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export-and-download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541010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174055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export-and-download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333380" y="1091422"/>
            <a:ext cx="1525240" cy="4925520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15</cp:revision>
  <dcterms:created xsi:type="dcterms:W3CDTF">2017-08-27T08:27:09Z</dcterms:created>
  <dcterms:modified xsi:type="dcterms:W3CDTF">2017-09-09T20:10:36Z</dcterms:modified>
</cp:coreProperties>
</file>