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88051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 &amp; 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5</cp:revision>
  <dcterms:created xsi:type="dcterms:W3CDTF">2017-08-27T08:27:09Z</dcterms:created>
  <dcterms:modified xsi:type="dcterms:W3CDTF">2017-08-27T09:14:18Z</dcterms:modified>
</cp:coreProperties>
</file>