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90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83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29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47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16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17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19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43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46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79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43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A34EB-1D88-4E75-BE2F-6D09A74D6EB9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86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000" y="5196114"/>
            <a:ext cx="4508120" cy="15027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955" y="1536252"/>
            <a:ext cx="3196832" cy="6553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00874" y="218662"/>
            <a:ext cx="70102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Manager for</a:t>
            </a:r>
            <a:endParaRPr lang="en-GB" sz="6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824" y="2610791"/>
            <a:ext cx="880516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 direct download links</a:t>
            </a:r>
          </a:p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 export &amp; download links</a:t>
            </a:r>
          </a:p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for native Google documents</a:t>
            </a:r>
            <a:endParaRPr lang="en-GB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4" y="368490"/>
            <a:ext cx="1823113" cy="182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8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89771" y="147184"/>
            <a:ext cx="6480000" cy="6480000"/>
          </a:xfrm>
          <a:prstGeom prst="ellipse">
            <a:avLst/>
          </a:prstGeom>
          <a:gradFill flip="none" rotWithShape="1">
            <a:gsLst>
              <a:gs pos="0">
                <a:srgbClr val="0070C0">
                  <a:lumMod val="0"/>
                  <a:lumOff val="100000"/>
                </a:srgbClr>
              </a:gs>
              <a:gs pos="16000">
                <a:srgbClr val="0070C0">
                  <a:lumMod val="52000"/>
                  <a:lumOff val="48000"/>
                </a:srgbClr>
              </a:gs>
              <a:gs pos="100000">
                <a:srgbClr val="0070C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5246100" y="1610320"/>
            <a:ext cx="1055078" cy="1659987"/>
          </a:xfrm>
          <a:prstGeom prst="roundRect">
            <a:avLst>
              <a:gd name="adj" fmla="val 50000"/>
            </a:avLst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5529359" y="1893799"/>
            <a:ext cx="481013" cy="1093029"/>
          </a:xfrm>
          <a:prstGeom prst="roundRect">
            <a:avLst>
              <a:gd name="adj" fmla="val 50000"/>
            </a:avLst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5246100" y="3357540"/>
            <a:ext cx="1055078" cy="1659987"/>
          </a:xfrm>
          <a:prstGeom prst="roundRect">
            <a:avLst>
              <a:gd name="adj" fmla="val 50000"/>
            </a:avLst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5529359" y="3641019"/>
            <a:ext cx="481013" cy="1093029"/>
          </a:xfrm>
          <a:prstGeom prst="roundRect">
            <a:avLst>
              <a:gd name="adj" fmla="val 50000"/>
            </a:avLst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/>
          <p:cNvSpPr/>
          <p:nvPr/>
        </p:nvSpPr>
        <p:spPr>
          <a:xfrm>
            <a:off x="5567459" y="2407697"/>
            <a:ext cx="404812" cy="1862516"/>
          </a:xfrm>
          <a:prstGeom prst="roundRect">
            <a:avLst>
              <a:gd name="adj" fmla="val 50000"/>
            </a:avLst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5619846" y="2465255"/>
            <a:ext cx="300038" cy="1744796"/>
          </a:xfrm>
          <a:prstGeom prst="roundRect">
            <a:avLst>
              <a:gd name="adj" fmla="val 50000"/>
            </a:avLst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7344697" y="1893799"/>
            <a:ext cx="2654709" cy="1970278"/>
          </a:xfrm>
          <a:prstGeom prst="roundRect">
            <a:avLst/>
          </a:prstGeom>
          <a:gradFill>
            <a:gsLst>
              <a:gs pos="0">
                <a:srgbClr val="0070C0">
                  <a:lumMod val="0"/>
                  <a:lumOff val="100000"/>
                </a:srgbClr>
              </a:gs>
              <a:gs pos="35000">
                <a:srgbClr val="0070C0">
                  <a:lumMod val="48000"/>
                  <a:lumOff val="52000"/>
                </a:srgbClr>
              </a:gs>
              <a:gs pos="100000">
                <a:srgbClr val="0070C0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15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>
                <a:lumMod val="0"/>
                <a:lumOff val="100000"/>
              </a:srgbClr>
            </a:gs>
            <a:gs pos="35000">
              <a:srgbClr val="0070C0">
                <a:lumMod val="48000"/>
                <a:lumOff val="52000"/>
              </a:srgbClr>
            </a:gs>
            <a:gs pos="100000">
              <a:srgbClr val="0070C0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 useBgFill="1">
        <p:nvSpPr>
          <p:cNvPr id="17" name="Oval 16"/>
          <p:cNvSpPr/>
          <p:nvPr/>
        </p:nvSpPr>
        <p:spPr>
          <a:xfrm>
            <a:off x="2856000" y="317040"/>
            <a:ext cx="6480000" cy="64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/>
          <p:cNvGrpSpPr/>
          <p:nvPr/>
        </p:nvGrpSpPr>
        <p:grpSpPr>
          <a:xfrm rot="2550680">
            <a:off x="5240105" y="793065"/>
            <a:ext cx="1711788" cy="5527948"/>
            <a:chOff x="617202" y="984739"/>
            <a:chExt cx="1055078" cy="3407207"/>
          </a:xfrm>
        </p:grpSpPr>
        <p:sp>
          <p:nvSpPr>
            <p:cNvPr id="18" name="Rounded Rectangle 17"/>
            <p:cNvSpPr/>
            <p:nvPr/>
          </p:nvSpPr>
          <p:spPr>
            <a:xfrm>
              <a:off x="617202" y="984739"/>
              <a:ext cx="1055078" cy="16599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 useBgFill="1">
          <p:nvSpPr>
            <p:cNvPr id="19" name="Rounded Rectangle 18"/>
            <p:cNvSpPr/>
            <p:nvPr/>
          </p:nvSpPr>
          <p:spPr>
            <a:xfrm>
              <a:off x="904235" y="1268218"/>
              <a:ext cx="481013" cy="109302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17202" y="2731959"/>
              <a:ext cx="1055078" cy="16599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 useBgFill="1">
          <p:nvSpPr>
            <p:cNvPr id="21" name="Rounded Rectangle 20"/>
            <p:cNvSpPr/>
            <p:nvPr/>
          </p:nvSpPr>
          <p:spPr>
            <a:xfrm>
              <a:off x="904235" y="3015438"/>
              <a:ext cx="481013" cy="109302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 useBgFill="1">
          <p:nvSpPr>
            <p:cNvPr id="22" name="Rounded Rectangle 21"/>
            <p:cNvSpPr/>
            <p:nvPr/>
          </p:nvSpPr>
          <p:spPr>
            <a:xfrm>
              <a:off x="942335" y="1782116"/>
              <a:ext cx="404812" cy="1862516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994722" y="1855086"/>
              <a:ext cx="300038" cy="17165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58825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17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Oleksiy</dc:creator>
  <cp:lastModifiedBy>Oleksiy</cp:lastModifiedBy>
  <cp:revision>11</cp:revision>
  <dcterms:created xsi:type="dcterms:W3CDTF">2017-08-27T08:27:09Z</dcterms:created>
  <dcterms:modified xsi:type="dcterms:W3CDTF">2017-09-02T11:58:26Z</dcterms:modified>
</cp:coreProperties>
</file>