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9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CD8E3-66EA-4860-B6DD-845275B8FDA1}" type="datetimeFigureOut">
              <a:rPr lang="en-GB" smtClean="0"/>
              <a:t>10/09/2017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AF63E-676C-490F-B031-3BAEFE8BE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889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CWS 440x280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AF63E-676C-490F-B031-3BAEFE8BE40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316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CWS 920x680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AF63E-676C-490F-B031-3BAEFE8BE40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928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Facebook 1280x630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AF63E-676C-490F-B031-3BAEFE8BE40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983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icon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AF63E-676C-490F-B031-3BAEFE8BE40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996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10/09/2017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90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10/09/2017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83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10/09/2017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29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10/09/2017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471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10/09/2017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16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10/09/2017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17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10/09/2017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19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10/09/2017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43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10/09/2017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46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10/09/2017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79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10/09/2017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43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A34EB-1D88-4E75-BE2F-6D09A74D6EB9}" type="datetimeFigureOut">
              <a:rPr lang="en-GB" smtClean="0"/>
              <a:t>10/09/2017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86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en-us/help/827745/how-to-change-the-export-resolution-of-a-powerpoint-slid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000" y="5196114"/>
            <a:ext cx="4508120" cy="15027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955" y="1536252"/>
            <a:ext cx="3196832" cy="6553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00874" y="218662"/>
            <a:ext cx="70102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Manager for</a:t>
            </a:r>
            <a:endParaRPr lang="en-GB" sz="6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824" y="2610791"/>
            <a:ext cx="947586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 direct download links</a:t>
            </a:r>
          </a:p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 export-and-download links</a:t>
            </a:r>
          </a:p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for native Google documents</a:t>
            </a:r>
            <a:endParaRPr lang="en-GB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4" y="368490"/>
            <a:ext cx="1823113" cy="182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8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518" y="5168818"/>
            <a:ext cx="4508120" cy="15027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955" y="1536252"/>
            <a:ext cx="3196832" cy="6553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00874" y="218662"/>
            <a:ext cx="63818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Manager for</a:t>
            </a:r>
            <a:endParaRPr lang="en-GB" sz="6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824" y="2610791"/>
            <a:ext cx="84498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 direct download links</a:t>
            </a:r>
          </a:p>
          <a:p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 export-and-download links</a:t>
            </a:r>
          </a:p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for native Google documents</a:t>
            </a:r>
            <a:endParaRPr lang="en-GB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4" y="368490"/>
            <a:ext cx="1823113" cy="182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5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628" y="4541010"/>
            <a:ext cx="4508120" cy="15027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955" y="1536252"/>
            <a:ext cx="3196832" cy="6553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00874" y="218662"/>
            <a:ext cx="70102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Manager for</a:t>
            </a:r>
            <a:endParaRPr lang="en-GB" sz="6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824" y="2174055"/>
            <a:ext cx="947586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 direct download links</a:t>
            </a:r>
          </a:p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 export-and-download links</a:t>
            </a:r>
          </a:p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for native Google documents</a:t>
            </a:r>
            <a:endParaRPr lang="en-GB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4" y="368490"/>
            <a:ext cx="1823113" cy="182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6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89771" y="147184"/>
            <a:ext cx="6480000" cy="6480000"/>
          </a:xfrm>
          <a:prstGeom prst="ellipse">
            <a:avLst/>
          </a:prstGeom>
          <a:gradFill flip="none" rotWithShape="1">
            <a:gsLst>
              <a:gs pos="0">
                <a:srgbClr val="0070C0">
                  <a:lumMod val="0"/>
                  <a:lumOff val="100000"/>
                </a:srgbClr>
              </a:gs>
              <a:gs pos="16000">
                <a:srgbClr val="0070C0">
                  <a:lumMod val="52000"/>
                  <a:lumOff val="48000"/>
                </a:srgbClr>
              </a:gs>
              <a:gs pos="100000">
                <a:srgbClr val="0070C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5246100" y="1610320"/>
            <a:ext cx="1055078" cy="1659987"/>
          </a:xfrm>
          <a:prstGeom prst="roundRect">
            <a:avLst>
              <a:gd name="adj" fmla="val 50000"/>
            </a:avLst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5529359" y="1893799"/>
            <a:ext cx="481013" cy="1093029"/>
          </a:xfrm>
          <a:prstGeom prst="roundRect">
            <a:avLst>
              <a:gd name="adj" fmla="val 50000"/>
            </a:avLst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5246100" y="3357540"/>
            <a:ext cx="1055078" cy="1659987"/>
          </a:xfrm>
          <a:prstGeom prst="roundRect">
            <a:avLst>
              <a:gd name="adj" fmla="val 50000"/>
            </a:avLst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5529359" y="3641019"/>
            <a:ext cx="481013" cy="1093029"/>
          </a:xfrm>
          <a:prstGeom prst="roundRect">
            <a:avLst>
              <a:gd name="adj" fmla="val 50000"/>
            </a:avLst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/>
          <p:cNvSpPr/>
          <p:nvPr/>
        </p:nvSpPr>
        <p:spPr>
          <a:xfrm>
            <a:off x="5567459" y="2407697"/>
            <a:ext cx="404812" cy="1862516"/>
          </a:xfrm>
          <a:prstGeom prst="roundRect">
            <a:avLst>
              <a:gd name="adj" fmla="val 50000"/>
            </a:avLst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5619846" y="2465255"/>
            <a:ext cx="300038" cy="1744796"/>
          </a:xfrm>
          <a:prstGeom prst="roundRect">
            <a:avLst>
              <a:gd name="adj" fmla="val 50000"/>
            </a:avLst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7344697" y="1893799"/>
            <a:ext cx="2654709" cy="1970278"/>
          </a:xfrm>
          <a:prstGeom prst="roundRect">
            <a:avLst/>
          </a:prstGeom>
          <a:gradFill>
            <a:gsLst>
              <a:gs pos="0">
                <a:srgbClr val="0070C0">
                  <a:lumMod val="0"/>
                  <a:lumOff val="100000"/>
                </a:srgbClr>
              </a:gs>
              <a:gs pos="35000">
                <a:srgbClr val="0070C0">
                  <a:lumMod val="48000"/>
                  <a:lumOff val="52000"/>
                </a:srgbClr>
              </a:gs>
              <a:gs pos="100000">
                <a:srgbClr val="0070C0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15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>
                <a:lumMod val="0"/>
                <a:lumOff val="100000"/>
              </a:srgbClr>
            </a:gs>
            <a:gs pos="35000">
              <a:srgbClr val="0070C0">
                <a:lumMod val="48000"/>
                <a:lumOff val="52000"/>
              </a:srgbClr>
            </a:gs>
            <a:gs pos="100000">
              <a:srgbClr val="0070C0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002060"/>
                </a:solidFill>
              </a:rPr>
              <a:t>Select elements of icon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Right-click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Save as picture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Check dimensions/aspect ratio</a:t>
            </a:r>
            <a:endParaRPr lang="en-GB" dirty="0">
              <a:solidFill>
                <a:srgbClr val="002060"/>
              </a:solidFill>
            </a:endParaRPr>
          </a:p>
        </p:txBody>
      </p:sp>
      <p:sp useBgFill="1">
        <p:nvSpPr>
          <p:cNvPr id="17" name="Oval 16"/>
          <p:cNvSpPr/>
          <p:nvPr/>
        </p:nvSpPr>
        <p:spPr>
          <a:xfrm>
            <a:off x="2856000" y="317040"/>
            <a:ext cx="6480000" cy="64742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/>
          <p:cNvGrpSpPr/>
          <p:nvPr/>
        </p:nvGrpSpPr>
        <p:grpSpPr>
          <a:xfrm rot="2550680">
            <a:off x="5333380" y="1091422"/>
            <a:ext cx="1525240" cy="4925520"/>
            <a:chOff x="617202" y="984739"/>
            <a:chExt cx="1055078" cy="3407207"/>
          </a:xfrm>
        </p:grpSpPr>
        <p:sp>
          <p:nvSpPr>
            <p:cNvPr id="18" name="Rounded Rectangle 17"/>
            <p:cNvSpPr/>
            <p:nvPr/>
          </p:nvSpPr>
          <p:spPr>
            <a:xfrm>
              <a:off x="617202" y="984739"/>
              <a:ext cx="1055078" cy="16599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 useBgFill="1">
          <p:nvSpPr>
            <p:cNvPr id="19" name="Rounded Rectangle 18"/>
            <p:cNvSpPr/>
            <p:nvPr/>
          </p:nvSpPr>
          <p:spPr>
            <a:xfrm>
              <a:off x="904235" y="1268218"/>
              <a:ext cx="481013" cy="109302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17202" y="2731959"/>
              <a:ext cx="1055078" cy="16599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 useBgFill="1">
          <p:nvSpPr>
            <p:cNvPr id="21" name="Rounded Rectangle 20"/>
            <p:cNvSpPr/>
            <p:nvPr/>
          </p:nvSpPr>
          <p:spPr>
            <a:xfrm>
              <a:off x="904235" y="3015438"/>
              <a:ext cx="481013" cy="109302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 useBgFill="1">
          <p:nvSpPr>
            <p:cNvPr id="22" name="Rounded Rectangle 21"/>
            <p:cNvSpPr/>
            <p:nvPr/>
          </p:nvSpPr>
          <p:spPr>
            <a:xfrm>
              <a:off x="942335" y="1782116"/>
              <a:ext cx="404812" cy="1862516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994722" y="1855086"/>
              <a:ext cx="300038" cy="17165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5882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250" y="218364"/>
            <a:ext cx="9480737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Change export </a:t>
            </a:r>
            <a:r>
              <a:rPr lang="en-US" sz="1600" dirty="0" err="1" smtClean="0"/>
              <a:t>png</a:t>
            </a:r>
            <a:r>
              <a:rPr lang="en-US" sz="1600" dirty="0" smtClean="0"/>
              <a:t> dimensions:</a:t>
            </a:r>
          </a:p>
          <a:p>
            <a:r>
              <a:rPr lang="en-GB" sz="1600" dirty="0">
                <a:hlinkClick r:id="rId2"/>
              </a:rPr>
              <a:t>https://</a:t>
            </a:r>
            <a:r>
              <a:rPr lang="en-GB" sz="1600" dirty="0" smtClean="0">
                <a:hlinkClick r:id="rId2"/>
              </a:rPr>
              <a:t>support.microsoft.com/en-us/help/827745/how-to-change-the-export-resolution-of-a-powerpoint-slide</a:t>
            </a:r>
            <a:endParaRPr lang="en-GB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Run  </a:t>
            </a:r>
            <a:r>
              <a:rPr lang="en-US" sz="1600" dirty="0" err="1" smtClean="0"/>
              <a:t>regedit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smtClean="0"/>
              <a:t>Find a node:</a:t>
            </a:r>
          </a:p>
          <a:p>
            <a:r>
              <a:rPr lang="en-US" sz="1600" dirty="0" smtClean="0"/>
              <a:t>PP 2013 - </a:t>
            </a:r>
            <a:r>
              <a:rPr lang="en-GB" sz="1600" dirty="0" smtClean="0"/>
              <a:t>HKEY_CURRENT_USER\Software\Microsoft\Office\15.0\PowerPoint\Options</a:t>
            </a:r>
          </a:p>
          <a:p>
            <a:r>
              <a:rPr lang="en-US" sz="1600" dirty="0" smtClean="0"/>
              <a:t>PP 2016 - </a:t>
            </a:r>
            <a:r>
              <a:rPr lang="en-GB" sz="1600" dirty="0" smtClean="0"/>
              <a:t>HKEY_CURRENT_USER\Software\Microsoft\Office\16.0\PowerPoint\Options</a:t>
            </a:r>
          </a:p>
          <a:p>
            <a:endParaRPr lang="en-US" sz="1600" dirty="0" smtClean="0"/>
          </a:p>
          <a:p>
            <a:r>
              <a:rPr lang="en-US" sz="1600" dirty="0" smtClean="0"/>
              <a:t>New &gt; DWORD Value = </a:t>
            </a:r>
            <a:r>
              <a:rPr lang="en-GB" sz="1600" dirty="0" err="1" smtClean="0"/>
              <a:t>ExportBitmapResolution</a:t>
            </a:r>
            <a:endParaRPr lang="en-GB" sz="1600" dirty="0" smtClean="0"/>
          </a:p>
          <a:p>
            <a:r>
              <a:rPr lang="en-US" sz="1600" dirty="0" smtClean="0"/>
              <a:t>Modify &gt; Decimal &gt; Type value (dpi resolution)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991366"/>
              </p:ext>
            </p:extLst>
          </p:nvPr>
        </p:nvGraphicFramePr>
        <p:xfrm>
          <a:off x="1404203" y="3230854"/>
          <a:ext cx="8128000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Decimal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Full-screen pixels (horizontal × vertical)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Widescreen pixels (horizontal × vertical)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Dots per inch (horizontal and vertical)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500 × 375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667 × 375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50 dpi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96 (default)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960 × 720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1280 × 720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96 dpi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1000 × 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1333 × 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100 dpi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1500 × 1125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2000 × 1125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150 dpi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2000 × 1500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2667 × 1500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200 dpi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2500 × 1875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3333 × 1875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250 dpi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3000 × 2250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4000 × 2250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300 dpi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0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195</Words>
  <Application>Microsoft Office PowerPoint</Application>
  <PresentationFormat>Widescreen</PresentationFormat>
  <Paragraphs>67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Oleksiy</dc:creator>
  <cp:lastModifiedBy>Oleksiy</cp:lastModifiedBy>
  <cp:revision>17</cp:revision>
  <dcterms:created xsi:type="dcterms:W3CDTF">2017-08-27T08:27:09Z</dcterms:created>
  <dcterms:modified xsi:type="dcterms:W3CDTF">2017-09-10T19:20:42Z</dcterms:modified>
</cp:coreProperties>
</file>