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805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 &amp; 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240105" y="793065"/>
            <a:ext cx="1711788" cy="5527948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10</cp:revision>
  <dcterms:created xsi:type="dcterms:W3CDTF">2017-08-27T08:27:09Z</dcterms:created>
  <dcterms:modified xsi:type="dcterms:W3CDTF">2017-09-02T11:52:35Z</dcterms:modified>
</cp:coreProperties>
</file>