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449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406071"/>
            <a:ext cx="8449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 for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 Google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docs.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541010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174055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333380" y="1091422"/>
            <a:ext cx="1525240" cy="4925520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215</Words>
  <Application>Microsoft Office PowerPoint</Application>
  <PresentationFormat>Widescreen</PresentationFormat>
  <Paragraphs>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19</cp:revision>
  <dcterms:created xsi:type="dcterms:W3CDTF">2017-08-27T08:27:09Z</dcterms:created>
  <dcterms:modified xsi:type="dcterms:W3CDTF">2017-09-10T19:26:12Z</dcterms:modified>
</cp:coreProperties>
</file>