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80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43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08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72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8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4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5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5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02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2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C57D-E6DB-4F3E-B284-6FC2B940E4F9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748E-212E-4489-B2A0-CAABC0908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540870" y="263716"/>
            <a:ext cx="6197555" cy="61975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48000" rtlCol="0" anchor="ctr"/>
          <a:lstStyle/>
          <a:p>
            <a:pPr algn="ctr"/>
            <a:r>
              <a:rPr lang="en-US" sz="14500" b="1" dirty="0" err="1" smtClean="0">
                <a:solidFill>
                  <a:schemeClr val="bg1">
                    <a:lumMod val="95000"/>
                  </a:schemeClr>
                </a:solidFill>
              </a:rPr>
              <a:t>gWiki</a:t>
            </a:r>
            <a:endParaRPr lang="en-GB" sz="145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6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540870" y="263716"/>
            <a:ext cx="6197555" cy="61975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48000" rtlCol="0" anchor="ctr"/>
          <a:lstStyle/>
          <a:p>
            <a:pPr algn="ctr"/>
            <a:r>
              <a:rPr lang="en-US" sz="24500" b="1" dirty="0" err="1" smtClean="0">
                <a:solidFill>
                  <a:schemeClr val="bg1">
                    <a:lumMod val="95000"/>
                  </a:schemeClr>
                </a:solidFill>
              </a:rPr>
              <a:t>gW</a:t>
            </a:r>
            <a:endParaRPr lang="en-GB" sz="245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2</cp:revision>
  <dcterms:created xsi:type="dcterms:W3CDTF">2018-03-11T10:03:14Z</dcterms:created>
  <dcterms:modified xsi:type="dcterms:W3CDTF">2018-03-11T10:17:10Z</dcterms:modified>
</cp:coreProperties>
</file>