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3" r:id="rId5"/>
    <p:sldId id="272" r:id="rId6"/>
    <p:sldId id="271" r:id="rId7"/>
    <p:sldId id="270" r:id="rId8"/>
    <p:sldId id="269" r:id="rId9"/>
    <p:sldId id="276" r:id="rId10"/>
    <p:sldId id="268" r:id="rId11"/>
    <p:sldId id="267" r:id="rId12"/>
    <p:sldId id="266" r:id="rId13"/>
    <p:sldId id="261" r:id="rId14"/>
    <p:sldId id="262" r:id="rId15"/>
    <p:sldId id="263" r:id="rId16"/>
    <p:sldId id="264" r:id="rId17"/>
    <p:sldId id="259" r:id="rId18"/>
    <p:sldId id="260" r:id="rId19"/>
    <p:sldId id="265" r:id="rId20"/>
    <p:sldId id="258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7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2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3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6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6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99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7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7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38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3EB6-BD32-41F9-B39D-2852BE71B15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6E23-D18A-41CC-8CB1-EE5D2AC8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6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936000" y="746136"/>
            <a:ext cx="4320000" cy="54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Document 24"/>
          <p:cNvSpPr/>
          <p:nvPr/>
        </p:nvSpPr>
        <p:spPr>
          <a:xfrm flipH="1" flipV="1">
            <a:off x="3952296" y="3885321"/>
            <a:ext cx="4303704" cy="22452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 Same Side Corner Rectangle 22"/>
          <p:cNvSpPr/>
          <p:nvPr/>
        </p:nvSpPr>
        <p:spPr>
          <a:xfrm>
            <a:off x="5621970" y="4416597"/>
            <a:ext cx="2160000" cy="1712403"/>
          </a:xfrm>
          <a:prstGeom prst="round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128542" y="3186062"/>
            <a:ext cx="1146856" cy="11468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4279581" y="4509800"/>
            <a:ext cx="2160000" cy="1620000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786153" y="3278465"/>
            <a:ext cx="1146856" cy="11468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6000" y="2349000"/>
            <a:ext cx="5400000" cy="1620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3802959" y="2599981"/>
            <a:ext cx="0" cy="114575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8477" y="3732882"/>
            <a:ext cx="349735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28091" y="2599981"/>
            <a:ext cx="349735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72952" y="4219981"/>
            <a:ext cx="4446096" cy="142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/>
              <a:t>GO!</a:t>
            </a:r>
            <a:endParaRPr lang="en-GB" sz="12000" dirty="0"/>
          </a:p>
        </p:txBody>
      </p:sp>
    </p:spTree>
    <p:extLst>
      <p:ext uri="{BB962C8B-B14F-4D97-AF65-F5344CB8AC3E}">
        <p14:creationId xmlns:p14="http://schemas.microsoft.com/office/powerpoint/2010/main" val="331523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396000" y="1809000"/>
            <a:ext cx="5400000" cy="324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/>
          <p:cNvSpPr/>
          <p:nvPr/>
        </p:nvSpPr>
        <p:spPr>
          <a:xfrm rot="5400000">
            <a:off x="5650022" y="2912369"/>
            <a:ext cx="1170805" cy="108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876575" y="2279287"/>
            <a:ext cx="2299425" cy="2299425"/>
          </a:xfrm>
          <a:prstGeom prst="ellipse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86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396000" y="1269000"/>
            <a:ext cx="5400000" cy="43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8" name="Oval 17"/>
          <p:cNvSpPr/>
          <p:nvPr/>
        </p:nvSpPr>
        <p:spPr>
          <a:xfrm>
            <a:off x="4612847" y="1371865"/>
            <a:ext cx="266306" cy="2663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20" name="Oval 19"/>
          <p:cNvSpPr/>
          <p:nvPr/>
        </p:nvSpPr>
        <p:spPr>
          <a:xfrm>
            <a:off x="7312847" y="1371865"/>
            <a:ext cx="266306" cy="2663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3936000" y="1809000"/>
            <a:ext cx="4320000" cy="0"/>
          </a:xfrm>
          <a:prstGeom prst="line">
            <a:avLst/>
          </a:prstGeom>
          <a:ln w="76200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76001" y="2013527"/>
            <a:ext cx="3239999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5413163" y="258915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5953163" y="2593696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487381" y="258915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7021599" y="2589150"/>
            <a:ext cx="299200" cy="29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7570272" y="2589150"/>
            <a:ext cx="299200" cy="29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4333163" y="3137205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4873163" y="3137205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5413163" y="3137205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5953163" y="3141751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6487381" y="3137205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7021599" y="3137205"/>
            <a:ext cx="299200" cy="29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7570272" y="3137205"/>
            <a:ext cx="299200" cy="29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4333163" y="367266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4873163" y="367266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5413163" y="367266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5953163" y="3677206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6487381" y="367266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7021599" y="3672660"/>
            <a:ext cx="299200" cy="29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7570272" y="3672660"/>
            <a:ext cx="299200" cy="29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4333163" y="421266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4873163" y="421266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5413163" y="421266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5953163" y="4217206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6487381" y="4212660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7021599" y="4212660"/>
            <a:ext cx="299200" cy="29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7570272" y="4212660"/>
            <a:ext cx="299200" cy="29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4333163" y="4752842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4873163" y="4752842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5413163" y="4752842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5953163" y="4757388"/>
            <a:ext cx="299200" cy="2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80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396000" y="1809000"/>
            <a:ext cx="5400000" cy="32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/>
          <p:cNvSpPr/>
          <p:nvPr/>
        </p:nvSpPr>
        <p:spPr>
          <a:xfrm flipV="1">
            <a:off x="3396000" y="1809000"/>
            <a:ext cx="5400000" cy="1914236"/>
          </a:xfrm>
          <a:prstGeom prst="triangle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96000" y="3429000"/>
            <a:ext cx="2700000" cy="1620000"/>
          </a:xfrm>
          <a:prstGeom prst="line">
            <a:avLst/>
          </a:prstGeom>
          <a:ln w="76200" cap="rnd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101600" y="3429000"/>
            <a:ext cx="2700000" cy="1620000"/>
          </a:xfrm>
          <a:prstGeom prst="line">
            <a:avLst/>
          </a:prstGeom>
          <a:ln w="76200" cap="rnd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3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 rot="381402" flipH="1">
            <a:off x="3860320" y="2058808"/>
            <a:ext cx="4736210" cy="32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 rot="21218598">
            <a:off x="3572522" y="2090157"/>
            <a:ext cx="445871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662873" y="2349000"/>
            <a:ext cx="4866254" cy="32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45600" y="2778163"/>
            <a:ext cx="193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3936000" y="2778162"/>
            <a:ext cx="1079999" cy="10364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245600" y="3198090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240002" y="3592945"/>
            <a:ext cx="1395998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936000" y="3978562"/>
            <a:ext cx="54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3936000" y="4333288"/>
            <a:ext cx="1079999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3929746" y="4695109"/>
            <a:ext cx="1874154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929746" y="5049835"/>
            <a:ext cx="1310256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6865600" y="3592944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7411854" y="2778163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6334836" y="3198090"/>
            <a:ext cx="193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4578659" y="3978562"/>
            <a:ext cx="1874154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6547660" y="3982800"/>
            <a:ext cx="117419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7818659" y="3978562"/>
            <a:ext cx="437339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5118660" y="4329418"/>
            <a:ext cx="437339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5658659" y="4332054"/>
            <a:ext cx="54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6301318" y="4332054"/>
            <a:ext cx="1079999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7483977" y="4332805"/>
            <a:ext cx="78126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5886353" y="4695109"/>
            <a:ext cx="54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6508806" y="4695109"/>
            <a:ext cx="667194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7258453" y="4688999"/>
            <a:ext cx="233545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7574450" y="4688999"/>
            <a:ext cx="681547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5337203" y="5044428"/>
            <a:ext cx="667194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096000" y="5044219"/>
            <a:ext cx="233545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6428261" y="5043555"/>
            <a:ext cx="437339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4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396000" y="1809000"/>
            <a:ext cx="1817349" cy="37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213349" y="1809000"/>
            <a:ext cx="3582651" cy="37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5016000" y="1809000"/>
            <a:ext cx="0" cy="3780000"/>
          </a:xfrm>
          <a:prstGeom prst="line">
            <a:avLst/>
          </a:prstGeom>
          <a:ln w="406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213350" y="4921250"/>
            <a:ext cx="3582650" cy="6350"/>
          </a:xfrm>
          <a:prstGeom prst="line">
            <a:avLst/>
          </a:prstGeom>
          <a:ln w="406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55999" y="2889000"/>
            <a:ext cx="540001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555999" y="1809000"/>
            <a:ext cx="540001" cy="93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69050" y="3969000"/>
            <a:ext cx="1346949" cy="539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913348" y="3969000"/>
            <a:ext cx="882651" cy="539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ardrop 7"/>
          <p:cNvSpPr/>
          <p:nvPr/>
        </p:nvSpPr>
        <p:spPr>
          <a:xfrm rot="2700000" flipV="1">
            <a:off x="6036656" y="1478341"/>
            <a:ext cx="2176566" cy="2165668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714291" y="2048576"/>
            <a:ext cx="821295" cy="821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396000" y="1809000"/>
            <a:ext cx="4860000" cy="32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arallelogram 2"/>
          <p:cNvSpPr/>
          <p:nvPr/>
        </p:nvSpPr>
        <p:spPr>
          <a:xfrm>
            <a:off x="3396000" y="2349000"/>
            <a:ext cx="5400000" cy="2700000"/>
          </a:xfrm>
          <a:prstGeom prst="parallelogram">
            <a:avLst>
              <a:gd name="adj" fmla="val 1986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elogram 15"/>
          <p:cNvSpPr/>
          <p:nvPr/>
        </p:nvSpPr>
        <p:spPr>
          <a:xfrm>
            <a:off x="7631291" y="2050473"/>
            <a:ext cx="956473" cy="298527"/>
          </a:xfrm>
          <a:prstGeom prst="parallelogram">
            <a:avLst>
              <a:gd name="adj" fmla="val 1986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2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396000" y="1809000"/>
            <a:ext cx="5400000" cy="37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176000" y="1269000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A-D</a:t>
            </a:r>
            <a:endParaRPr lang="en-GB" sz="3600" dirty="0"/>
          </a:p>
        </p:txBody>
      </p:sp>
      <p:sp>
        <p:nvSpPr>
          <p:cNvPr id="3" name="Round Same Side Corner Rectangle 2"/>
          <p:cNvSpPr/>
          <p:nvPr/>
        </p:nvSpPr>
        <p:spPr>
          <a:xfrm>
            <a:off x="5016000" y="3429000"/>
            <a:ext cx="2160000" cy="1620000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522572" y="2181330"/>
            <a:ext cx="1146856" cy="11468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1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438" y="1599677"/>
            <a:ext cx="197201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2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8428" y="1935348"/>
            <a:ext cx="14275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</a:t>
            </a:r>
            <a:endParaRPr lang="en-GB" sz="20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4140138" y="816466"/>
            <a:ext cx="4605051" cy="1476087"/>
          </a:xfrm>
          <a:prstGeom prst="curvedDownArrow">
            <a:avLst>
              <a:gd name="adj1" fmla="val 25000"/>
              <a:gd name="adj2" fmla="val 134261"/>
              <a:gd name="adj3" fmla="val 66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flipH="1" flipV="1">
            <a:off x="3379972" y="4542313"/>
            <a:ext cx="4605051" cy="1476087"/>
          </a:xfrm>
          <a:prstGeom prst="curvedDownArrow">
            <a:avLst>
              <a:gd name="adj1" fmla="val 25000"/>
              <a:gd name="adj2" fmla="val 134261"/>
              <a:gd name="adj3" fmla="val 66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4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396000" y="729001"/>
            <a:ext cx="5400000" cy="54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632617" y="380621"/>
            <a:ext cx="22267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rgbClr val="FFFF00"/>
                </a:solidFill>
                <a:latin typeface="Webdings" panose="05030102010509060703" pitchFamily="18" charset="2"/>
              </a:rPr>
              <a:t>U</a:t>
            </a:r>
            <a:endParaRPr lang="en-GB" sz="35000" dirty="0">
              <a:solidFill>
                <a:srgbClr val="FFFF00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289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433" y="423082"/>
            <a:ext cx="5220000" cy="52180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63380" y="423082"/>
            <a:ext cx="5220000" cy="52180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5433" y="5908431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63380" y="5908431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3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433" y="423082"/>
            <a:ext cx="5220000" cy="52180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63380" y="423082"/>
            <a:ext cx="5220000" cy="52180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5433" y="5908431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63380" y="5908431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6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62873" y="1285741"/>
            <a:ext cx="4866254" cy="43200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245600" y="1593946"/>
            <a:ext cx="193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936000" y="1593945"/>
            <a:ext cx="1079999" cy="10364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245600" y="2013873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240002" y="2408728"/>
            <a:ext cx="1395998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865600" y="2408727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411854" y="1593946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334836" y="2013873"/>
            <a:ext cx="193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245600" y="2914979"/>
            <a:ext cx="193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936000" y="2914978"/>
            <a:ext cx="1079999" cy="10364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245600" y="3334906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240002" y="3729761"/>
            <a:ext cx="1395998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865600" y="3729760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411854" y="2914979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334836" y="3334906"/>
            <a:ext cx="193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5245600" y="4291533"/>
            <a:ext cx="193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3936000" y="4291532"/>
            <a:ext cx="1079999" cy="10364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5245600" y="4711460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5240002" y="5106315"/>
            <a:ext cx="1395998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6865600" y="5106314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7411854" y="4291533"/>
            <a:ext cx="85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6334836" y="4711460"/>
            <a:ext cx="1930400" cy="2216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76000" y="1809000"/>
            <a:ext cx="1620000" cy="16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6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476000" y="1269000"/>
            <a:ext cx="3240000" cy="16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hevron 1"/>
          <p:cNvSpPr/>
          <p:nvPr/>
        </p:nvSpPr>
        <p:spPr>
          <a:xfrm rot="16200000">
            <a:off x="3936000" y="1808998"/>
            <a:ext cx="4320000" cy="3240000"/>
          </a:xfrm>
          <a:prstGeom prst="chevron">
            <a:avLst>
              <a:gd name="adj" fmla="val 254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0968" y="299804"/>
            <a:ext cx="3251211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0" dirty="0" smtClean="0">
                <a:solidFill>
                  <a:schemeClr val="bg1"/>
                </a:solidFill>
              </a:rPr>
              <a:t>*</a:t>
            </a:r>
            <a:endParaRPr lang="en-GB" sz="4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6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396000" y="1809000"/>
            <a:ext cx="5400000" cy="37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86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 err="1" smtClean="0">
                <a:latin typeface="Comic Sans MS" panose="030F0702030302020204" pitchFamily="66" charset="0"/>
              </a:rPr>
              <a:t>i</a:t>
            </a:r>
            <a:r>
              <a:rPr lang="en-US" sz="10000" dirty="0" smtClean="0">
                <a:latin typeface="Comic Sans MS" panose="030F0702030302020204" pitchFamily="66" charset="0"/>
              </a:rPr>
              <a:t>++ == ?</a:t>
            </a:r>
            <a:endParaRPr lang="en-GB" sz="10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1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ular Callout 1"/>
          <p:cNvSpPr/>
          <p:nvPr/>
        </p:nvSpPr>
        <p:spPr>
          <a:xfrm flipH="1">
            <a:off x="5556000" y="1809000"/>
            <a:ext cx="3240000" cy="2421698"/>
          </a:xfrm>
          <a:prstGeom prst="wedge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/>
          <p:cNvSpPr/>
          <p:nvPr/>
        </p:nvSpPr>
        <p:spPr>
          <a:xfrm>
            <a:off x="6235153" y="2079000"/>
            <a:ext cx="1881698" cy="1881698"/>
          </a:xfrm>
          <a:prstGeom prst="smileyFace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ular Callout 15"/>
          <p:cNvSpPr/>
          <p:nvPr/>
        </p:nvSpPr>
        <p:spPr>
          <a:xfrm flipH="1">
            <a:off x="3396000" y="2643975"/>
            <a:ext cx="3240000" cy="2421698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miley Face 2"/>
          <p:cNvSpPr/>
          <p:nvPr/>
        </p:nvSpPr>
        <p:spPr>
          <a:xfrm>
            <a:off x="4075150" y="2913975"/>
            <a:ext cx="1881698" cy="1881698"/>
          </a:xfrm>
          <a:prstGeom prst="smileyFace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4206000" y="1572512"/>
            <a:ext cx="3780000" cy="4573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/>
          <p:cNvSpPr/>
          <p:nvPr/>
        </p:nvSpPr>
        <p:spPr>
          <a:xfrm>
            <a:off x="7125351" y="727687"/>
            <a:ext cx="860649" cy="84482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206000" y="728999"/>
            <a:ext cx="2919351" cy="86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752978" y="2349000"/>
            <a:ext cx="2372374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752977" y="2886378"/>
            <a:ext cx="2372374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752977" y="3423756"/>
            <a:ext cx="2372374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752976" y="3961134"/>
            <a:ext cx="2372374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752976" y="4510312"/>
            <a:ext cx="2372374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752975" y="5047690"/>
            <a:ext cx="1609725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0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0852" y="614613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 bounding box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5400000">
            <a:off x="3936000" y="729000"/>
            <a:ext cx="432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4476000" y="729000"/>
            <a:ext cx="324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5016000" y="729000"/>
            <a:ext cx="216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6096000" y="72900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4" idx="3"/>
          </p:cNvCxnSpPr>
          <p:nvPr/>
        </p:nvCxnSpPr>
        <p:spPr>
          <a:xfrm>
            <a:off x="3396000" y="342900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6000" y="729000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6200000">
            <a:off x="5556000" y="729001"/>
            <a:ext cx="1080000" cy="54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ie 1"/>
          <p:cNvSpPr/>
          <p:nvPr/>
        </p:nvSpPr>
        <p:spPr>
          <a:xfrm>
            <a:off x="3396000" y="729000"/>
            <a:ext cx="5400000" cy="5400000"/>
          </a:xfrm>
          <a:prstGeom prst="pie">
            <a:avLst>
              <a:gd name="adj1" fmla="val 10800000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Pie 19"/>
          <p:cNvSpPr/>
          <p:nvPr/>
        </p:nvSpPr>
        <p:spPr>
          <a:xfrm flipV="1">
            <a:off x="3396000" y="703290"/>
            <a:ext cx="5400000" cy="540000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Pie 22"/>
          <p:cNvSpPr/>
          <p:nvPr/>
        </p:nvSpPr>
        <p:spPr>
          <a:xfrm flipH="1">
            <a:off x="3396000" y="729000"/>
            <a:ext cx="5400000" cy="540000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flipH="1" flipV="1">
            <a:off x="3396000" y="716145"/>
            <a:ext cx="5400000" cy="5400000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0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62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Comic Sans MS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21</cp:revision>
  <dcterms:created xsi:type="dcterms:W3CDTF">2019-10-25T06:58:00Z</dcterms:created>
  <dcterms:modified xsi:type="dcterms:W3CDTF">2019-10-25T12:44:04Z</dcterms:modified>
</cp:coreProperties>
</file>