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9" r:id="rId5"/>
    <p:sldId id="257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27/09/17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13.png"/><Relationship Id="rId3" Type="http://schemas.openxmlformats.org/officeDocument/2006/relationships/image" Target="../media/image1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17" Type="http://schemas.openxmlformats.org/officeDocument/2006/relationships/image" Target="../media/image4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8.png"/><Relationship Id="rId2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14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1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449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406071"/>
            <a:ext cx="8449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 for native Google docs.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541010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174055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333380" y="1091422"/>
            <a:ext cx="1525240" cy="4925520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04" y="3741305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28" y="865216"/>
            <a:ext cx="685800" cy="685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7" y="1366883"/>
            <a:ext cx="685800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8" y="1242142"/>
            <a:ext cx="685800" cy="685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7" y="1001684"/>
            <a:ext cx="708100" cy="70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46" y="1262689"/>
            <a:ext cx="894189" cy="894189"/>
          </a:xfrm>
          <a:prstGeom prst="rect">
            <a:avLst/>
          </a:prstGeom>
        </p:spPr>
      </p:pic>
      <p:sp>
        <p:nvSpPr>
          <p:cNvPr id="48" name="Down Arrow 47"/>
          <p:cNvSpPr/>
          <p:nvPr/>
        </p:nvSpPr>
        <p:spPr>
          <a:xfrm>
            <a:off x="8629711" y="2135008"/>
            <a:ext cx="795972" cy="774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3697740" y="2297381"/>
            <a:ext cx="795972" cy="774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28" y="3180193"/>
            <a:ext cx="685800" cy="685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7" y="3681860"/>
            <a:ext cx="685800" cy="685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7" y="3316661"/>
            <a:ext cx="708100" cy="7081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46" y="3577666"/>
            <a:ext cx="894189" cy="8941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57" y="868192"/>
            <a:ext cx="685800" cy="685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22" y="3180193"/>
            <a:ext cx="685800" cy="685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26" y="868282"/>
            <a:ext cx="685800" cy="685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97" y="1282632"/>
            <a:ext cx="685800" cy="685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73" y="3240271"/>
            <a:ext cx="669363" cy="66936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88" y="2983345"/>
            <a:ext cx="650554" cy="6505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11" y="3334960"/>
            <a:ext cx="665386" cy="6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04" y="2199296"/>
            <a:ext cx="6858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5" y="4710677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72" y="4155925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57" y="3067396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92" y="993371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2" y="1179471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25" y="2093420"/>
            <a:ext cx="685800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5" y="4727172"/>
            <a:ext cx="685800" cy="685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1" y="3906289"/>
            <a:ext cx="685800" cy="685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17" y="3067396"/>
            <a:ext cx="685800" cy="685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5" y="865216"/>
            <a:ext cx="685800" cy="685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8" y="3334903"/>
            <a:ext cx="914286" cy="914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98" y="1055716"/>
            <a:ext cx="685800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4" y="1930501"/>
            <a:ext cx="685800" cy="685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78" y="3863213"/>
            <a:ext cx="685800" cy="68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4" y="2328949"/>
            <a:ext cx="685800" cy="685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96" y="340821"/>
            <a:ext cx="152400" cy="15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69" y="340821"/>
            <a:ext cx="152400" cy="15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596" y="322811"/>
            <a:ext cx="152400" cy="152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746" y="369916"/>
            <a:ext cx="152400" cy="152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24" y="4812356"/>
            <a:ext cx="2226454" cy="1889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2" y="6170954"/>
            <a:ext cx="2627052" cy="5516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955" y="1584716"/>
            <a:ext cx="766399" cy="7663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06" y="1522371"/>
            <a:ext cx="766399" cy="7663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44" y="2567005"/>
            <a:ext cx="766399" cy="766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14" y="2465737"/>
            <a:ext cx="766399" cy="766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60" y="1660916"/>
            <a:ext cx="766399" cy="766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88" y="2641747"/>
            <a:ext cx="766399" cy="766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51" y="3772726"/>
            <a:ext cx="766399" cy="7663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19" y="3696526"/>
            <a:ext cx="766399" cy="7663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603" y="1629743"/>
            <a:ext cx="766399" cy="7663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749" y="2568504"/>
            <a:ext cx="766399" cy="7663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14" y="3505766"/>
            <a:ext cx="766399" cy="766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24" y="3565696"/>
            <a:ext cx="766399" cy="766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55" y="4630078"/>
            <a:ext cx="766399" cy="7663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19" y="4630078"/>
            <a:ext cx="766399" cy="766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045096"/>
            <a:ext cx="708100" cy="708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82" y="659475"/>
            <a:ext cx="855959" cy="855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67" y="646897"/>
            <a:ext cx="875474" cy="875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34" y="1515435"/>
            <a:ext cx="880707" cy="8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215</Words>
  <Application>Microsoft Office PowerPoint</Application>
  <PresentationFormat>Widescreen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 Rudenko</cp:lastModifiedBy>
  <cp:revision>26</cp:revision>
  <dcterms:created xsi:type="dcterms:W3CDTF">2017-08-27T08:27:09Z</dcterms:created>
  <dcterms:modified xsi:type="dcterms:W3CDTF">2017-09-27T16:39:43Z</dcterms:modified>
</cp:coreProperties>
</file>