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61" r:id="rId4"/>
    <p:sldId id="262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CD8E3-66EA-4860-B6DD-845275B8FDA1}" type="datetimeFigureOut">
              <a:rPr lang="en-GB" smtClean="0"/>
              <a:t>04/06/18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F63E-676C-490F-B031-3BAEFE8BE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8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440x280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31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920x680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2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CWS Marquee 1400x560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93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1280x630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8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F63E-676C-490F-B031-3BAEFE8BE40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9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04/06/18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04/06/18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04/06/18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04/06/18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04/06/18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6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04/06/18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04/06/18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04/06/18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04/06/18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04/06/18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04/06/18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3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34EB-1D88-4E75-BE2F-6D09A74D6EB9}" type="datetimeFigureOut">
              <a:rPr lang="en-GB" smtClean="0"/>
              <a:t>04/06/18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827745/how-to-change-the-export-resolution-of-a-powerpoint-sli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Slide # - good for dims</a:t>
            </a:r>
          </a:p>
          <a:p>
            <a:pPr marL="0" indent="0">
              <a:buNone/>
            </a:pPr>
            <a:r>
              <a:rPr lang="en-US" dirty="0" smtClean="0"/>
              <a:t>1 – tile 440x280, </a:t>
            </a:r>
            <a:r>
              <a:rPr lang="en-US" dirty="0" err="1" smtClean="0"/>
              <a:t>tmp</a:t>
            </a:r>
            <a:r>
              <a:rPr lang="en-US" dirty="0" smtClean="0"/>
              <a:t> screenshot 1280x800</a:t>
            </a:r>
          </a:p>
          <a:p>
            <a:pPr marL="0" indent="0">
              <a:buNone/>
            </a:pPr>
            <a:r>
              <a:rPr lang="en-US" dirty="0" smtClean="0"/>
              <a:t>2- tile 920x680</a:t>
            </a:r>
          </a:p>
          <a:p>
            <a:pPr marL="0" indent="0">
              <a:buNone/>
            </a:pPr>
            <a:r>
              <a:rPr lang="en-US" dirty="0" smtClean="0"/>
              <a:t>3 – marquee 1400x560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9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00" y="5196114"/>
            <a:ext cx="4508120" cy="150270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500874" y="120186"/>
            <a:ext cx="63401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Slides</a:t>
            </a:r>
            <a:endParaRPr lang="en-GB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610791"/>
            <a:ext cx="6943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Breeze through merging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Google Slides decks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18" y="5168818"/>
            <a:ext cx="4508120" cy="15027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0874" y="120186"/>
            <a:ext cx="63401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Slides</a:t>
            </a:r>
            <a:endParaRPr lang="en-GB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824" y="2906214"/>
            <a:ext cx="6943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Breeze through merging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Google Slides decks</a:t>
            </a:r>
          </a:p>
        </p:txBody>
      </p:sp>
    </p:spTree>
    <p:extLst>
      <p:ext uri="{BB962C8B-B14F-4D97-AF65-F5344CB8AC3E}">
        <p14:creationId xmlns:p14="http://schemas.microsoft.com/office/powerpoint/2010/main" val="4334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0874" y="120186"/>
            <a:ext cx="63401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Slides</a:t>
            </a:r>
            <a:endParaRPr lang="en-GB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390" y="2490479"/>
            <a:ext cx="7591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Breeze through merging Google Slides decks</a:t>
            </a:r>
          </a:p>
        </p:txBody>
      </p:sp>
    </p:spTree>
    <p:extLst>
      <p:ext uri="{BB962C8B-B14F-4D97-AF65-F5344CB8AC3E}">
        <p14:creationId xmlns:p14="http://schemas.microsoft.com/office/powerpoint/2010/main" val="12436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28" y="4048639"/>
            <a:ext cx="4508120" cy="15027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0874" y="120186"/>
            <a:ext cx="63401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r>
              <a:rPr lang="en-US" sz="7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Slides</a:t>
            </a:r>
            <a:endParaRPr lang="en-GB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824" y="2610791"/>
            <a:ext cx="6943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Breeze through merging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Google Slides decks</a:t>
            </a:r>
          </a:p>
        </p:txBody>
      </p:sp>
    </p:spTree>
    <p:extLst>
      <p:ext uri="{BB962C8B-B14F-4D97-AF65-F5344CB8AC3E}">
        <p14:creationId xmlns:p14="http://schemas.microsoft.com/office/powerpoint/2010/main" val="31255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0"/>
                <a:lumOff val="100000"/>
              </a:srgbClr>
            </a:gs>
            <a:gs pos="35000">
              <a:schemeClr val="accent4">
                <a:lumMod val="60000"/>
                <a:lumOff val="40000"/>
              </a:schemeClr>
            </a:gs>
            <a:gs pos="100000">
              <a:srgbClr val="FFC00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rgbClr val="002060"/>
                </a:solidFill>
              </a:rPr>
              <a:t>Select elements of icon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Right-click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Save as picture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Check dimensions/aspect ratio</a:t>
            </a:r>
            <a:endParaRPr lang="en-GB" sz="1200" dirty="0">
              <a:solidFill>
                <a:srgbClr val="002060"/>
              </a:solidFill>
            </a:endParaRPr>
          </a:p>
        </p:txBody>
      </p:sp>
      <p:sp useBgFill="1">
        <p:nvSpPr>
          <p:cNvPr id="17" name="Rounded Rectangle 16"/>
          <p:cNvSpPr/>
          <p:nvPr/>
        </p:nvSpPr>
        <p:spPr>
          <a:xfrm>
            <a:off x="2856000" y="317040"/>
            <a:ext cx="6480000" cy="6474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4510448" y="1850242"/>
            <a:ext cx="3171103" cy="3407879"/>
            <a:chOff x="4470427" y="1712844"/>
            <a:chExt cx="3171103" cy="3407879"/>
          </a:xfrm>
        </p:grpSpPr>
        <p:grpSp>
          <p:nvGrpSpPr>
            <p:cNvPr id="6" name="Group 5"/>
            <p:cNvGrpSpPr/>
            <p:nvPr/>
          </p:nvGrpSpPr>
          <p:grpSpPr>
            <a:xfrm>
              <a:off x="5389649" y="3000699"/>
              <a:ext cx="2251881" cy="2120024"/>
              <a:chOff x="3630304" y="2606721"/>
              <a:chExt cx="2251881" cy="2120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ounded Rectangle 3"/>
              <p:cNvSpPr/>
              <p:nvPr/>
            </p:nvSpPr>
            <p:spPr>
              <a:xfrm>
                <a:off x="3630304" y="2606721"/>
                <a:ext cx="2251881" cy="2120024"/>
              </a:xfrm>
              <a:prstGeom prst="roundRect">
                <a:avLst>
                  <a:gd name="adj" fmla="val 96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 useBgFill="1">
            <p:nvSpPr>
              <p:cNvPr id="5" name="Rectangle 4"/>
              <p:cNvSpPr/>
              <p:nvPr/>
            </p:nvSpPr>
            <p:spPr>
              <a:xfrm>
                <a:off x="3827776" y="2957150"/>
                <a:ext cx="1856935" cy="1319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930038" y="2356028"/>
              <a:ext cx="2251881" cy="2120024"/>
              <a:chOff x="3630304" y="2606721"/>
              <a:chExt cx="2251881" cy="2120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Rounded Rectangle 24"/>
              <p:cNvSpPr/>
              <p:nvPr/>
            </p:nvSpPr>
            <p:spPr>
              <a:xfrm>
                <a:off x="3630304" y="2606721"/>
                <a:ext cx="2251881" cy="2120024"/>
              </a:xfrm>
              <a:prstGeom prst="roundRect">
                <a:avLst>
                  <a:gd name="adj" fmla="val 96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 useBgFill="1">
            <p:nvSpPr>
              <p:cNvPr id="26" name="Rectangle 25"/>
              <p:cNvSpPr/>
              <p:nvPr/>
            </p:nvSpPr>
            <p:spPr>
              <a:xfrm>
                <a:off x="3827776" y="2957150"/>
                <a:ext cx="1856935" cy="1319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470427" y="1712844"/>
              <a:ext cx="2251881" cy="2120024"/>
              <a:chOff x="3630304" y="2606721"/>
              <a:chExt cx="2251881" cy="2120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Rounded Rectangle 14"/>
              <p:cNvSpPr/>
              <p:nvPr/>
            </p:nvSpPr>
            <p:spPr>
              <a:xfrm>
                <a:off x="3630304" y="2606721"/>
                <a:ext cx="2251881" cy="2120024"/>
              </a:xfrm>
              <a:prstGeom prst="roundRect">
                <a:avLst>
                  <a:gd name="adj" fmla="val 96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 useBgFill="1">
            <p:nvSpPr>
              <p:cNvPr id="16" name="Rectangle 15"/>
              <p:cNvSpPr/>
              <p:nvPr/>
            </p:nvSpPr>
            <p:spPr>
              <a:xfrm>
                <a:off x="3827776" y="2957150"/>
                <a:ext cx="1856935" cy="13194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8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250" y="218364"/>
            <a:ext cx="9480737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Change export </a:t>
            </a:r>
            <a:r>
              <a:rPr lang="en-US" sz="1600" dirty="0" err="1" smtClean="0"/>
              <a:t>png</a:t>
            </a:r>
            <a:r>
              <a:rPr lang="en-US" sz="1600" dirty="0" smtClean="0"/>
              <a:t> dimensions:</a:t>
            </a:r>
          </a:p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support.microsoft.com/en-us/help/827745/how-to-change-the-export-resolution-of-a-powerpoint-slide</a:t>
            </a:r>
            <a:endParaRPr lang="en-GB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Run  </a:t>
            </a:r>
            <a:r>
              <a:rPr lang="en-US" sz="1600" dirty="0" err="1" smtClean="0"/>
              <a:t>regedit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Find a node:</a:t>
            </a:r>
          </a:p>
          <a:p>
            <a:r>
              <a:rPr lang="en-US" sz="1600" dirty="0" smtClean="0"/>
              <a:t>PP 2013 - </a:t>
            </a:r>
            <a:r>
              <a:rPr lang="en-GB" sz="1600" dirty="0" smtClean="0"/>
              <a:t>HKEY_CURRENT_USER\Software\Microsoft\Office\15.0\PowerPoint\Options</a:t>
            </a:r>
          </a:p>
          <a:p>
            <a:r>
              <a:rPr lang="en-US" sz="1600" dirty="0" smtClean="0"/>
              <a:t>PP 2016 - </a:t>
            </a:r>
            <a:r>
              <a:rPr lang="en-GB" sz="1600" dirty="0" smtClean="0"/>
              <a:t>HKEY_CURRENT_USER\Software\Microsoft\Office\16.0\PowerPoint\Options</a:t>
            </a:r>
          </a:p>
          <a:p>
            <a:endParaRPr lang="en-US" sz="1600" dirty="0" smtClean="0"/>
          </a:p>
          <a:p>
            <a:r>
              <a:rPr lang="en-US" sz="1600" dirty="0" smtClean="0"/>
              <a:t>New &gt; DWORD Value = </a:t>
            </a:r>
            <a:r>
              <a:rPr lang="en-GB" sz="1600" dirty="0" err="1" smtClean="0"/>
              <a:t>ExportBitmapResolution</a:t>
            </a:r>
            <a:endParaRPr lang="en-GB" sz="1600" dirty="0" smtClean="0"/>
          </a:p>
          <a:p>
            <a:r>
              <a:rPr lang="en-US" sz="1600" dirty="0" smtClean="0"/>
              <a:t>Modify &gt; Decimal &gt; Type value (dpi resolution)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91366"/>
              </p:ext>
            </p:extLst>
          </p:nvPr>
        </p:nvGraphicFramePr>
        <p:xfrm>
          <a:off x="1404203" y="3230854"/>
          <a:ext cx="81280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Decimal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Full-screen pixels (horizontal × vertical)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Widescreen pixels (horizontal × vertical)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Dots per inch (horizontal and vertical)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500 × 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667 × 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96 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960 × 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1280 × 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96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1000 ×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1333 × 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1500 × 1125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2000 × 1125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2000 × 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2667 × 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2500 × 1875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3333 × 1875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250 dpi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3000 × 2250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4000 × 2250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 dpi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211</Words>
  <Application>Microsoft Office PowerPoint</Application>
  <PresentationFormat>Widescreen</PresentationFormat>
  <Paragraphs>76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Oleksiy</dc:creator>
  <cp:lastModifiedBy>Oleksiy Rudenko</cp:lastModifiedBy>
  <cp:revision>26</cp:revision>
  <dcterms:created xsi:type="dcterms:W3CDTF">2017-08-27T08:27:09Z</dcterms:created>
  <dcterms:modified xsi:type="dcterms:W3CDTF">2018-06-04T09:48:20Z</dcterms:modified>
</cp:coreProperties>
</file>