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74385-D2A9-471F-BE1C-5936F6DF7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49F574-734B-469E-96D2-8BC49263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677D32-2FA6-4FF5-8D02-5F7E6B4B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B83-4C92-4B06-A7A6-66F3183DBB3E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132ACB-0657-4D9C-8FBC-680DFE08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37C542-233E-4EB9-BA16-B423A84E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2B1-D1F8-4066-8BB9-04120848A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90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756B3-41FB-4C4F-B8DB-01A59411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5117A7-25AA-4177-9134-5CA46D7EC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853C1-3628-4CB0-B4F0-C6BA4F42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B83-4C92-4B06-A7A6-66F3183DBB3E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B0D2F8-357F-4985-A3C9-1B5317F9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07B28-BAC1-4F47-9D1F-4712A1C3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2B1-D1F8-4066-8BB9-04120848A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23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E6D4D9-4533-4C39-802C-2EBAD2047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B085E4-13E8-4370-94A1-729A6F4F9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3FEC0-DEB3-4716-AC12-14371F92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B83-4C92-4B06-A7A6-66F3183DBB3E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F03BB7-3786-4E87-8447-EE1E0405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A3A8A-7BD3-4B55-8DFC-DECF19C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2B1-D1F8-4066-8BB9-04120848A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14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93C47-3542-4031-84E6-17048667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8CE4F-F9DD-40B6-B646-F9E9BB9D3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81F896-B56B-40F7-BB41-B3C93F65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B83-4C92-4B06-A7A6-66F3183DBB3E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CD6937-E863-4E1A-804E-2E71CC53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1BBCF-43BB-426F-9794-24D515E0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2B1-D1F8-4066-8BB9-04120848A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71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563C4-1586-411B-A334-3E81F493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5223C1-EA04-4611-8F9B-C89FDA6A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160514-F948-4D1C-A853-14C47874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B83-4C92-4B06-A7A6-66F3183DBB3E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E8320-9DC2-4C94-BE74-9AA73FA3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F0F108-4DE9-4A4C-81AC-DF1BCD8F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2B1-D1F8-4066-8BB9-04120848A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0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C771D-7D1E-42F6-8897-DA6A3A40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7CB65-56C9-40FC-B9B1-FB888DA62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B3B035-55AC-44CE-8644-3F4DC888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E6D18E-ED68-4B65-8395-DF22A90B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B83-4C92-4B06-A7A6-66F3183DBB3E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09F33D-4674-4E40-97E0-86682C54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184266-0D10-4564-A43C-76B0A1FE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2B1-D1F8-4066-8BB9-04120848A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91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C1A30-1BBB-4EC7-911F-7330ABE6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4D15DB-CF66-4C65-8488-E66D9436F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54B5E2-F6F9-47BA-8612-DA6236A73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F86A43-F51E-409C-81E1-52D3DEC89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3CD19F-A36B-401A-B7DD-59853FA53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14D0DE-9EDF-488B-97F1-FAE8FD92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B83-4C92-4B06-A7A6-66F3183DBB3E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640B2D-10D6-49D8-9456-82F15688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8DEF19-E3A7-464C-A5FB-4D59FDF1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2B1-D1F8-4066-8BB9-04120848A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83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EA1BD-E6A2-463E-8634-2C2B51D5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9B91CD-6B39-4365-B699-898A9B66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B83-4C92-4B06-A7A6-66F3183DBB3E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6C9B1C-C919-484F-B730-14684A67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85B3A6-9456-491E-B695-93E473BC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2B1-D1F8-4066-8BB9-04120848A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68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6B658F-9834-4D9E-ACCC-3A6D1978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B83-4C92-4B06-A7A6-66F3183DBB3E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C05156-413F-49F3-85E6-D9900282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24DE79-6BEB-4867-98BF-1A6FC14B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2B1-D1F8-4066-8BB9-04120848A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36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BDB35-B1C4-46B5-9763-54E95239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3931CC-4A8F-462F-AA06-4D5EAA5D5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91F2BF-2578-435A-82E0-75B87366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F6C16B-045D-4B9A-8A4E-A33830AC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B83-4C92-4B06-A7A6-66F3183DBB3E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A9F3E4-D943-4FFB-9F65-60E9657E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BD462-6097-4E50-89A3-575B21A9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2B1-D1F8-4066-8BB9-04120848A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86B02-4362-4C06-A8E1-4E9C3116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4605D6-80BF-450F-9953-A4F653913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CB10CB-F222-4E26-9D1A-AE884BDCB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1E0131-1269-4016-BFCE-312F31B9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BB83-4C92-4B06-A7A6-66F3183DBB3E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66F0CB-A592-47A8-96B1-017B2B45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69FA5E-902C-4709-B443-338E07E2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52B1-D1F8-4066-8BB9-04120848A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29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F19C7-5933-480E-A1F8-61373EC3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F93BFD-EC1A-4AEC-A107-DA716D883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D4578D-0917-4179-9E28-A1423D90D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BB83-4C92-4B06-A7A6-66F3183DBB3E}" type="datetimeFigureOut">
              <a:rPr lang="ru-RU" smtClean="0"/>
              <a:t>25.12.2022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EA35FF-A8D9-40A6-8322-90EA5545E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4A2F8-8E6A-4129-8C3B-82BECE57F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852B1-D1F8-4066-8BB9-04120848A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22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80C0E-64A8-497A-BFC0-78986792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809"/>
            <a:ext cx="9144000" cy="917452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E8499C-CAC4-4D0A-ACD9-3CD62B362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01969"/>
            <a:ext cx="9144000" cy="4155831"/>
          </a:xfrm>
        </p:spPr>
        <p:txBody>
          <a:bodyPr>
            <a:normAutofit/>
          </a:bodyPr>
          <a:lstStyle/>
          <a:p>
            <a:pPr algn="just"/>
            <a:r>
              <a:rPr lang="ru-RU" sz="1800" b="0" i="0" u="none" strike="noStrike" baseline="0" dirty="0">
                <a:solidFill>
                  <a:srgbClr val="37352F"/>
                </a:solidFill>
                <a:latin typeface="SegoeUI"/>
              </a:rPr>
              <a:t>Смоделировать изменение балансов студентов онлайн-школы. Баланс  — это количество уроков, которое есть у каждого студента.</a:t>
            </a:r>
          </a:p>
          <a:p>
            <a:pPr algn="just"/>
            <a:r>
              <a:rPr lang="ru-RU" sz="1800" dirty="0">
                <a:solidFill>
                  <a:srgbClr val="37352F"/>
                </a:solidFill>
                <a:latin typeface="SegoeUI"/>
              </a:rPr>
              <a:t>П</a:t>
            </a:r>
            <a:r>
              <a:rPr lang="ru-RU" sz="1800" b="0" i="0" u="none" strike="noStrike" baseline="0" dirty="0">
                <a:solidFill>
                  <a:srgbClr val="37352F"/>
                </a:solidFill>
                <a:latin typeface="SegoeUI"/>
              </a:rPr>
              <a:t>роверить, всё ли в порядке с нашими данными и составить  список гипотез и вопросов.</a:t>
            </a:r>
          </a:p>
          <a:p>
            <a:pPr algn="just"/>
            <a:r>
              <a:rPr lang="ru-RU" sz="1800" b="0" i="0" u="none" strike="noStrike" baseline="0" dirty="0">
                <a:solidFill>
                  <a:srgbClr val="37352F"/>
                </a:solidFill>
                <a:latin typeface="ArialMT"/>
              </a:rPr>
              <a:t>• </a:t>
            </a:r>
            <a:r>
              <a:rPr lang="ru-RU" sz="1800" b="0" i="0" u="none" strike="noStrike" baseline="0" dirty="0">
                <a:solidFill>
                  <a:srgbClr val="37352F"/>
                </a:solidFill>
                <a:latin typeface="SegoeUI"/>
              </a:rPr>
              <a:t>Сколько всего уроков было на балансе </a:t>
            </a:r>
            <a:r>
              <a:rPr lang="ru-RU" sz="1800" b="0" i="0" u="none" strike="noStrike" baseline="0" dirty="0">
                <a:solidFill>
                  <a:srgbClr val="37352F"/>
                </a:solidFill>
                <a:latin typeface="SegoeUI-Semibold"/>
              </a:rPr>
              <a:t>всех учеников </a:t>
            </a:r>
            <a:r>
              <a:rPr lang="ru-RU" sz="1800" b="0" i="0" u="none" strike="noStrike" baseline="0" dirty="0">
                <a:solidFill>
                  <a:srgbClr val="37352F"/>
                </a:solidFill>
                <a:latin typeface="SegoeUI"/>
              </a:rPr>
              <a:t>за каждый</a:t>
            </a:r>
          </a:p>
          <a:p>
            <a:pPr algn="just"/>
            <a:r>
              <a:rPr lang="ru-RU" sz="1800" b="0" i="0" u="none" strike="noStrike" baseline="0" dirty="0">
                <a:solidFill>
                  <a:srgbClr val="37352F"/>
                </a:solidFill>
                <a:latin typeface="SegoeUI"/>
              </a:rPr>
              <a:t>календарный день ?</a:t>
            </a:r>
          </a:p>
          <a:p>
            <a:pPr algn="just"/>
            <a:r>
              <a:rPr lang="ru-RU" sz="1800" b="0" i="0" u="none" strike="noStrike" baseline="0" dirty="0">
                <a:solidFill>
                  <a:srgbClr val="37352F"/>
                </a:solidFill>
                <a:latin typeface="ArialMT"/>
              </a:rPr>
              <a:t>• </a:t>
            </a:r>
            <a:r>
              <a:rPr lang="ru-RU" sz="1800" b="0" i="0" u="none" strike="noStrike" baseline="0" dirty="0">
                <a:solidFill>
                  <a:srgbClr val="37352F"/>
                </a:solidFill>
                <a:latin typeface="SegoeUI"/>
              </a:rPr>
              <a:t>Как это количество менялось под влиянием транзакций (оплат,</a:t>
            </a:r>
          </a:p>
          <a:p>
            <a:pPr algn="just"/>
            <a:r>
              <a:rPr lang="ru-RU" sz="1800" b="0" i="0" u="none" strike="noStrike" baseline="0" dirty="0">
                <a:solidFill>
                  <a:srgbClr val="37352F"/>
                </a:solidFill>
                <a:latin typeface="SegoeUI"/>
              </a:rPr>
              <a:t>начислений, корректирующих списаний) и уроков (списаний с</a:t>
            </a:r>
          </a:p>
          <a:p>
            <a:pPr algn="just"/>
            <a:r>
              <a:rPr lang="ru-RU" sz="1800" b="0" i="0" u="none" strike="noStrike" baseline="0" dirty="0">
                <a:solidFill>
                  <a:srgbClr val="37352F"/>
                </a:solidFill>
                <a:latin typeface="SegoeUI"/>
              </a:rPr>
              <a:t>баланса по мере прохождения уроков)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98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D58DC-C517-4EDA-934F-6E2E1C89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641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Написание кода для обращения к БД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54206F-E51D-44C9-B8A0-BA2231F8D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208" y="830827"/>
            <a:ext cx="9731583" cy="5296359"/>
          </a:xfrm>
        </p:spPr>
      </p:pic>
    </p:spTree>
    <p:extLst>
      <p:ext uri="{BB962C8B-B14F-4D97-AF65-F5344CB8AC3E}">
        <p14:creationId xmlns:p14="http://schemas.microsoft.com/office/powerpoint/2010/main" val="6075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E1D5541-38C4-4A07-8ED9-8E86525E0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139" y="527134"/>
            <a:ext cx="9487722" cy="5387807"/>
          </a:xfrm>
        </p:spPr>
      </p:pic>
    </p:spTree>
    <p:extLst>
      <p:ext uri="{BB962C8B-B14F-4D97-AF65-F5344CB8AC3E}">
        <p14:creationId xmlns:p14="http://schemas.microsoft.com/office/powerpoint/2010/main" val="303408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19AFE7-091A-42CE-A649-0339AE69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20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Результаты вывода БД информации: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BA497B-4437-4494-BA3D-BB9493685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60" y="797170"/>
            <a:ext cx="9693480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5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57588-58B5-402D-B6C3-664AAEA4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38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Визуализация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2333AB-F9A1-4516-B176-01F3A8E96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235" y="867508"/>
            <a:ext cx="9551529" cy="5729410"/>
          </a:xfrm>
        </p:spPr>
      </p:pic>
    </p:spTree>
    <p:extLst>
      <p:ext uri="{BB962C8B-B14F-4D97-AF65-F5344CB8AC3E}">
        <p14:creationId xmlns:p14="http://schemas.microsoft.com/office/powerpoint/2010/main" val="226985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6B814-389E-442A-9AF1-84FB8CAD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19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Выводы и вопросы.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44693-EF8A-431D-BCC6-BDF87BA60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831"/>
            <a:ext cx="10515600" cy="4942132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dirty="0"/>
              <a:t>Вопросы к дата инженерам:</a:t>
            </a:r>
          </a:p>
          <a:p>
            <a:pPr marL="0" indent="0">
              <a:buNone/>
            </a:pPr>
            <a:r>
              <a:rPr lang="ru-RU" dirty="0">
                <a:solidFill>
                  <a:srgbClr val="3F4350"/>
                </a:solidFill>
                <a:effectLst/>
              </a:rPr>
              <a:t>1. Проверить таблицу с оплатами, в ней есть отрицательные балансы. Уроки списаны, но не были оплачены. Почему так происходит? 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3F4350"/>
                </a:solidFill>
                <a:effectLst/>
              </a:rPr>
              <a:t>2. Какова скорость загрузки оплат в базу данных ? 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3F4350"/>
                </a:solidFill>
                <a:effectLst/>
              </a:rPr>
              <a:t>3. Почему не отображаются </a:t>
            </a:r>
            <a:r>
              <a:rPr lang="ru-RU" dirty="0" err="1">
                <a:solidFill>
                  <a:srgbClr val="3F4350"/>
                </a:solidFill>
                <a:effectLst/>
              </a:rPr>
              <a:t>id_transaction</a:t>
            </a:r>
            <a:r>
              <a:rPr lang="ru-RU" dirty="0">
                <a:solidFill>
                  <a:srgbClr val="3F4350"/>
                </a:solidFill>
                <a:effectLst/>
              </a:rPr>
              <a:t> при переводе уроков от одного ученика к другому? 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3F4350"/>
                </a:solidFill>
                <a:effectLst/>
              </a:rPr>
              <a:t>4. Как учитываются на балансе ученика уроки, переданные другому ученику или полученные от другого ученика?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Выводы по визуализации: 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3F4350"/>
                </a:solidFill>
                <a:effectLst/>
              </a:rPr>
              <a:t>На графике линия SUM(баланса) находится ближе к линии кумулятивной сумме транзакций, т.к. на конец года баланс положительный. 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3F4350"/>
                </a:solidFill>
                <a:effectLst/>
              </a:rPr>
              <a:t>На конец 2016 года получили положительный баланс, равный 4533 уроков.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7353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208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ArialMT</vt:lpstr>
      <vt:lpstr>Calibri</vt:lpstr>
      <vt:lpstr>Calibri Light</vt:lpstr>
      <vt:lpstr>SegoeUI</vt:lpstr>
      <vt:lpstr>SegoeUI-Semibold</vt:lpstr>
      <vt:lpstr>Тема Office</vt:lpstr>
      <vt:lpstr>Задачи</vt:lpstr>
      <vt:lpstr>Написание кода для обращения к БД</vt:lpstr>
      <vt:lpstr>Презентация PowerPoint</vt:lpstr>
      <vt:lpstr>Результаты вывода БД информации:</vt:lpstr>
      <vt:lpstr>Визуализация</vt:lpstr>
      <vt:lpstr>Выводы и вопросы.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Задачи</dc:title>
  <dc:creator>Oleg</dc:creator>
  <cp:lastModifiedBy>Oleg</cp:lastModifiedBy>
  <cp:revision>2</cp:revision>
  <dcterms:created xsi:type="dcterms:W3CDTF">2022-12-25T11:27:04Z</dcterms:created>
  <dcterms:modified xsi:type="dcterms:W3CDTF">2022-12-25T11:33:47Z</dcterms:modified>
</cp:coreProperties>
</file>