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9" r:id="rId6"/>
    <p:sldId id="297" r:id="rId7"/>
    <p:sldId id="296" r:id="rId8"/>
    <p:sldId id="300" r:id="rId9"/>
    <p:sldId id="301" r:id="rId10"/>
    <p:sldId id="281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7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1AB0F-463E-4543-B25A-AC1DF6490F45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4800BA-6BBD-3C47-B75A-EB30A56B63E3}">
      <dgm:prSet phldrT="[Text]"/>
      <dgm:spPr/>
      <dgm:t>
        <a:bodyPr/>
        <a:lstStyle/>
        <a:p>
          <a:r>
            <a:rPr lang="en-GB" dirty="0"/>
            <a:t>&lt; 90 days</a:t>
          </a:r>
        </a:p>
      </dgm:t>
    </dgm:pt>
    <dgm:pt modelId="{441EF1D0-BB8C-344A-81CD-2CD48CF923F2}" type="parTrans" cxnId="{596838CE-D32B-E145-AB6A-F1A2A4A86AD9}">
      <dgm:prSet/>
      <dgm:spPr/>
      <dgm:t>
        <a:bodyPr/>
        <a:lstStyle/>
        <a:p>
          <a:endParaRPr lang="en-GB"/>
        </a:p>
      </dgm:t>
    </dgm:pt>
    <dgm:pt modelId="{91F5F0EC-3682-C942-8AE4-E8AB5D7725C7}" type="sibTrans" cxnId="{596838CE-D32B-E145-AB6A-F1A2A4A86AD9}">
      <dgm:prSet/>
      <dgm:spPr/>
      <dgm:t>
        <a:bodyPr/>
        <a:lstStyle/>
        <a:p>
          <a:endParaRPr lang="en-GB"/>
        </a:p>
      </dgm:t>
    </dgm:pt>
    <dgm:pt modelId="{38A158C8-4B64-2049-8149-9E644345FE87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F8047D91-D002-4141-B996-905E6AC09E8A}" type="parTrans" cxnId="{12BE4C92-AA2F-4F40-82D2-91C8644AC620}">
      <dgm:prSet/>
      <dgm:spPr/>
      <dgm:t>
        <a:bodyPr/>
        <a:lstStyle/>
        <a:p>
          <a:endParaRPr lang="en-GB"/>
        </a:p>
      </dgm:t>
    </dgm:pt>
    <dgm:pt modelId="{88A9B119-8FE7-AE4C-803F-0840B261794F}" type="sibTrans" cxnId="{12BE4C92-AA2F-4F40-82D2-91C8644AC620}">
      <dgm:prSet/>
      <dgm:spPr/>
      <dgm:t>
        <a:bodyPr/>
        <a:lstStyle/>
        <a:p>
          <a:endParaRPr lang="en-GB"/>
        </a:p>
      </dgm:t>
    </dgm:pt>
    <dgm:pt modelId="{1A25892E-8CE7-C144-9046-9845F748C841}">
      <dgm:prSet phldrT="[Text]"/>
      <dgm:spPr/>
      <dgm:t>
        <a:bodyPr/>
        <a:lstStyle/>
        <a:p>
          <a:r>
            <a:rPr lang="en-GB" dirty="0"/>
            <a:t>90 - 730 days</a:t>
          </a:r>
        </a:p>
      </dgm:t>
    </dgm:pt>
    <dgm:pt modelId="{951EE6E1-571E-1744-8025-407D33C78066}" type="parTrans" cxnId="{408CB5A9-FD09-BB4A-BC25-AC8354B28464}">
      <dgm:prSet/>
      <dgm:spPr/>
      <dgm:t>
        <a:bodyPr/>
        <a:lstStyle/>
        <a:p>
          <a:endParaRPr lang="en-GB"/>
        </a:p>
      </dgm:t>
    </dgm:pt>
    <dgm:pt modelId="{B64A020C-D04B-0542-8BDA-DE8A946F1C58}" type="sibTrans" cxnId="{408CB5A9-FD09-BB4A-BC25-AC8354B28464}">
      <dgm:prSet/>
      <dgm:spPr/>
      <dgm:t>
        <a:bodyPr/>
        <a:lstStyle/>
        <a:p>
          <a:endParaRPr lang="en-GB"/>
        </a:p>
      </dgm:t>
    </dgm:pt>
    <dgm:pt modelId="{7E35BE02-7128-4E43-A273-00115530D282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0BFA73EA-D44D-3342-ADAD-DECA7ABDAABB}" type="parTrans" cxnId="{4D639018-0470-3240-B1BD-4B172F504370}">
      <dgm:prSet/>
      <dgm:spPr/>
      <dgm:t>
        <a:bodyPr/>
        <a:lstStyle/>
        <a:p>
          <a:endParaRPr lang="en-GB"/>
        </a:p>
      </dgm:t>
    </dgm:pt>
    <dgm:pt modelId="{7FB195B0-7827-D242-819C-58A11BC546B6}" type="sibTrans" cxnId="{4D639018-0470-3240-B1BD-4B172F504370}">
      <dgm:prSet/>
      <dgm:spPr/>
      <dgm:t>
        <a:bodyPr/>
        <a:lstStyle/>
        <a:p>
          <a:endParaRPr lang="en-GB"/>
        </a:p>
      </dgm:t>
    </dgm:pt>
    <dgm:pt modelId="{8D91CD41-F44D-1A4B-AAFC-22F833A5C0B4}">
      <dgm:prSet phldrT="[Text]"/>
      <dgm:spPr/>
      <dgm:t>
        <a:bodyPr/>
        <a:lstStyle/>
        <a:p>
          <a:r>
            <a:rPr lang="en-GB" dirty="0"/>
            <a:t>&gt; 730 days</a:t>
          </a:r>
        </a:p>
      </dgm:t>
    </dgm:pt>
    <dgm:pt modelId="{84099105-82CB-B84C-A021-6D49306CBA45}" type="parTrans" cxnId="{1D5DC133-1126-CA4D-912D-2EF6337DE30E}">
      <dgm:prSet/>
      <dgm:spPr/>
      <dgm:t>
        <a:bodyPr/>
        <a:lstStyle/>
        <a:p>
          <a:endParaRPr lang="en-GB"/>
        </a:p>
      </dgm:t>
    </dgm:pt>
    <dgm:pt modelId="{17DEC1D5-EDF9-9944-9127-5543D7BC40F3}" type="sibTrans" cxnId="{1D5DC133-1126-CA4D-912D-2EF6337DE30E}">
      <dgm:prSet/>
      <dgm:spPr/>
      <dgm:t>
        <a:bodyPr/>
        <a:lstStyle/>
        <a:p>
          <a:endParaRPr lang="en-GB"/>
        </a:p>
      </dgm:t>
    </dgm:pt>
    <dgm:pt modelId="{89BBB524-EA87-4047-BB98-BCC96119801F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FD989B4F-DB41-E34A-9C8B-945A0F284AE1}" type="parTrans" cxnId="{0C88B4DA-C203-754A-B25A-3FB6478CDA8B}">
      <dgm:prSet/>
      <dgm:spPr/>
      <dgm:t>
        <a:bodyPr/>
        <a:lstStyle/>
        <a:p>
          <a:endParaRPr lang="en-GB"/>
        </a:p>
      </dgm:t>
    </dgm:pt>
    <dgm:pt modelId="{20A9CC17-DD3D-9F41-A3F8-85A604F930ED}" type="sibTrans" cxnId="{0C88B4DA-C203-754A-B25A-3FB6478CDA8B}">
      <dgm:prSet/>
      <dgm:spPr/>
      <dgm:t>
        <a:bodyPr/>
        <a:lstStyle/>
        <a:p>
          <a:endParaRPr lang="en-GB"/>
        </a:p>
      </dgm:t>
    </dgm:pt>
    <dgm:pt modelId="{265064C3-082C-7F46-9600-D5138CEA87AC}" type="pres">
      <dgm:prSet presAssocID="{21B1AB0F-463E-4543-B25A-AC1DF6490F4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3124A8-85CE-6A4A-96ED-B379F19352A4}" type="pres">
      <dgm:prSet presAssocID="{EA4800BA-6BBD-3C47-B75A-EB30A56B63E3}" presName="horFlow" presStyleCnt="0"/>
      <dgm:spPr/>
    </dgm:pt>
    <dgm:pt modelId="{47E98956-81F5-104B-AE22-EAC100C76D38}" type="pres">
      <dgm:prSet presAssocID="{EA4800BA-6BBD-3C47-B75A-EB30A56B63E3}" presName="bigChev" presStyleLbl="node1" presStyleIdx="0" presStyleCnt="3"/>
      <dgm:spPr/>
    </dgm:pt>
    <dgm:pt modelId="{B2416662-3C2D-B443-9139-A9120711DCB5}" type="pres">
      <dgm:prSet presAssocID="{F8047D91-D002-4141-B996-905E6AC09E8A}" presName="parTrans" presStyleCnt="0"/>
      <dgm:spPr/>
    </dgm:pt>
    <dgm:pt modelId="{BFF697E7-44A8-E74C-A8FA-9304B0C04BA3}" type="pres">
      <dgm:prSet presAssocID="{38A158C8-4B64-2049-8149-9E644345FE87}" presName="node" presStyleLbl="alignAccFollowNode1" presStyleIdx="0" presStyleCnt="3">
        <dgm:presLayoutVars>
          <dgm:bulletEnabled val="1"/>
        </dgm:presLayoutVars>
      </dgm:prSet>
      <dgm:spPr/>
    </dgm:pt>
    <dgm:pt modelId="{2B38E132-878D-E44F-A9D8-ABEC93B4B345}" type="pres">
      <dgm:prSet presAssocID="{EA4800BA-6BBD-3C47-B75A-EB30A56B63E3}" presName="vSp" presStyleCnt="0"/>
      <dgm:spPr/>
    </dgm:pt>
    <dgm:pt modelId="{46C780DA-7706-7848-B284-9FFFCE76DCD7}" type="pres">
      <dgm:prSet presAssocID="{1A25892E-8CE7-C144-9046-9845F748C841}" presName="horFlow" presStyleCnt="0"/>
      <dgm:spPr/>
    </dgm:pt>
    <dgm:pt modelId="{F50D4FCD-0A56-E346-84C2-B0C533C8D78B}" type="pres">
      <dgm:prSet presAssocID="{1A25892E-8CE7-C144-9046-9845F748C841}" presName="bigChev" presStyleLbl="node1" presStyleIdx="1" presStyleCnt="3"/>
      <dgm:spPr/>
    </dgm:pt>
    <dgm:pt modelId="{AE7091C5-6B85-5E4E-8238-4B2A20F5DC5A}" type="pres">
      <dgm:prSet presAssocID="{0BFA73EA-D44D-3342-ADAD-DECA7ABDAABB}" presName="parTrans" presStyleCnt="0"/>
      <dgm:spPr/>
    </dgm:pt>
    <dgm:pt modelId="{70D61A4B-FFF2-C34A-BF08-60F657EBF4B6}" type="pres">
      <dgm:prSet presAssocID="{7E35BE02-7128-4E43-A273-00115530D282}" presName="node" presStyleLbl="alignAccFollowNode1" presStyleIdx="1" presStyleCnt="3">
        <dgm:presLayoutVars>
          <dgm:bulletEnabled val="1"/>
        </dgm:presLayoutVars>
      </dgm:prSet>
      <dgm:spPr/>
    </dgm:pt>
    <dgm:pt modelId="{9F4A236B-764C-D74E-8276-B1D8297499ED}" type="pres">
      <dgm:prSet presAssocID="{1A25892E-8CE7-C144-9046-9845F748C841}" presName="vSp" presStyleCnt="0"/>
      <dgm:spPr/>
    </dgm:pt>
    <dgm:pt modelId="{FE728BF0-1342-8B40-A85C-131237EBFCA3}" type="pres">
      <dgm:prSet presAssocID="{8D91CD41-F44D-1A4B-AAFC-22F833A5C0B4}" presName="horFlow" presStyleCnt="0"/>
      <dgm:spPr/>
    </dgm:pt>
    <dgm:pt modelId="{74D30454-9C20-6F49-8B29-60EB43015901}" type="pres">
      <dgm:prSet presAssocID="{8D91CD41-F44D-1A4B-AAFC-22F833A5C0B4}" presName="bigChev" presStyleLbl="node1" presStyleIdx="2" presStyleCnt="3"/>
      <dgm:spPr/>
    </dgm:pt>
    <dgm:pt modelId="{4EBBD40B-9B27-B64C-A16C-86405A737D95}" type="pres">
      <dgm:prSet presAssocID="{FD989B4F-DB41-E34A-9C8B-945A0F284AE1}" presName="parTrans" presStyleCnt="0"/>
      <dgm:spPr/>
    </dgm:pt>
    <dgm:pt modelId="{0EBDE64B-609A-1F4D-912B-84F2E4D60B5A}" type="pres">
      <dgm:prSet presAssocID="{89BBB524-EA87-4047-BB98-BCC96119801F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4D639018-0470-3240-B1BD-4B172F504370}" srcId="{1A25892E-8CE7-C144-9046-9845F748C841}" destId="{7E35BE02-7128-4E43-A273-00115530D282}" srcOrd="0" destOrd="0" parTransId="{0BFA73EA-D44D-3342-ADAD-DECA7ABDAABB}" sibTransId="{7FB195B0-7827-D242-819C-58A11BC546B6}"/>
    <dgm:cxn modelId="{6D0DB82C-A902-4F40-AC9E-39DC9002FC91}" type="presOf" srcId="{1A25892E-8CE7-C144-9046-9845F748C841}" destId="{F50D4FCD-0A56-E346-84C2-B0C533C8D78B}" srcOrd="0" destOrd="0" presId="urn:microsoft.com/office/officeart/2005/8/layout/lProcess3"/>
    <dgm:cxn modelId="{1D5DC133-1126-CA4D-912D-2EF6337DE30E}" srcId="{21B1AB0F-463E-4543-B25A-AC1DF6490F45}" destId="{8D91CD41-F44D-1A4B-AAFC-22F833A5C0B4}" srcOrd="2" destOrd="0" parTransId="{84099105-82CB-B84C-A021-6D49306CBA45}" sibTransId="{17DEC1D5-EDF9-9944-9127-5543D7BC40F3}"/>
    <dgm:cxn modelId="{5E49585B-B33F-EC45-B0B8-599B6CB35CA7}" type="presOf" srcId="{EA4800BA-6BBD-3C47-B75A-EB30A56B63E3}" destId="{47E98956-81F5-104B-AE22-EAC100C76D38}" srcOrd="0" destOrd="0" presId="urn:microsoft.com/office/officeart/2005/8/layout/lProcess3"/>
    <dgm:cxn modelId="{469CD663-39AF-1148-A5B1-D2698C382831}" type="presOf" srcId="{21B1AB0F-463E-4543-B25A-AC1DF6490F45}" destId="{265064C3-082C-7F46-9600-D5138CEA87AC}" srcOrd="0" destOrd="0" presId="urn:microsoft.com/office/officeart/2005/8/layout/lProcess3"/>
    <dgm:cxn modelId="{926D3769-F689-D24E-A2D9-02395B64B8E7}" type="presOf" srcId="{8D91CD41-F44D-1A4B-AAFC-22F833A5C0B4}" destId="{74D30454-9C20-6F49-8B29-60EB43015901}" srcOrd="0" destOrd="0" presId="urn:microsoft.com/office/officeart/2005/8/layout/lProcess3"/>
    <dgm:cxn modelId="{05CB9873-49F6-5A44-A94F-2ECF9999BA22}" type="presOf" srcId="{89BBB524-EA87-4047-BB98-BCC96119801F}" destId="{0EBDE64B-609A-1F4D-912B-84F2E4D60B5A}" srcOrd="0" destOrd="0" presId="urn:microsoft.com/office/officeart/2005/8/layout/lProcess3"/>
    <dgm:cxn modelId="{12BE4C92-AA2F-4F40-82D2-91C8644AC620}" srcId="{EA4800BA-6BBD-3C47-B75A-EB30A56B63E3}" destId="{38A158C8-4B64-2049-8149-9E644345FE87}" srcOrd="0" destOrd="0" parTransId="{F8047D91-D002-4141-B996-905E6AC09E8A}" sibTransId="{88A9B119-8FE7-AE4C-803F-0840B261794F}"/>
    <dgm:cxn modelId="{408CB5A9-FD09-BB4A-BC25-AC8354B28464}" srcId="{21B1AB0F-463E-4543-B25A-AC1DF6490F45}" destId="{1A25892E-8CE7-C144-9046-9845F748C841}" srcOrd="1" destOrd="0" parTransId="{951EE6E1-571E-1744-8025-407D33C78066}" sibTransId="{B64A020C-D04B-0542-8BDA-DE8A946F1C58}"/>
    <dgm:cxn modelId="{596838CE-D32B-E145-AB6A-F1A2A4A86AD9}" srcId="{21B1AB0F-463E-4543-B25A-AC1DF6490F45}" destId="{EA4800BA-6BBD-3C47-B75A-EB30A56B63E3}" srcOrd="0" destOrd="0" parTransId="{441EF1D0-BB8C-344A-81CD-2CD48CF923F2}" sibTransId="{91F5F0EC-3682-C942-8AE4-E8AB5D7725C7}"/>
    <dgm:cxn modelId="{0C88B4DA-C203-754A-B25A-3FB6478CDA8B}" srcId="{8D91CD41-F44D-1A4B-AAFC-22F833A5C0B4}" destId="{89BBB524-EA87-4047-BB98-BCC96119801F}" srcOrd="0" destOrd="0" parTransId="{FD989B4F-DB41-E34A-9C8B-945A0F284AE1}" sibTransId="{20A9CC17-DD3D-9F41-A3F8-85A604F930ED}"/>
    <dgm:cxn modelId="{F4EE5DEB-FC7B-6345-BA16-C72C726E875B}" type="presOf" srcId="{38A158C8-4B64-2049-8149-9E644345FE87}" destId="{BFF697E7-44A8-E74C-A8FA-9304B0C04BA3}" srcOrd="0" destOrd="0" presId="urn:microsoft.com/office/officeart/2005/8/layout/lProcess3"/>
    <dgm:cxn modelId="{D837D3F9-553B-2F44-8286-2892E946452D}" type="presOf" srcId="{7E35BE02-7128-4E43-A273-00115530D282}" destId="{70D61A4B-FFF2-C34A-BF08-60F657EBF4B6}" srcOrd="0" destOrd="0" presId="urn:microsoft.com/office/officeart/2005/8/layout/lProcess3"/>
    <dgm:cxn modelId="{4A359FCF-E3C9-E04A-B603-542488C00279}" type="presParOf" srcId="{265064C3-082C-7F46-9600-D5138CEA87AC}" destId="{3A3124A8-85CE-6A4A-96ED-B379F19352A4}" srcOrd="0" destOrd="0" presId="urn:microsoft.com/office/officeart/2005/8/layout/lProcess3"/>
    <dgm:cxn modelId="{7CA62B3F-43D4-724A-80EF-7A77E2AE0955}" type="presParOf" srcId="{3A3124A8-85CE-6A4A-96ED-B379F19352A4}" destId="{47E98956-81F5-104B-AE22-EAC100C76D38}" srcOrd="0" destOrd="0" presId="urn:microsoft.com/office/officeart/2005/8/layout/lProcess3"/>
    <dgm:cxn modelId="{BF79BB7D-45E7-5B49-9347-46469C305B37}" type="presParOf" srcId="{3A3124A8-85CE-6A4A-96ED-B379F19352A4}" destId="{B2416662-3C2D-B443-9139-A9120711DCB5}" srcOrd="1" destOrd="0" presId="urn:microsoft.com/office/officeart/2005/8/layout/lProcess3"/>
    <dgm:cxn modelId="{38DCFC5D-DD08-E941-8B1E-C82560ABF259}" type="presParOf" srcId="{3A3124A8-85CE-6A4A-96ED-B379F19352A4}" destId="{BFF697E7-44A8-E74C-A8FA-9304B0C04BA3}" srcOrd="2" destOrd="0" presId="urn:microsoft.com/office/officeart/2005/8/layout/lProcess3"/>
    <dgm:cxn modelId="{6A3E37AA-1F5E-AC4A-9815-E3FCAE64AC1D}" type="presParOf" srcId="{265064C3-082C-7F46-9600-D5138CEA87AC}" destId="{2B38E132-878D-E44F-A9D8-ABEC93B4B345}" srcOrd="1" destOrd="0" presId="urn:microsoft.com/office/officeart/2005/8/layout/lProcess3"/>
    <dgm:cxn modelId="{CE90BD21-D33A-534A-8F2F-B81D173B3DFF}" type="presParOf" srcId="{265064C3-082C-7F46-9600-D5138CEA87AC}" destId="{46C780DA-7706-7848-B284-9FFFCE76DCD7}" srcOrd="2" destOrd="0" presId="urn:microsoft.com/office/officeart/2005/8/layout/lProcess3"/>
    <dgm:cxn modelId="{8BAB0D8C-366C-C148-B693-F733DEF061D4}" type="presParOf" srcId="{46C780DA-7706-7848-B284-9FFFCE76DCD7}" destId="{F50D4FCD-0A56-E346-84C2-B0C533C8D78B}" srcOrd="0" destOrd="0" presId="urn:microsoft.com/office/officeart/2005/8/layout/lProcess3"/>
    <dgm:cxn modelId="{E661E64B-3DF6-B84D-888B-792B9B5F7E2C}" type="presParOf" srcId="{46C780DA-7706-7848-B284-9FFFCE76DCD7}" destId="{AE7091C5-6B85-5E4E-8238-4B2A20F5DC5A}" srcOrd="1" destOrd="0" presId="urn:microsoft.com/office/officeart/2005/8/layout/lProcess3"/>
    <dgm:cxn modelId="{4B18CAD2-13F1-7B45-B81C-94276B92A814}" type="presParOf" srcId="{46C780DA-7706-7848-B284-9FFFCE76DCD7}" destId="{70D61A4B-FFF2-C34A-BF08-60F657EBF4B6}" srcOrd="2" destOrd="0" presId="urn:microsoft.com/office/officeart/2005/8/layout/lProcess3"/>
    <dgm:cxn modelId="{27CC2233-7FF3-BA45-BF21-573B4BD7B98E}" type="presParOf" srcId="{265064C3-082C-7F46-9600-D5138CEA87AC}" destId="{9F4A236B-764C-D74E-8276-B1D8297499ED}" srcOrd="3" destOrd="0" presId="urn:microsoft.com/office/officeart/2005/8/layout/lProcess3"/>
    <dgm:cxn modelId="{DBC850D3-1B7B-EE43-AD2E-1283DC9F0C75}" type="presParOf" srcId="{265064C3-082C-7F46-9600-D5138CEA87AC}" destId="{FE728BF0-1342-8B40-A85C-131237EBFCA3}" srcOrd="4" destOrd="0" presId="urn:microsoft.com/office/officeart/2005/8/layout/lProcess3"/>
    <dgm:cxn modelId="{83B2F96E-9D5E-B14C-8955-1D26389E8CAD}" type="presParOf" srcId="{FE728BF0-1342-8B40-A85C-131237EBFCA3}" destId="{74D30454-9C20-6F49-8B29-60EB43015901}" srcOrd="0" destOrd="0" presId="urn:microsoft.com/office/officeart/2005/8/layout/lProcess3"/>
    <dgm:cxn modelId="{4A9ED161-8F6D-2842-9E91-7BECC64B3284}" type="presParOf" srcId="{FE728BF0-1342-8B40-A85C-131237EBFCA3}" destId="{4EBBD40B-9B27-B64C-A16C-86405A737D95}" srcOrd="1" destOrd="0" presId="urn:microsoft.com/office/officeart/2005/8/layout/lProcess3"/>
    <dgm:cxn modelId="{8221DB8D-4D45-C84D-A64A-5DA56D99E282}" type="presParOf" srcId="{FE728BF0-1342-8B40-A85C-131237EBFCA3}" destId="{0EBDE64B-609A-1F4D-912B-84F2E4D60B5A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1AB0F-463E-4543-B25A-AC1DF6490F45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4800BA-6BBD-3C47-B75A-EB30A56B63E3}">
      <dgm:prSet phldrT="[Text]"/>
      <dgm:spPr/>
      <dgm:t>
        <a:bodyPr/>
        <a:lstStyle/>
        <a:p>
          <a:r>
            <a:rPr lang="en-GB" dirty="0"/>
            <a:t> &gt;= 8 times</a:t>
          </a:r>
        </a:p>
      </dgm:t>
    </dgm:pt>
    <dgm:pt modelId="{441EF1D0-BB8C-344A-81CD-2CD48CF923F2}" type="parTrans" cxnId="{596838CE-D32B-E145-AB6A-F1A2A4A86AD9}">
      <dgm:prSet/>
      <dgm:spPr/>
      <dgm:t>
        <a:bodyPr/>
        <a:lstStyle/>
        <a:p>
          <a:endParaRPr lang="en-GB"/>
        </a:p>
      </dgm:t>
    </dgm:pt>
    <dgm:pt modelId="{91F5F0EC-3682-C942-8AE4-E8AB5D7725C7}" type="sibTrans" cxnId="{596838CE-D32B-E145-AB6A-F1A2A4A86AD9}">
      <dgm:prSet/>
      <dgm:spPr/>
      <dgm:t>
        <a:bodyPr/>
        <a:lstStyle/>
        <a:p>
          <a:endParaRPr lang="en-GB"/>
        </a:p>
      </dgm:t>
    </dgm:pt>
    <dgm:pt modelId="{38A158C8-4B64-2049-8149-9E644345FE87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F8047D91-D002-4141-B996-905E6AC09E8A}" type="parTrans" cxnId="{12BE4C92-AA2F-4F40-82D2-91C8644AC620}">
      <dgm:prSet/>
      <dgm:spPr/>
      <dgm:t>
        <a:bodyPr/>
        <a:lstStyle/>
        <a:p>
          <a:endParaRPr lang="en-GB"/>
        </a:p>
      </dgm:t>
    </dgm:pt>
    <dgm:pt modelId="{88A9B119-8FE7-AE4C-803F-0840B261794F}" type="sibTrans" cxnId="{12BE4C92-AA2F-4F40-82D2-91C8644AC620}">
      <dgm:prSet/>
      <dgm:spPr/>
      <dgm:t>
        <a:bodyPr/>
        <a:lstStyle/>
        <a:p>
          <a:endParaRPr lang="en-GB"/>
        </a:p>
      </dgm:t>
    </dgm:pt>
    <dgm:pt modelId="{1A25892E-8CE7-C144-9046-9845F748C841}">
      <dgm:prSet phldrT="[Text]"/>
      <dgm:spPr/>
      <dgm:t>
        <a:bodyPr/>
        <a:lstStyle/>
        <a:p>
          <a:r>
            <a:rPr lang="en-GB" dirty="0"/>
            <a:t>4 - 8 times</a:t>
          </a:r>
        </a:p>
      </dgm:t>
    </dgm:pt>
    <dgm:pt modelId="{951EE6E1-571E-1744-8025-407D33C78066}" type="parTrans" cxnId="{408CB5A9-FD09-BB4A-BC25-AC8354B28464}">
      <dgm:prSet/>
      <dgm:spPr/>
      <dgm:t>
        <a:bodyPr/>
        <a:lstStyle/>
        <a:p>
          <a:endParaRPr lang="en-GB"/>
        </a:p>
      </dgm:t>
    </dgm:pt>
    <dgm:pt modelId="{B64A020C-D04B-0542-8BDA-DE8A946F1C58}" type="sibTrans" cxnId="{408CB5A9-FD09-BB4A-BC25-AC8354B28464}">
      <dgm:prSet/>
      <dgm:spPr/>
      <dgm:t>
        <a:bodyPr/>
        <a:lstStyle/>
        <a:p>
          <a:endParaRPr lang="en-GB"/>
        </a:p>
      </dgm:t>
    </dgm:pt>
    <dgm:pt modelId="{7E35BE02-7128-4E43-A273-00115530D282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0BFA73EA-D44D-3342-ADAD-DECA7ABDAABB}" type="parTrans" cxnId="{4D639018-0470-3240-B1BD-4B172F504370}">
      <dgm:prSet/>
      <dgm:spPr/>
      <dgm:t>
        <a:bodyPr/>
        <a:lstStyle/>
        <a:p>
          <a:endParaRPr lang="en-GB"/>
        </a:p>
      </dgm:t>
    </dgm:pt>
    <dgm:pt modelId="{7FB195B0-7827-D242-819C-58A11BC546B6}" type="sibTrans" cxnId="{4D639018-0470-3240-B1BD-4B172F504370}">
      <dgm:prSet/>
      <dgm:spPr/>
      <dgm:t>
        <a:bodyPr/>
        <a:lstStyle/>
        <a:p>
          <a:endParaRPr lang="en-GB"/>
        </a:p>
      </dgm:t>
    </dgm:pt>
    <dgm:pt modelId="{8D91CD41-F44D-1A4B-AAFC-22F833A5C0B4}">
      <dgm:prSet phldrT="[Text]"/>
      <dgm:spPr/>
      <dgm:t>
        <a:bodyPr/>
        <a:lstStyle/>
        <a:p>
          <a:r>
            <a:rPr lang="en-GB" dirty="0"/>
            <a:t>&lt; 4 times</a:t>
          </a:r>
        </a:p>
      </dgm:t>
    </dgm:pt>
    <dgm:pt modelId="{84099105-82CB-B84C-A021-6D49306CBA45}" type="parTrans" cxnId="{1D5DC133-1126-CA4D-912D-2EF6337DE30E}">
      <dgm:prSet/>
      <dgm:spPr/>
      <dgm:t>
        <a:bodyPr/>
        <a:lstStyle/>
        <a:p>
          <a:endParaRPr lang="en-GB"/>
        </a:p>
      </dgm:t>
    </dgm:pt>
    <dgm:pt modelId="{17DEC1D5-EDF9-9944-9127-5543D7BC40F3}" type="sibTrans" cxnId="{1D5DC133-1126-CA4D-912D-2EF6337DE30E}">
      <dgm:prSet/>
      <dgm:spPr/>
      <dgm:t>
        <a:bodyPr/>
        <a:lstStyle/>
        <a:p>
          <a:endParaRPr lang="en-GB"/>
        </a:p>
      </dgm:t>
    </dgm:pt>
    <dgm:pt modelId="{89BBB524-EA87-4047-BB98-BCC96119801F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FD989B4F-DB41-E34A-9C8B-945A0F284AE1}" type="parTrans" cxnId="{0C88B4DA-C203-754A-B25A-3FB6478CDA8B}">
      <dgm:prSet/>
      <dgm:spPr/>
      <dgm:t>
        <a:bodyPr/>
        <a:lstStyle/>
        <a:p>
          <a:endParaRPr lang="en-GB"/>
        </a:p>
      </dgm:t>
    </dgm:pt>
    <dgm:pt modelId="{20A9CC17-DD3D-9F41-A3F8-85A604F930ED}" type="sibTrans" cxnId="{0C88B4DA-C203-754A-B25A-3FB6478CDA8B}">
      <dgm:prSet/>
      <dgm:spPr/>
      <dgm:t>
        <a:bodyPr/>
        <a:lstStyle/>
        <a:p>
          <a:endParaRPr lang="en-GB"/>
        </a:p>
      </dgm:t>
    </dgm:pt>
    <dgm:pt modelId="{265064C3-082C-7F46-9600-D5138CEA87AC}" type="pres">
      <dgm:prSet presAssocID="{21B1AB0F-463E-4543-B25A-AC1DF6490F4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3124A8-85CE-6A4A-96ED-B379F19352A4}" type="pres">
      <dgm:prSet presAssocID="{EA4800BA-6BBD-3C47-B75A-EB30A56B63E3}" presName="horFlow" presStyleCnt="0"/>
      <dgm:spPr/>
    </dgm:pt>
    <dgm:pt modelId="{47E98956-81F5-104B-AE22-EAC100C76D38}" type="pres">
      <dgm:prSet presAssocID="{EA4800BA-6BBD-3C47-B75A-EB30A56B63E3}" presName="bigChev" presStyleLbl="node1" presStyleIdx="0" presStyleCnt="3"/>
      <dgm:spPr/>
    </dgm:pt>
    <dgm:pt modelId="{B2416662-3C2D-B443-9139-A9120711DCB5}" type="pres">
      <dgm:prSet presAssocID="{F8047D91-D002-4141-B996-905E6AC09E8A}" presName="parTrans" presStyleCnt="0"/>
      <dgm:spPr/>
    </dgm:pt>
    <dgm:pt modelId="{BFF697E7-44A8-E74C-A8FA-9304B0C04BA3}" type="pres">
      <dgm:prSet presAssocID="{38A158C8-4B64-2049-8149-9E644345FE87}" presName="node" presStyleLbl="alignAccFollowNode1" presStyleIdx="0" presStyleCnt="3">
        <dgm:presLayoutVars>
          <dgm:bulletEnabled val="1"/>
        </dgm:presLayoutVars>
      </dgm:prSet>
      <dgm:spPr/>
    </dgm:pt>
    <dgm:pt modelId="{2B38E132-878D-E44F-A9D8-ABEC93B4B345}" type="pres">
      <dgm:prSet presAssocID="{EA4800BA-6BBD-3C47-B75A-EB30A56B63E3}" presName="vSp" presStyleCnt="0"/>
      <dgm:spPr/>
    </dgm:pt>
    <dgm:pt modelId="{46C780DA-7706-7848-B284-9FFFCE76DCD7}" type="pres">
      <dgm:prSet presAssocID="{1A25892E-8CE7-C144-9046-9845F748C841}" presName="horFlow" presStyleCnt="0"/>
      <dgm:spPr/>
    </dgm:pt>
    <dgm:pt modelId="{F50D4FCD-0A56-E346-84C2-B0C533C8D78B}" type="pres">
      <dgm:prSet presAssocID="{1A25892E-8CE7-C144-9046-9845F748C841}" presName="bigChev" presStyleLbl="node1" presStyleIdx="1" presStyleCnt="3"/>
      <dgm:spPr/>
    </dgm:pt>
    <dgm:pt modelId="{AE7091C5-6B85-5E4E-8238-4B2A20F5DC5A}" type="pres">
      <dgm:prSet presAssocID="{0BFA73EA-D44D-3342-ADAD-DECA7ABDAABB}" presName="parTrans" presStyleCnt="0"/>
      <dgm:spPr/>
    </dgm:pt>
    <dgm:pt modelId="{70D61A4B-FFF2-C34A-BF08-60F657EBF4B6}" type="pres">
      <dgm:prSet presAssocID="{7E35BE02-7128-4E43-A273-00115530D282}" presName="node" presStyleLbl="alignAccFollowNode1" presStyleIdx="1" presStyleCnt="3">
        <dgm:presLayoutVars>
          <dgm:bulletEnabled val="1"/>
        </dgm:presLayoutVars>
      </dgm:prSet>
      <dgm:spPr/>
    </dgm:pt>
    <dgm:pt modelId="{9F4A236B-764C-D74E-8276-B1D8297499ED}" type="pres">
      <dgm:prSet presAssocID="{1A25892E-8CE7-C144-9046-9845F748C841}" presName="vSp" presStyleCnt="0"/>
      <dgm:spPr/>
    </dgm:pt>
    <dgm:pt modelId="{FE728BF0-1342-8B40-A85C-131237EBFCA3}" type="pres">
      <dgm:prSet presAssocID="{8D91CD41-F44D-1A4B-AAFC-22F833A5C0B4}" presName="horFlow" presStyleCnt="0"/>
      <dgm:spPr/>
    </dgm:pt>
    <dgm:pt modelId="{74D30454-9C20-6F49-8B29-60EB43015901}" type="pres">
      <dgm:prSet presAssocID="{8D91CD41-F44D-1A4B-AAFC-22F833A5C0B4}" presName="bigChev" presStyleLbl="node1" presStyleIdx="2" presStyleCnt="3"/>
      <dgm:spPr/>
    </dgm:pt>
    <dgm:pt modelId="{4EBBD40B-9B27-B64C-A16C-86405A737D95}" type="pres">
      <dgm:prSet presAssocID="{FD989B4F-DB41-E34A-9C8B-945A0F284AE1}" presName="parTrans" presStyleCnt="0"/>
      <dgm:spPr/>
    </dgm:pt>
    <dgm:pt modelId="{0EBDE64B-609A-1F4D-912B-84F2E4D60B5A}" type="pres">
      <dgm:prSet presAssocID="{89BBB524-EA87-4047-BB98-BCC96119801F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4D639018-0470-3240-B1BD-4B172F504370}" srcId="{1A25892E-8CE7-C144-9046-9845F748C841}" destId="{7E35BE02-7128-4E43-A273-00115530D282}" srcOrd="0" destOrd="0" parTransId="{0BFA73EA-D44D-3342-ADAD-DECA7ABDAABB}" sibTransId="{7FB195B0-7827-D242-819C-58A11BC546B6}"/>
    <dgm:cxn modelId="{1D5DC133-1126-CA4D-912D-2EF6337DE30E}" srcId="{21B1AB0F-463E-4543-B25A-AC1DF6490F45}" destId="{8D91CD41-F44D-1A4B-AAFC-22F833A5C0B4}" srcOrd="2" destOrd="0" parTransId="{84099105-82CB-B84C-A021-6D49306CBA45}" sibTransId="{17DEC1D5-EDF9-9944-9127-5543D7BC40F3}"/>
    <dgm:cxn modelId="{6CCEC460-2044-344C-B3D9-14B632A364DA}" type="presOf" srcId="{EA4800BA-6BBD-3C47-B75A-EB30A56B63E3}" destId="{47E98956-81F5-104B-AE22-EAC100C76D38}" srcOrd="0" destOrd="0" presId="urn:microsoft.com/office/officeart/2005/8/layout/lProcess3"/>
    <dgm:cxn modelId="{469CD663-39AF-1148-A5B1-D2698C382831}" type="presOf" srcId="{21B1AB0F-463E-4543-B25A-AC1DF6490F45}" destId="{265064C3-082C-7F46-9600-D5138CEA87AC}" srcOrd="0" destOrd="0" presId="urn:microsoft.com/office/officeart/2005/8/layout/lProcess3"/>
    <dgm:cxn modelId="{890DD253-4DAA-7F41-A842-0285D900B5D2}" type="presOf" srcId="{8D91CD41-F44D-1A4B-AAFC-22F833A5C0B4}" destId="{74D30454-9C20-6F49-8B29-60EB43015901}" srcOrd="0" destOrd="0" presId="urn:microsoft.com/office/officeart/2005/8/layout/lProcess3"/>
    <dgm:cxn modelId="{B7799156-B54F-2349-BCBF-447928C16364}" type="presOf" srcId="{7E35BE02-7128-4E43-A273-00115530D282}" destId="{70D61A4B-FFF2-C34A-BF08-60F657EBF4B6}" srcOrd="0" destOrd="0" presId="urn:microsoft.com/office/officeart/2005/8/layout/lProcess3"/>
    <dgm:cxn modelId="{12BE4C92-AA2F-4F40-82D2-91C8644AC620}" srcId="{EA4800BA-6BBD-3C47-B75A-EB30A56B63E3}" destId="{38A158C8-4B64-2049-8149-9E644345FE87}" srcOrd="0" destOrd="0" parTransId="{F8047D91-D002-4141-B996-905E6AC09E8A}" sibTransId="{88A9B119-8FE7-AE4C-803F-0840B261794F}"/>
    <dgm:cxn modelId="{408CB5A9-FD09-BB4A-BC25-AC8354B28464}" srcId="{21B1AB0F-463E-4543-B25A-AC1DF6490F45}" destId="{1A25892E-8CE7-C144-9046-9845F748C841}" srcOrd="1" destOrd="0" parTransId="{951EE6E1-571E-1744-8025-407D33C78066}" sibTransId="{B64A020C-D04B-0542-8BDA-DE8A946F1C58}"/>
    <dgm:cxn modelId="{E51FF5B8-EDE9-0A4C-A693-4638A7058485}" type="presOf" srcId="{89BBB524-EA87-4047-BB98-BCC96119801F}" destId="{0EBDE64B-609A-1F4D-912B-84F2E4D60B5A}" srcOrd="0" destOrd="0" presId="urn:microsoft.com/office/officeart/2005/8/layout/lProcess3"/>
    <dgm:cxn modelId="{2206CFB9-D97D-9144-AA69-77A66A705F9C}" type="presOf" srcId="{1A25892E-8CE7-C144-9046-9845F748C841}" destId="{F50D4FCD-0A56-E346-84C2-B0C533C8D78B}" srcOrd="0" destOrd="0" presId="urn:microsoft.com/office/officeart/2005/8/layout/lProcess3"/>
    <dgm:cxn modelId="{596838CE-D32B-E145-AB6A-F1A2A4A86AD9}" srcId="{21B1AB0F-463E-4543-B25A-AC1DF6490F45}" destId="{EA4800BA-6BBD-3C47-B75A-EB30A56B63E3}" srcOrd="0" destOrd="0" parTransId="{441EF1D0-BB8C-344A-81CD-2CD48CF923F2}" sibTransId="{91F5F0EC-3682-C942-8AE4-E8AB5D7725C7}"/>
    <dgm:cxn modelId="{0C88B4DA-C203-754A-B25A-3FB6478CDA8B}" srcId="{8D91CD41-F44D-1A4B-AAFC-22F833A5C0B4}" destId="{89BBB524-EA87-4047-BB98-BCC96119801F}" srcOrd="0" destOrd="0" parTransId="{FD989B4F-DB41-E34A-9C8B-945A0F284AE1}" sibTransId="{20A9CC17-DD3D-9F41-A3F8-85A604F930ED}"/>
    <dgm:cxn modelId="{938974ED-0326-134E-B89B-5F4E423DE9C4}" type="presOf" srcId="{38A158C8-4B64-2049-8149-9E644345FE87}" destId="{BFF697E7-44A8-E74C-A8FA-9304B0C04BA3}" srcOrd="0" destOrd="0" presId="urn:microsoft.com/office/officeart/2005/8/layout/lProcess3"/>
    <dgm:cxn modelId="{4A359FCF-E3C9-E04A-B603-542488C00279}" type="presParOf" srcId="{265064C3-082C-7F46-9600-D5138CEA87AC}" destId="{3A3124A8-85CE-6A4A-96ED-B379F19352A4}" srcOrd="0" destOrd="0" presId="urn:microsoft.com/office/officeart/2005/8/layout/lProcess3"/>
    <dgm:cxn modelId="{1AD359A6-6480-5F4A-803B-048DE553B5F6}" type="presParOf" srcId="{3A3124A8-85CE-6A4A-96ED-B379F19352A4}" destId="{47E98956-81F5-104B-AE22-EAC100C76D38}" srcOrd="0" destOrd="0" presId="urn:microsoft.com/office/officeart/2005/8/layout/lProcess3"/>
    <dgm:cxn modelId="{3F9F1940-A230-374A-B9BF-31E81B3D745B}" type="presParOf" srcId="{3A3124A8-85CE-6A4A-96ED-B379F19352A4}" destId="{B2416662-3C2D-B443-9139-A9120711DCB5}" srcOrd="1" destOrd="0" presId="urn:microsoft.com/office/officeart/2005/8/layout/lProcess3"/>
    <dgm:cxn modelId="{9CDD6AD7-B385-954F-8C56-63A64F3630FC}" type="presParOf" srcId="{3A3124A8-85CE-6A4A-96ED-B379F19352A4}" destId="{BFF697E7-44A8-E74C-A8FA-9304B0C04BA3}" srcOrd="2" destOrd="0" presId="urn:microsoft.com/office/officeart/2005/8/layout/lProcess3"/>
    <dgm:cxn modelId="{6A3E37AA-1F5E-AC4A-9815-E3FCAE64AC1D}" type="presParOf" srcId="{265064C3-082C-7F46-9600-D5138CEA87AC}" destId="{2B38E132-878D-E44F-A9D8-ABEC93B4B345}" srcOrd="1" destOrd="0" presId="urn:microsoft.com/office/officeart/2005/8/layout/lProcess3"/>
    <dgm:cxn modelId="{CE90BD21-D33A-534A-8F2F-B81D173B3DFF}" type="presParOf" srcId="{265064C3-082C-7F46-9600-D5138CEA87AC}" destId="{46C780DA-7706-7848-B284-9FFFCE76DCD7}" srcOrd="2" destOrd="0" presId="urn:microsoft.com/office/officeart/2005/8/layout/lProcess3"/>
    <dgm:cxn modelId="{7C7C7F26-17FE-0E43-93EE-8D94D22EE8B6}" type="presParOf" srcId="{46C780DA-7706-7848-B284-9FFFCE76DCD7}" destId="{F50D4FCD-0A56-E346-84C2-B0C533C8D78B}" srcOrd="0" destOrd="0" presId="urn:microsoft.com/office/officeart/2005/8/layout/lProcess3"/>
    <dgm:cxn modelId="{B04F02FB-CBA0-F448-A788-11CFA1787917}" type="presParOf" srcId="{46C780DA-7706-7848-B284-9FFFCE76DCD7}" destId="{AE7091C5-6B85-5E4E-8238-4B2A20F5DC5A}" srcOrd="1" destOrd="0" presId="urn:microsoft.com/office/officeart/2005/8/layout/lProcess3"/>
    <dgm:cxn modelId="{5782B3BD-4EBA-7D48-B684-A60294467FAB}" type="presParOf" srcId="{46C780DA-7706-7848-B284-9FFFCE76DCD7}" destId="{70D61A4B-FFF2-C34A-BF08-60F657EBF4B6}" srcOrd="2" destOrd="0" presId="urn:microsoft.com/office/officeart/2005/8/layout/lProcess3"/>
    <dgm:cxn modelId="{27CC2233-7FF3-BA45-BF21-573B4BD7B98E}" type="presParOf" srcId="{265064C3-082C-7F46-9600-D5138CEA87AC}" destId="{9F4A236B-764C-D74E-8276-B1D8297499ED}" srcOrd="3" destOrd="0" presId="urn:microsoft.com/office/officeart/2005/8/layout/lProcess3"/>
    <dgm:cxn modelId="{DBC850D3-1B7B-EE43-AD2E-1283DC9F0C75}" type="presParOf" srcId="{265064C3-082C-7F46-9600-D5138CEA87AC}" destId="{FE728BF0-1342-8B40-A85C-131237EBFCA3}" srcOrd="4" destOrd="0" presId="urn:microsoft.com/office/officeart/2005/8/layout/lProcess3"/>
    <dgm:cxn modelId="{84332832-2387-914F-B9D9-B6FAD6686023}" type="presParOf" srcId="{FE728BF0-1342-8B40-A85C-131237EBFCA3}" destId="{74D30454-9C20-6F49-8B29-60EB43015901}" srcOrd="0" destOrd="0" presId="urn:microsoft.com/office/officeart/2005/8/layout/lProcess3"/>
    <dgm:cxn modelId="{D3A8D340-9C52-FB44-9C24-00B0D47C5D3E}" type="presParOf" srcId="{FE728BF0-1342-8B40-A85C-131237EBFCA3}" destId="{4EBBD40B-9B27-B64C-A16C-86405A737D95}" srcOrd="1" destOrd="0" presId="urn:microsoft.com/office/officeart/2005/8/layout/lProcess3"/>
    <dgm:cxn modelId="{BA162C17-CC4B-6046-8855-ADDFE648EB01}" type="presParOf" srcId="{FE728BF0-1342-8B40-A85C-131237EBFCA3}" destId="{0EBDE64B-609A-1F4D-912B-84F2E4D60B5A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1AB0F-463E-4543-B25A-AC1DF6490F45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4800BA-6BBD-3C47-B75A-EB30A56B63E3}">
      <dgm:prSet phldrT="[Text]"/>
      <dgm:spPr/>
      <dgm:t>
        <a:bodyPr/>
        <a:lstStyle/>
        <a:p>
          <a:r>
            <a:rPr lang="en-GB" dirty="0"/>
            <a:t>&gt;= $250 </a:t>
          </a:r>
        </a:p>
      </dgm:t>
    </dgm:pt>
    <dgm:pt modelId="{441EF1D0-BB8C-344A-81CD-2CD48CF923F2}" type="parTrans" cxnId="{596838CE-D32B-E145-AB6A-F1A2A4A86AD9}">
      <dgm:prSet/>
      <dgm:spPr/>
      <dgm:t>
        <a:bodyPr/>
        <a:lstStyle/>
        <a:p>
          <a:endParaRPr lang="en-GB"/>
        </a:p>
      </dgm:t>
    </dgm:pt>
    <dgm:pt modelId="{91F5F0EC-3682-C942-8AE4-E8AB5D7725C7}" type="sibTrans" cxnId="{596838CE-D32B-E145-AB6A-F1A2A4A86AD9}">
      <dgm:prSet/>
      <dgm:spPr/>
      <dgm:t>
        <a:bodyPr/>
        <a:lstStyle/>
        <a:p>
          <a:endParaRPr lang="en-GB"/>
        </a:p>
      </dgm:t>
    </dgm:pt>
    <dgm:pt modelId="{38A158C8-4B64-2049-8149-9E644345FE87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F8047D91-D002-4141-B996-905E6AC09E8A}" type="parTrans" cxnId="{12BE4C92-AA2F-4F40-82D2-91C8644AC620}">
      <dgm:prSet/>
      <dgm:spPr/>
      <dgm:t>
        <a:bodyPr/>
        <a:lstStyle/>
        <a:p>
          <a:endParaRPr lang="en-GB"/>
        </a:p>
      </dgm:t>
    </dgm:pt>
    <dgm:pt modelId="{88A9B119-8FE7-AE4C-803F-0840B261794F}" type="sibTrans" cxnId="{12BE4C92-AA2F-4F40-82D2-91C8644AC620}">
      <dgm:prSet/>
      <dgm:spPr/>
      <dgm:t>
        <a:bodyPr/>
        <a:lstStyle/>
        <a:p>
          <a:endParaRPr lang="en-GB"/>
        </a:p>
      </dgm:t>
    </dgm:pt>
    <dgm:pt modelId="{7E35BE02-7128-4E43-A273-00115530D282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0BFA73EA-D44D-3342-ADAD-DECA7ABDAABB}" type="parTrans" cxnId="{4D639018-0470-3240-B1BD-4B172F504370}">
      <dgm:prSet/>
      <dgm:spPr/>
      <dgm:t>
        <a:bodyPr/>
        <a:lstStyle/>
        <a:p>
          <a:endParaRPr lang="en-GB"/>
        </a:p>
      </dgm:t>
    </dgm:pt>
    <dgm:pt modelId="{7FB195B0-7827-D242-819C-58A11BC546B6}" type="sibTrans" cxnId="{4D639018-0470-3240-B1BD-4B172F504370}">
      <dgm:prSet/>
      <dgm:spPr/>
      <dgm:t>
        <a:bodyPr/>
        <a:lstStyle/>
        <a:p>
          <a:endParaRPr lang="en-GB"/>
        </a:p>
      </dgm:t>
    </dgm:pt>
    <dgm:pt modelId="{8D91CD41-F44D-1A4B-AAFC-22F833A5C0B4}">
      <dgm:prSet phldrT="[Text]"/>
      <dgm:spPr/>
      <dgm:t>
        <a:bodyPr/>
        <a:lstStyle/>
        <a:p>
          <a:r>
            <a:rPr lang="en-GB" dirty="0"/>
            <a:t>&lt; $50</a:t>
          </a:r>
        </a:p>
      </dgm:t>
    </dgm:pt>
    <dgm:pt modelId="{84099105-82CB-B84C-A021-6D49306CBA45}" type="parTrans" cxnId="{1D5DC133-1126-CA4D-912D-2EF6337DE30E}">
      <dgm:prSet/>
      <dgm:spPr/>
      <dgm:t>
        <a:bodyPr/>
        <a:lstStyle/>
        <a:p>
          <a:endParaRPr lang="en-GB"/>
        </a:p>
      </dgm:t>
    </dgm:pt>
    <dgm:pt modelId="{17DEC1D5-EDF9-9944-9127-5543D7BC40F3}" type="sibTrans" cxnId="{1D5DC133-1126-CA4D-912D-2EF6337DE30E}">
      <dgm:prSet/>
      <dgm:spPr/>
      <dgm:t>
        <a:bodyPr/>
        <a:lstStyle/>
        <a:p>
          <a:endParaRPr lang="en-GB"/>
        </a:p>
      </dgm:t>
    </dgm:pt>
    <dgm:pt modelId="{89BBB524-EA87-4047-BB98-BCC96119801F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FD989B4F-DB41-E34A-9C8B-945A0F284AE1}" type="parTrans" cxnId="{0C88B4DA-C203-754A-B25A-3FB6478CDA8B}">
      <dgm:prSet/>
      <dgm:spPr/>
      <dgm:t>
        <a:bodyPr/>
        <a:lstStyle/>
        <a:p>
          <a:endParaRPr lang="en-GB"/>
        </a:p>
      </dgm:t>
    </dgm:pt>
    <dgm:pt modelId="{20A9CC17-DD3D-9F41-A3F8-85A604F930ED}" type="sibTrans" cxnId="{0C88B4DA-C203-754A-B25A-3FB6478CDA8B}">
      <dgm:prSet/>
      <dgm:spPr/>
      <dgm:t>
        <a:bodyPr/>
        <a:lstStyle/>
        <a:p>
          <a:endParaRPr lang="en-GB"/>
        </a:p>
      </dgm:t>
    </dgm:pt>
    <dgm:pt modelId="{1A25892E-8CE7-C144-9046-9845F748C841}">
      <dgm:prSet phldrT="[Text]"/>
      <dgm:spPr/>
      <dgm:t>
        <a:bodyPr/>
        <a:lstStyle/>
        <a:p>
          <a:r>
            <a:rPr lang="en-GB" dirty="0"/>
            <a:t>$50 -$250</a:t>
          </a:r>
        </a:p>
      </dgm:t>
    </dgm:pt>
    <dgm:pt modelId="{B64A020C-D04B-0542-8BDA-DE8A946F1C58}" type="sibTrans" cxnId="{408CB5A9-FD09-BB4A-BC25-AC8354B28464}">
      <dgm:prSet/>
      <dgm:spPr/>
      <dgm:t>
        <a:bodyPr/>
        <a:lstStyle/>
        <a:p>
          <a:endParaRPr lang="en-GB"/>
        </a:p>
      </dgm:t>
    </dgm:pt>
    <dgm:pt modelId="{951EE6E1-571E-1744-8025-407D33C78066}" type="parTrans" cxnId="{408CB5A9-FD09-BB4A-BC25-AC8354B28464}">
      <dgm:prSet/>
      <dgm:spPr/>
      <dgm:t>
        <a:bodyPr/>
        <a:lstStyle/>
        <a:p>
          <a:endParaRPr lang="en-GB"/>
        </a:p>
      </dgm:t>
    </dgm:pt>
    <dgm:pt modelId="{265064C3-082C-7F46-9600-D5138CEA87AC}" type="pres">
      <dgm:prSet presAssocID="{21B1AB0F-463E-4543-B25A-AC1DF6490F4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3124A8-85CE-6A4A-96ED-B379F19352A4}" type="pres">
      <dgm:prSet presAssocID="{EA4800BA-6BBD-3C47-B75A-EB30A56B63E3}" presName="horFlow" presStyleCnt="0"/>
      <dgm:spPr/>
    </dgm:pt>
    <dgm:pt modelId="{47E98956-81F5-104B-AE22-EAC100C76D38}" type="pres">
      <dgm:prSet presAssocID="{EA4800BA-6BBD-3C47-B75A-EB30A56B63E3}" presName="bigChev" presStyleLbl="node1" presStyleIdx="0" presStyleCnt="3"/>
      <dgm:spPr/>
    </dgm:pt>
    <dgm:pt modelId="{B2416662-3C2D-B443-9139-A9120711DCB5}" type="pres">
      <dgm:prSet presAssocID="{F8047D91-D002-4141-B996-905E6AC09E8A}" presName="parTrans" presStyleCnt="0"/>
      <dgm:spPr/>
    </dgm:pt>
    <dgm:pt modelId="{BFF697E7-44A8-E74C-A8FA-9304B0C04BA3}" type="pres">
      <dgm:prSet presAssocID="{38A158C8-4B64-2049-8149-9E644345FE87}" presName="node" presStyleLbl="alignAccFollowNode1" presStyleIdx="0" presStyleCnt="3">
        <dgm:presLayoutVars>
          <dgm:bulletEnabled val="1"/>
        </dgm:presLayoutVars>
      </dgm:prSet>
      <dgm:spPr/>
    </dgm:pt>
    <dgm:pt modelId="{2B38E132-878D-E44F-A9D8-ABEC93B4B345}" type="pres">
      <dgm:prSet presAssocID="{EA4800BA-6BBD-3C47-B75A-EB30A56B63E3}" presName="vSp" presStyleCnt="0"/>
      <dgm:spPr/>
    </dgm:pt>
    <dgm:pt modelId="{46C780DA-7706-7848-B284-9FFFCE76DCD7}" type="pres">
      <dgm:prSet presAssocID="{1A25892E-8CE7-C144-9046-9845F748C841}" presName="horFlow" presStyleCnt="0"/>
      <dgm:spPr/>
    </dgm:pt>
    <dgm:pt modelId="{F50D4FCD-0A56-E346-84C2-B0C533C8D78B}" type="pres">
      <dgm:prSet presAssocID="{1A25892E-8CE7-C144-9046-9845F748C841}" presName="bigChev" presStyleLbl="node1" presStyleIdx="1" presStyleCnt="3"/>
      <dgm:spPr/>
    </dgm:pt>
    <dgm:pt modelId="{AE7091C5-6B85-5E4E-8238-4B2A20F5DC5A}" type="pres">
      <dgm:prSet presAssocID="{0BFA73EA-D44D-3342-ADAD-DECA7ABDAABB}" presName="parTrans" presStyleCnt="0"/>
      <dgm:spPr/>
    </dgm:pt>
    <dgm:pt modelId="{70D61A4B-FFF2-C34A-BF08-60F657EBF4B6}" type="pres">
      <dgm:prSet presAssocID="{7E35BE02-7128-4E43-A273-00115530D282}" presName="node" presStyleLbl="alignAccFollowNode1" presStyleIdx="1" presStyleCnt="3">
        <dgm:presLayoutVars>
          <dgm:bulletEnabled val="1"/>
        </dgm:presLayoutVars>
      </dgm:prSet>
      <dgm:spPr/>
    </dgm:pt>
    <dgm:pt modelId="{9F4A236B-764C-D74E-8276-B1D8297499ED}" type="pres">
      <dgm:prSet presAssocID="{1A25892E-8CE7-C144-9046-9845F748C841}" presName="vSp" presStyleCnt="0"/>
      <dgm:spPr/>
    </dgm:pt>
    <dgm:pt modelId="{FE728BF0-1342-8B40-A85C-131237EBFCA3}" type="pres">
      <dgm:prSet presAssocID="{8D91CD41-F44D-1A4B-AAFC-22F833A5C0B4}" presName="horFlow" presStyleCnt="0"/>
      <dgm:spPr/>
    </dgm:pt>
    <dgm:pt modelId="{74D30454-9C20-6F49-8B29-60EB43015901}" type="pres">
      <dgm:prSet presAssocID="{8D91CD41-F44D-1A4B-AAFC-22F833A5C0B4}" presName="bigChev" presStyleLbl="node1" presStyleIdx="2" presStyleCnt="3"/>
      <dgm:spPr/>
    </dgm:pt>
    <dgm:pt modelId="{4EBBD40B-9B27-B64C-A16C-86405A737D95}" type="pres">
      <dgm:prSet presAssocID="{FD989B4F-DB41-E34A-9C8B-945A0F284AE1}" presName="parTrans" presStyleCnt="0"/>
      <dgm:spPr/>
    </dgm:pt>
    <dgm:pt modelId="{0EBDE64B-609A-1F4D-912B-84F2E4D60B5A}" type="pres">
      <dgm:prSet presAssocID="{89BBB524-EA87-4047-BB98-BCC96119801F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4D639018-0470-3240-B1BD-4B172F504370}" srcId="{1A25892E-8CE7-C144-9046-9845F748C841}" destId="{7E35BE02-7128-4E43-A273-00115530D282}" srcOrd="0" destOrd="0" parTransId="{0BFA73EA-D44D-3342-ADAD-DECA7ABDAABB}" sibTransId="{7FB195B0-7827-D242-819C-58A11BC546B6}"/>
    <dgm:cxn modelId="{1D5DC133-1126-CA4D-912D-2EF6337DE30E}" srcId="{21B1AB0F-463E-4543-B25A-AC1DF6490F45}" destId="{8D91CD41-F44D-1A4B-AAFC-22F833A5C0B4}" srcOrd="2" destOrd="0" parTransId="{84099105-82CB-B84C-A021-6D49306CBA45}" sibTransId="{17DEC1D5-EDF9-9944-9127-5543D7BC40F3}"/>
    <dgm:cxn modelId="{469CD663-39AF-1148-A5B1-D2698C382831}" type="presOf" srcId="{21B1AB0F-463E-4543-B25A-AC1DF6490F45}" destId="{265064C3-082C-7F46-9600-D5138CEA87AC}" srcOrd="0" destOrd="0" presId="urn:microsoft.com/office/officeart/2005/8/layout/lProcess3"/>
    <dgm:cxn modelId="{F9A48A6D-0C44-D54B-BDE7-6E32BB561ED9}" type="presOf" srcId="{7E35BE02-7128-4E43-A273-00115530D282}" destId="{70D61A4B-FFF2-C34A-BF08-60F657EBF4B6}" srcOrd="0" destOrd="0" presId="urn:microsoft.com/office/officeart/2005/8/layout/lProcess3"/>
    <dgm:cxn modelId="{B8861957-812A-8649-9B15-F0E62B33ABA0}" type="presOf" srcId="{8D91CD41-F44D-1A4B-AAFC-22F833A5C0B4}" destId="{74D30454-9C20-6F49-8B29-60EB43015901}" srcOrd="0" destOrd="0" presId="urn:microsoft.com/office/officeart/2005/8/layout/lProcess3"/>
    <dgm:cxn modelId="{CE1A037D-3E04-1648-912C-A42037AED5AD}" type="presOf" srcId="{89BBB524-EA87-4047-BB98-BCC96119801F}" destId="{0EBDE64B-609A-1F4D-912B-84F2E4D60B5A}" srcOrd="0" destOrd="0" presId="urn:microsoft.com/office/officeart/2005/8/layout/lProcess3"/>
    <dgm:cxn modelId="{12BE4C92-AA2F-4F40-82D2-91C8644AC620}" srcId="{EA4800BA-6BBD-3C47-B75A-EB30A56B63E3}" destId="{38A158C8-4B64-2049-8149-9E644345FE87}" srcOrd="0" destOrd="0" parTransId="{F8047D91-D002-4141-B996-905E6AC09E8A}" sibTransId="{88A9B119-8FE7-AE4C-803F-0840B261794F}"/>
    <dgm:cxn modelId="{408CB5A9-FD09-BB4A-BC25-AC8354B28464}" srcId="{21B1AB0F-463E-4543-B25A-AC1DF6490F45}" destId="{1A25892E-8CE7-C144-9046-9845F748C841}" srcOrd="1" destOrd="0" parTransId="{951EE6E1-571E-1744-8025-407D33C78066}" sibTransId="{B64A020C-D04B-0542-8BDA-DE8A946F1C58}"/>
    <dgm:cxn modelId="{596838CE-D32B-E145-AB6A-F1A2A4A86AD9}" srcId="{21B1AB0F-463E-4543-B25A-AC1DF6490F45}" destId="{EA4800BA-6BBD-3C47-B75A-EB30A56B63E3}" srcOrd="0" destOrd="0" parTransId="{441EF1D0-BB8C-344A-81CD-2CD48CF923F2}" sibTransId="{91F5F0EC-3682-C942-8AE4-E8AB5D7725C7}"/>
    <dgm:cxn modelId="{A74BDED0-742B-5544-A706-2126AB17D2AA}" type="presOf" srcId="{EA4800BA-6BBD-3C47-B75A-EB30A56B63E3}" destId="{47E98956-81F5-104B-AE22-EAC100C76D38}" srcOrd="0" destOrd="0" presId="urn:microsoft.com/office/officeart/2005/8/layout/lProcess3"/>
    <dgm:cxn modelId="{582105D7-002D-D840-9D19-D26A6436C3A3}" type="presOf" srcId="{1A25892E-8CE7-C144-9046-9845F748C841}" destId="{F50D4FCD-0A56-E346-84C2-B0C533C8D78B}" srcOrd="0" destOrd="0" presId="urn:microsoft.com/office/officeart/2005/8/layout/lProcess3"/>
    <dgm:cxn modelId="{D215E0D9-42EF-5446-B975-F00B7B97BAD4}" type="presOf" srcId="{38A158C8-4B64-2049-8149-9E644345FE87}" destId="{BFF697E7-44A8-E74C-A8FA-9304B0C04BA3}" srcOrd="0" destOrd="0" presId="urn:microsoft.com/office/officeart/2005/8/layout/lProcess3"/>
    <dgm:cxn modelId="{0C88B4DA-C203-754A-B25A-3FB6478CDA8B}" srcId="{8D91CD41-F44D-1A4B-AAFC-22F833A5C0B4}" destId="{89BBB524-EA87-4047-BB98-BCC96119801F}" srcOrd="0" destOrd="0" parTransId="{FD989B4F-DB41-E34A-9C8B-945A0F284AE1}" sibTransId="{20A9CC17-DD3D-9F41-A3F8-85A604F930ED}"/>
    <dgm:cxn modelId="{4A359FCF-E3C9-E04A-B603-542488C00279}" type="presParOf" srcId="{265064C3-082C-7F46-9600-D5138CEA87AC}" destId="{3A3124A8-85CE-6A4A-96ED-B379F19352A4}" srcOrd="0" destOrd="0" presId="urn:microsoft.com/office/officeart/2005/8/layout/lProcess3"/>
    <dgm:cxn modelId="{A527A5C7-37C4-BF46-8266-26A4512757F4}" type="presParOf" srcId="{3A3124A8-85CE-6A4A-96ED-B379F19352A4}" destId="{47E98956-81F5-104B-AE22-EAC100C76D38}" srcOrd="0" destOrd="0" presId="urn:microsoft.com/office/officeart/2005/8/layout/lProcess3"/>
    <dgm:cxn modelId="{C29E2386-DA38-4442-933D-9ADD6C8A4721}" type="presParOf" srcId="{3A3124A8-85CE-6A4A-96ED-B379F19352A4}" destId="{B2416662-3C2D-B443-9139-A9120711DCB5}" srcOrd="1" destOrd="0" presId="urn:microsoft.com/office/officeart/2005/8/layout/lProcess3"/>
    <dgm:cxn modelId="{11859CCE-7E9E-D44B-AAA9-470EDACD6953}" type="presParOf" srcId="{3A3124A8-85CE-6A4A-96ED-B379F19352A4}" destId="{BFF697E7-44A8-E74C-A8FA-9304B0C04BA3}" srcOrd="2" destOrd="0" presId="urn:microsoft.com/office/officeart/2005/8/layout/lProcess3"/>
    <dgm:cxn modelId="{6A3E37AA-1F5E-AC4A-9815-E3FCAE64AC1D}" type="presParOf" srcId="{265064C3-082C-7F46-9600-D5138CEA87AC}" destId="{2B38E132-878D-E44F-A9D8-ABEC93B4B345}" srcOrd="1" destOrd="0" presId="urn:microsoft.com/office/officeart/2005/8/layout/lProcess3"/>
    <dgm:cxn modelId="{CE90BD21-D33A-534A-8F2F-B81D173B3DFF}" type="presParOf" srcId="{265064C3-082C-7F46-9600-D5138CEA87AC}" destId="{46C780DA-7706-7848-B284-9FFFCE76DCD7}" srcOrd="2" destOrd="0" presId="urn:microsoft.com/office/officeart/2005/8/layout/lProcess3"/>
    <dgm:cxn modelId="{692974A3-8367-E145-A8D3-1DFE5895D94A}" type="presParOf" srcId="{46C780DA-7706-7848-B284-9FFFCE76DCD7}" destId="{F50D4FCD-0A56-E346-84C2-B0C533C8D78B}" srcOrd="0" destOrd="0" presId="urn:microsoft.com/office/officeart/2005/8/layout/lProcess3"/>
    <dgm:cxn modelId="{39463574-0008-A74D-8430-C7694B6C152B}" type="presParOf" srcId="{46C780DA-7706-7848-B284-9FFFCE76DCD7}" destId="{AE7091C5-6B85-5E4E-8238-4B2A20F5DC5A}" srcOrd="1" destOrd="0" presId="urn:microsoft.com/office/officeart/2005/8/layout/lProcess3"/>
    <dgm:cxn modelId="{C364254E-819C-844A-B697-D1D13ABF061D}" type="presParOf" srcId="{46C780DA-7706-7848-B284-9FFFCE76DCD7}" destId="{70D61A4B-FFF2-C34A-BF08-60F657EBF4B6}" srcOrd="2" destOrd="0" presId="urn:microsoft.com/office/officeart/2005/8/layout/lProcess3"/>
    <dgm:cxn modelId="{27CC2233-7FF3-BA45-BF21-573B4BD7B98E}" type="presParOf" srcId="{265064C3-082C-7F46-9600-D5138CEA87AC}" destId="{9F4A236B-764C-D74E-8276-B1D8297499ED}" srcOrd="3" destOrd="0" presId="urn:microsoft.com/office/officeart/2005/8/layout/lProcess3"/>
    <dgm:cxn modelId="{DBC850D3-1B7B-EE43-AD2E-1283DC9F0C75}" type="presParOf" srcId="{265064C3-082C-7F46-9600-D5138CEA87AC}" destId="{FE728BF0-1342-8B40-A85C-131237EBFCA3}" srcOrd="4" destOrd="0" presId="urn:microsoft.com/office/officeart/2005/8/layout/lProcess3"/>
    <dgm:cxn modelId="{25A15BD9-ECCC-1B43-BDF3-B8036C044C68}" type="presParOf" srcId="{FE728BF0-1342-8B40-A85C-131237EBFCA3}" destId="{74D30454-9C20-6F49-8B29-60EB43015901}" srcOrd="0" destOrd="0" presId="urn:microsoft.com/office/officeart/2005/8/layout/lProcess3"/>
    <dgm:cxn modelId="{75891FE4-FE8C-7340-A21A-4E55B94896D8}" type="presParOf" srcId="{FE728BF0-1342-8B40-A85C-131237EBFCA3}" destId="{4EBBD40B-9B27-B64C-A16C-86405A737D95}" srcOrd="1" destOrd="0" presId="urn:microsoft.com/office/officeart/2005/8/layout/lProcess3"/>
    <dgm:cxn modelId="{3574AAE1-B0EA-9340-A55D-EECE7264282C}" type="presParOf" srcId="{FE728BF0-1342-8B40-A85C-131237EBFCA3}" destId="{0EBDE64B-609A-1F4D-912B-84F2E4D60B5A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2547C-2B83-4CAE-9406-D3BEF75F32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4070FB6-C73A-4338-884D-4E3403465346}">
      <dgm:prSet phldrT="[Text]"/>
      <dgm:spPr/>
      <dgm:t>
        <a:bodyPr/>
        <a:lstStyle/>
        <a:p>
          <a:r>
            <a:rPr lang="en-IN"/>
            <a:t>Champions</a:t>
          </a:r>
          <a:endParaRPr lang="en-IN" dirty="0"/>
        </a:p>
      </dgm:t>
    </dgm:pt>
    <dgm:pt modelId="{E7B25550-DF41-4F40-9DB1-5EB572FBD070}" type="parTrans" cxnId="{837C45FA-7C22-4141-B5EA-C0A21A30D84A}">
      <dgm:prSet/>
      <dgm:spPr/>
      <dgm:t>
        <a:bodyPr/>
        <a:lstStyle/>
        <a:p>
          <a:endParaRPr lang="en-IN"/>
        </a:p>
      </dgm:t>
    </dgm:pt>
    <dgm:pt modelId="{0EF482FF-33F4-4BAC-97DD-CF75B5136980}" type="sibTrans" cxnId="{837C45FA-7C22-4141-B5EA-C0A21A30D84A}">
      <dgm:prSet/>
      <dgm:spPr/>
      <dgm:t>
        <a:bodyPr/>
        <a:lstStyle/>
        <a:p>
          <a:endParaRPr lang="en-IN"/>
        </a:p>
      </dgm:t>
    </dgm:pt>
    <dgm:pt modelId="{62DAF818-50D5-404E-AEC8-55F2E30DDA89}">
      <dgm:prSet phldrT="[Text]"/>
      <dgm:spPr/>
      <dgm:t>
        <a:bodyPr/>
        <a:lstStyle/>
        <a:p>
          <a:r>
            <a:rPr lang="en-IN" dirty="0"/>
            <a:t>Potential Loyalist</a:t>
          </a:r>
        </a:p>
      </dgm:t>
    </dgm:pt>
    <dgm:pt modelId="{3AC44796-F6AB-47BA-A6ED-1DE6CE804A0B}" type="parTrans" cxnId="{3B704CB7-8F25-4660-9B75-6B3D72EA1978}">
      <dgm:prSet/>
      <dgm:spPr/>
      <dgm:t>
        <a:bodyPr/>
        <a:lstStyle/>
        <a:p>
          <a:endParaRPr lang="en-IN"/>
        </a:p>
      </dgm:t>
    </dgm:pt>
    <dgm:pt modelId="{A6DC1737-D154-498A-9695-7D05A6DD7048}" type="sibTrans" cxnId="{3B704CB7-8F25-4660-9B75-6B3D72EA1978}">
      <dgm:prSet/>
      <dgm:spPr/>
      <dgm:t>
        <a:bodyPr/>
        <a:lstStyle/>
        <a:p>
          <a:endParaRPr lang="en-IN"/>
        </a:p>
      </dgm:t>
    </dgm:pt>
    <dgm:pt modelId="{3D04BCA9-144E-49BC-A2A3-916F24FB9AF8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Potential Loyalists are your recent customers with high to average frequency and who spend a good amount.</a:t>
          </a:r>
        </a:p>
      </dgm:t>
    </dgm:pt>
    <dgm:pt modelId="{EA042665-5401-4C86-9987-F118F8CAF1A0}" type="parTrans" cxnId="{17F4D8CB-AB5A-4DCF-98AE-25E74ADBDA49}">
      <dgm:prSet/>
      <dgm:spPr/>
      <dgm:t>
        <a:bodyPr/>
        <a:lstStyle/>
        <a:p>
          <a:endParaRPr lang="en-IN"/>
        </a:p>
      </dgm:t>
    </dgm:pt>
    <dgm:pt modelId="{56D918CF-A192-4D4F-AF36-50A1F9316FF4}" type="sibTrans" cxnId="{17F4D8CB-AB5A-4DCF-98AE-25E74ADBDA49}">
      <dgm:prSet/>
      <dgm:spPr/>
      <dgm:t>
        <a:bodyPr/>
        <a:lstStyle/>
        <a:p>
          <a:endParaRPr lang="en-IN"/>
        </a:p>
      </dgm:t>
    </dgm:pt>
    <dgm:pt modelId="{F5F17B7E-5EF5-487A-BE9F-20C3ACC0D2D9}">
      <dgm:prSet phldrT="[Text]"/>
      <dgm:spPr/>
      <dgm:t>
        <a:bodyPr/>
        <a:lstStyle/>
        <a:p>
          <a:r>
            <a:rPr lang="en-IN" dirty="0"/>
            <a:t>New Customers</a:t>
          </a:r>
        </a:p>
      </dgm:t>
    </dgm:pt>
    <dgm:pt modelId="{A887D1A9-5A0B-48AA-8668-5BE2DE5495F0}" type="parTrans" cxnId="{537D8D03-E9F8-43BE-847C-86D5D624206E}">
      <dgm:prSet/>
      <dgm:spPr/>
      <dgm:t>
        <a:bodyPr/>
        <a:lstStyle/>
        <a:p>
          <a:endParaRPr lang="en-IN"/>
        </a:p>
      </dgm:t>
    </dgm:pt>
    <dgm:pt modelId="{A5D258CA-B946-4E69-878C-A1C4E7FB3CDD}" type="sibTrans" cxnId="{537D8D03-E9F8-43BE-847C-86D5D624206E}">
      <dgm:prSet/>
      <dgm:spPr/>
      <dgm:t>
        <a:bodyPr/>
        <a:lstStyle/>
        <a:p>
          <a:endParaRPr lang="en-IN"/>
        </a:p>
      </dgm:t>
    </dgm:pt>
    <dgm:pt modelId="{1068F195-DD8D-47F3-A7C6-7E393225258D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New Customers have good overall RFM score but are not frequent shoppers.</a:t>
          </a:r>
        </a:p>
      </dgm:t>
    </dgm:pt>
    <dgm:pt modelId="{F1BD467C-7DD3-4BF5-9433-F05210A99D7C}" type="parTrans" cxnId="{B778BFD2-0059-49BC-927D-EF771946D300}">
      <dgm:prSet/>
      <dgm:spPr/>
      <dgm:t>
        <a:bodyPr/>
        <a:lstStyle/>
        <a:p>
          <a:endParaRPr lang="en-IN"/>
        </a:p>
      </dgm:t>
    </dgm:pt>
    <dgm:pt modelId="{296F76C8-4D9D-45D0-B846-710F7434A881}" type="sibTrans" cxnId="{B778BFD2-0059-49BC-927D-EF771946D300}">
      <dgm:prSet/>
      <dgm:spPr/>
      <dgm:t>
        <a:bodyPr/>
        <a:lstStyle/>
        <a:p>
          <a:endParaRPr lang="en-IN"/>
        </a:p>
      </dgm:t>
    </dgm:pt>
    <dgm:pt modelId="{A4F1A109-904E-41EB-B988-39819FB4A5E3}">
      <dgm:prSet phldrT="[Text]"/>
      <dgm:spPr/>
      <dgm:t>
        <a:bodyPr/>
        <a:lstStyle/>
        <a:p>
          <a:r>
            <a:rPr lang="en-IN" dirty="0"/>
            <a:t>At- Risk Customers </a:t>
          </a:r>
        </a:p>
      </dgm:t>
    </dgm:pt>
    <dgm:pt modelId="{E7620975-DB9C-4F57-844E-C653D8DF0ABC}" type="parTrans" cxnId="{56BB8120-4509-4CF4-9EE5-80E11E19DD47}">
      <dgm:prSet/>
      <dgm:spPr/>
      <dgm:t>
        <a:bodyPr/>
        <a:lstStyle/>
        <a:p>
          <a:endParaRPr lang="en-IN"/>
        </a:p>
      </dgm:t>
    </dgm:pt>
    <dgm:pt modelId="{6FF67D52-4F1A-4BBB-925F-3B4CE0673F1C}" type="sibTrans" cxnId="{56BB8120-4509-4CF4-9EE5-80E11E19DD47}">
      <dgm:prSet/>
      <dgm:spPr/>
      <dgm:t>
        <a:bodyPr/>
        <a:lstStyle/>
        <a:p>
          <a:endParaRPr lang="en-IN"/>
        </a:p>
      </dgm:t>
    </dgm:pt>
    <dgm:pt modelId="{AE0F7714-CB62-44E9-80E2-EB32ABF3A837}">
      <dgm:prSet phldrT="[Text]" custT="1"/>
      <dgm:spPr/>
      <dgm:t>
        <a:bodyPr/>
        <a:lstStyle/>
        <a:p>
          <a:r>
            <a:rPr lang="en-IN" sz="1600" dirty="0"/>
            <a:t>Champions are your best customers, who bought most recently, most often and are heavy spenders. </a:t>
          </a:r>
        </a:p>
      </dgm:t>
    </dgm:pt>
    <dgm:pt modelId="{F36789F0-2AC1-4D51-9922-4596661E7595}" type="sibTrans" cxnId="{91D994F4-D6CF-4C17-8553-CE87659CF251}">
      <dgm:prSet/>
      <dgm:spPr/>
      <dgm:t>
        <a:bodyPr/>
        <a:lstStyle/>
        <a:p>
          <a:endParaRPr lang="en-IN"/>
        </a:p>
      </dgm:t>
    </dgm:pt>
    <dgm:pt modelId="{2486968A-E226-4218-9ED4-3859E755185D}" type="parTrans" cxnId="{91D994F4-D6CF-4C17-8553-CE87659CF251}">
      <dgm:prSet/>
      <dgm:spPr/>
      <dgm:t>
        <a:bodyPr/>
        <a:lstStyle/>
        <a:p>
          <a:endParaRPr lang="en-IN"/>
        </a:p>
      </dgm:t>
    </dgm:pt>
    <dgm:pt modelId="{2880BBE0-69F8-43BE-B501-0E2C21204C17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At-Risk Customers are your customers who purchased often and spent big amounts, but haven’t purchased recently.</a:t>
          </a:r>
        </a:p>
      </dgm:t>
    </dgm:pt>
    <dgm:pt modelId="{F956C27B-4DDE-4D7E-962B-E07E5F6B8C59}" type="parTrans" cxnId="{D139C9AC-FF49-454A-A222-2A903664448B}">
      <dgm:prSet/>
      <dgm:spPr/>
      <dgm:t>
        <a:bodyPr/>
        <a:lstStyle/>
        <a:p>
          <a:endParaRPr lang="en-IN"/>
        </a:p>
      </dgm:t>
    </dgm:pt>
    <dgm:pt modelId="{5F1B9C2E-A800-4F00-8932-F8FC81C79AE0}" type="sibTrans" cxnId="{D139C9AC-FF49-454A-A222-2A903664448B}">
      <dgm:prSet/>
      <dgm:spPr/>
      <dgm:t>
        <a:bodyPr/>
        <a:lstStyle/>
        <a:p>
          <a:endParaRPr lang="en-IN"/>
        </a:p>
      </dgm:t>
    </dgm:pt>
    <dgm:pt modelId="{FE04BCF8-3D9D-49B7-B10D-7953EA1BF8B3}">
      <dgm:prSet phldrT="[Text]"/>
      <dgm:spPr/>
      <dgm:t>
        <a:bodyPr/>
        <a:lstStyle/>
        <a:p>
          <a:r>
            <a:rPr lang="en-IN"/>
            <a:t>Can't Lose Them</a:t>
          </a:r>
          <a:endParaRPr lang="en-IN" dirty="0"/>
        </a:p>
      </dgm:t>
    </dgm:pt>
    <dgm:pt modelId="{B9E1BA9A-35C7-413D-85B6-7A25E1495649}" type="parTrans" cxnId="{6AA1FC32-06BA-44E5-BD42-5A7972FE2CB9}">
      <dgm:prSet/>
      <dgm:spPr/>
      <dgm:t>
        <a:bodyPr/>
        <a:lstStyle/>
        <a:p>
          <a:endParaRPr lang="en-IN"/>
        </a:p>
      </dgm:t>
    </dgm:pt>
    <dgm:pt modelId="{EAF9ECE3-FFE4-4E10-9E82-DF5D1B3D2B03}" type="sibTrans" cxnId="{6AA1FC32-06BA-44E5-BD42-5A7972FE2CB9}">
      <dgm:prSet/>
      <dgm:spPr/>
      <dgm:t>
        <a:bodyPr/>
        <a:lstStyle/>
        <a:p>
          <a:endParaRPr lang="en-IN"/>
        </a:p>
      </dgm:t>
    </dgm:pt>
    <dgm:pt modelId="{DFB9645A-C58A-40B4-9F24-62E49CEE5D4B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Can’t Lose Them are customers who used to visit and purchase quite often, but haven’t been visiting recently.</a:t>
          </a:r>
        </a:p>
      </dgm:t>
    </dgm:pt>
    <dgm:pt modelId="{2CBA18FB-58E5-4D12-9BD0-51190C248937}" type="parTrans" cxnId="{66D5130C-8815-4F23-AA68-0796C3D5924F}">
      <dgm:prSet/>
      <dgm:spPr/>
      <dgm:t>
        <a:bodyPr/>
        <a:lstStyle/>
        <a:p>
          <a:endParaRPr lang="en-IN"/>
        </a:p>
      </dgm:t>
    </dgm:pt>
    <dgm:pt modelId="{073DD215-7F87-412C-8FFC-20F3A3EA6B98}" type="sibTrans" cxnId="{66D5130C-8815-4F23-AA68-0796C3D5924F}">
      <dgm:prSet/>
      <dgm:spPr/>
      <dgm:t>
        <a:bodyPr/>
        <a:lstStyle/>
        <a:p>
          <a:endParaRPr lang="en-IN"/>
        </a:p>
      </dgm:t>
    </dgm:pt>
    <dgm:pt modelId="{7A994C44-0D9A-4225-9577-7A043650BC27}">
      <dgm:prSet phldrT="[Text]"/>
      <dgm:spPr/>
      <dgm:t>
        <a:bodyPr/>
        <a:lstStyle/>
        <a:p>
          <a:r>
            <a:rPr lang="en-IN"/>
            <a:t>Can Lose Them</a:t>
          </a:r>
          <a:endParaRPr lang="en-IN" dirty="0"/>
        </a:p>
      </dgm:t>
    </dgm:pt>
    <dgm:pt modelId="{3DEA75A3-2621-438C-9E15-C9757B2E5ED6}" type="parTrans" cxnId="{8295FDA8-0CD0-4E6C-98F3-F3429870D2EE}">
      <dgm:prSet/>
      <dgm:spPr/>
      <dgm:t>
        <a:bodyPr/>
        <a:lstStyle/>
        <a:p>
          <a:endParaRPr lang="en-IN"/>
        </a:p>
      </dgm:t>
    </dgm:pt>
    <dgm:pt modelId="{2BA34C4A-78CC-4FBC-B33A-7F61B3552A45}" type="sibTrans" cxnId="{8295FDA8-0CD0-4E6C-98F3-F3429870D2EE}">
      <dgm:prSet/>
      <dgm:spPr/>
      <dgm:t>
        <a:bodyPr/>
        <a:lstStyle/>
        <a:p>
          <a:endParaRPr lang="en-IN"/>
        </a:p>
      </dgm:t>
    </dgm:pt>
    <dgm:pt modelId="{F32D7012-AEC6-42D3-A8DD-3D0C6BD4FB81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Can Lose Them are customers who visit very rarely and have not purchased recently.</a:t>
          </a:r>
        </a:p>
      </dgm:t>
    </dgm:pt>
    <dgm:pt modelId="{0F6ABDD4-8DEA-49A7-B38D-B93BBCD0B812}" type="parTrans" cxnId="{6B5C2746-FB59-4BCF-9CB1-9652D8B7C6C2}">
      <dgm:prSet/>
      <dgm:spPr/>
      <dgm:t>
        <a:bodyPr/>
        <a:lstStyle/>
        <a:p>
          <a:endParaRPr lang="en-IN"/>
        </a:p>
      </dgm:t>
    </dgm:pt>
    <dgm:pt modelId="{8CAD350A-24EB-4F42-9C54-80CB9A257664}" type="sibTrans" cxnId="{6B5C2746-FB59-4BCF-9CB1-9652D8B7C6C2}">
      <dgm:prSet/>
      <dgm:spPr/>
      <dgm:t>
        <a:bodyPr/>
        <a:lstStyle/>
        <a:p>
          <a:endParaRPr lang="en-IN"/>
        </a:p>
      </dgm:t>
    </dgm:pt>
    <dgm:pt modelId="{AAACA4E6-D1B6-4F78-B3F7-86C3F09C6B15}" type="pres">
      <dgm:prSet presAssocID="{2542547C-2B83-4CAE-9406-D3BEF75F329A}" presName="Name0" presStyleCnt="0">
        <dgm:presLayoutVars>
          <dgm:dir/>
          <dgm:animLvl val="lvl"/>
          <dgm:resizeHandles val="exact"/>
        </dgm:presLayoutVars>
      </dgm:prSet>
      <dgm:spPr/>
    </dgm:pt>
    <dgm:pt modelId="{493C3F85-9F0E-4C12-8CD2-94BD84F2F061}" type="pres">
      <dgm:prSet presAssocID="{C4070FB6-C73A-4338-884D-4E3403465346}" presName="linNode" presStyleCnt="0"/>
      <dgm:spPr/>
    </dgm:pt>
    <dgm:pt modelId="{4466AD9D-2746-4BF3-9433-22E88399A282}" type="pres">
      <dgm:prSet presAssocID="{C4070FB6-C73A-4338-884D-4E3403465346}" presName="parentText" presStyleLbl="node1" presStyleIdx="0" presStyleCnt="6" custLinFactNeighborX="-709">
        <dgm:presLayoutVars>
          <dgm:chMax val="1"/>
          <dgm:bulletEnabled val="1"/>
        </dgm:presLayoutVars>
      </dgm:prSet>
      <dgm:spPr/>
    </dgm:pt>
    <dgm:pt modelId="{3B484E5F-8D81-46F3-B73D-C3622A9EC067}" type="pres">
      <dgm:prSet presAssocID="{C4070FB6-C73A-4338-884D-4E3403465346}" presName="descendantText" presStyleLbl="alignAccFollowNode1" presStyleIdx="0" presStyleCnt="6" custLinFactNeighborX="-1567">
        <dgm:presLayoutVars>
          <dgm:bulletEnabled val="1"/>
        </dgm:presLayoutVars>
      </dgm:prSet>
      <dgm:spPr/>
    </dgm:pt>
    <dgm:pt modelId="{094C3779-CD5D-476D-BAF5-D0D60988324D}" type="pres">
      <dgm:prSet presAssocID="{0EF482FF-33F4-4BAC-97DD-CF75B5136980}" presName="sp" presStyleCnt="0"/>
      <dgm:spPr/>
    </dgm:pt>
    <dgm:pt modelId="{D3631FD9-E461-46E8-95D3-8B3A8BB5801D}" type="pres">
      <dgm:prSet presAssocID="{62DAF818-50D5-404E-AEC8-55F2E30DDA89}" presName="linNode" presStyleCnt="0"/>
      <dgm:spPr/>
    </dgm:pt>
    <dgm:pt modelId="{DB258CA1-ECB1-48AF-A15B-0F2C32979DA6}" type="pres">
      <dgm:prSet presAssocID="{62DAF818-50D5-404E-AEC8-55F2E30DDA89}" presName="parentText" presStyleLbl="node1" presStyleIdx="1" presStyleCnt="6" custLinFactNeighborX="-709">
        <dgm:presLayoutVars>
          <dgm:chMax val="1"/>
          <dgm:bulletEnabled val="1"/>
        </dgm:presLayoutVars>
      </dgm:prSet>
      <dgm:spPr/>
    </dgm:pt>
    <dgm:pt modelId="{F3640372-541C-4ED2-ADF4-227EA63FA611}" type="pres">
      <dgm:prSet presAssocID="{62DAF818-50D5-404E-AEC8-55F2E30DDA89}" presName="descendantText" presStyleLbl="alignAccFollowNode1" presStyleIdx="1" presStyleCnt="6" custLinFactNeighborX="-1567">
        <dgm:presLayoutVars>
          <dgm:bulletEnabled val="1"/>
        </dgm:presLayoutVars>
      </dgm:prSet>
      <dgm:spPr/>
    </dgm:pt>
    <dgm:pt modelId="{FD3E3F46-990C-4132-AFD6-99E277DC97A9}" type="pres">
      <dgm:prSet presAssocID="{A6DC1737-D154-498A-9695-7D05A6DD7048}" presName="sp" presStyleCnt="0"/>
      <dgm:spPr/>
    </dgm:pt>
    <dgm:pt modelId="{66842708-17C4-42AE-BEEE-0841B73F105F}" type="pres">
      <dgm:prSet presAssocID="{F5F17B7E-5EF5-487A-BE9F-20C3ACC0D2D9}" presName="linNode" presStyleCnt="0"/>
      <dgm:spPr/>
    </dgm:pt>
    <dgm:pt modelId="{4A3079B9-47BE-4BCA-964E-B432FBE16DDD}" type="pres">
      <dgm:prSet presAssocID="{F5F17B7E-5EF5-487A-BE9F-20C3ACC0D2D9}" presName="parentText" presStyleLbl="node1" presStyleIdx="2" presStyleCnt="6" custLinFactNeighborX="-709">
        <dgm:presLayoutVars>
          <dgm:chMax val="1"/>
          <dgm:bulletEnabled val="1"/>
        </dgm:presLayoutVars>
      </dgm:prSet>
      <dgm:spPr/>
    </dgm:pt>
    <dgm:pt modelId="{0ACE1716-310A-479D-B243-B396F208DA4C}" type="pres">
      <dgm:prSet presAssocID="{F5F17B7E-5EF5-487A-BE9F-20C3ACC0D2D9}" presName="descendantText" presStyleLbl="alignAccFollowNode1" presStyleIdx="2" presStyleCnt="6" custLinFactNeighborX="-313" custLinFactNeighborY="-3660">
        <dgm:presLayoutVars>
          <dgm:bulletEnabled val="1"/>
        </dgm:presLayoutVars>
      </dgm:prSet>
      <dgm:spPr/>
    </dgm:pt>
    <dgm:pt modelId="{390D3FBB-8F98-404F-BC5E-C6681931008D}" type="pres">
      <dgm:prSet presAssocID="{A5D258CA-B946-4E69-878C-A1C4E7FB3CDD}" presName="sp" presStyleCnt="0"/>
      <dgm:spPr/>
    </dgm:pt>
    <dgm:pt modelId="{5FAFA932-A1DE-4BCD-A116-E3FCCB88120C}" type="pres">
      <dgm:prSet presAssocID="{A4F1A109-904E-41EB-B988-39819FB4A5E3}" presName="linNode" presStyleCnt="0"/>
      <dgm:spPr/>
    </dgm:pt>
    <dgm:pt modelId="{2EFF7964-AF8E-433D-AE5E-6AF4427B460A}" type="pres">
      <dgm:prSet presAssocID="{A4F1A109-904E-41EB-B988-39819FB4A5E3}" presName="parentText" presStyleLbl="node1" presStyleIdx="3" presStyleCnt="6" custLinFactNeighborX="-709">
        <dgm:presLayoutVars>
          <dgm:chMax val="1"/>
          <dgm:bulletEnabled val="1"/>
        </dgm:presLayoutVars>
      </dgm:prSet>
      <dgm:spPr/>
    </dgm:pt>
    <dgm:pt modelId="{1EA37536-2561-4CEB-8717-692EDF78E220}" type="pres">
      <dgm:prSet presAssocID="{A4F1A109-904E-41EB-B988-39819FB4A5E3}" presName="descendantText" presStyleLbl="alignAccFollowNode1" presStyleIdx="3" presStyleCnt="6" custLinFactNeighborX="-313">
        <dgm:presLayoutVars>
          <dgm:bulletEnabled val="1"/>
        </dgm:presLayoutVars>
      </dgm:prSet>
      <dgm:spPr/>
    </dgm:pt>
    <dgm:pt modelId="{C5BE08B7-7FD3-4743-847D-AFFF05DB2BCA}" type="pres">
      <dgm:prSet presAssocID="{6FF67D52-4F1A-4BBB-925F-3B4CE0673F1C}" presName="sp" presStyleCnt="0"/>
      <dgm:spPr/>
    </dgm:pt>
    <dgm:pt modelId="{1729AD27-D75B-457A-9B97-21C8932906FA}" type="pres">
      <dgm:prSet presAssocID="{FE04BCF8-3D9D-49B7-B10D-7953EA1BF8B3}" presName="linNode" presStyleCnt="0"/>
      <dgm:spPr/>
    </dgm:pt>
    <dgm:pt modelId="{3BF5FD76-E4C9-4B10-AFBF-3B457CDC422E}" type="pres">
      <dgm:prSet presAssocID="{FE04BCF8-3D9D-49B7-B10D-7953EA1BF8B3}" presName="parentText" presStyleLbl="node1" presStyleIdx="4" presStyleCnt="6" custLinFactNeighborX="-709">
        <dgm:presLayoutVars>
          <dgm:chMax val="1"/>
          <dgm:bulletEnabled val="1"/>
        </dgm:presLayoutVars>
      </dgm:prSet>
      <dgm:spPr/>
    </dgm:pt>
    <dgm:pt modelId="{ABF880B8-6045-4E86-85A9-1262E509AC95}" type="pres">
      <dgm:prSet presAssocID="{FE04BCF8-3D9D-49B7-B10D-7953EA1BF8B3}" presName="descendantText" presStyleLbl="alignAccFollowNode1" presStyleIdx="4" presStyleCnt="6" custLinFactNeighborX="-313">
        <dgm:presLayoutVars>
          <dgm:bulletEnabled val="1"/>
        </dgm:presLayoutVars>
      </dgm:prSet>
      <dgm:spPr/>
    </dgm:pt>
    <dgm:pt modelId="{9E96D041-FE24-4DBA-803E-ACBD1E3F8DB2}" type="pres">
      <dgm:prSet presAssocID="{EAF9ECE3-FFE4-4E10-9E82-DF5D1B3D2B03}" presName="sp" presStyleCnt="0"/>
      <dgm:spPr/>
    </dgm:pt>
    <dgm:pt modelId="{B658158B-23FC-4788-A90B-4FDB8056D6C9}" type="pres">
      <dgm:prSet presAssocID="{7A994C44-0D9A-4225-9577-7A043650BC27}" presName="linNode" presStyleCnt="0"/>
      <dgm:spPr/>
    </dgm:pt>
    <dgm:pt modelId="{9E47F9A1-9690-4128-90C2-AE2E5D0F3AE6}" type="pres">
      <dgm:prSet presAssocID="{7A994C44-0D9A-4225-9577-7A043650BC27}" presName="parentText" presStyleLbl="node1" presStyleIdx="5" presStyleCnt="6" custLinFactNeighborX="-709">
        <dgm:presLayoutVars>
          <dgm:chMax val="1"/>
          <dgm:bulletEnabled val="1"/>
        </dgm:presLayoutVars>
      </dgm:prSet>
      <dgm:spPr/>
    </dgm:pt>
    <dgm:pt modelId="{555A0DC7-7510-49D2-9138-B7476FF099CB}" type="pres">
      <dgm:prSet presAssocID="{7A994C44-0D9A-4225-9577-7A043650BC27}" presName="descendantText" presStyleLbl="alignAccFollowNode1" presStyleIdx="5" presStyleCnt="6" custLinFactNeighborX="-313">
        <dgm:presLayoutVars>
          <dgm:bulletEnabled val="1"/>
        </dgm:presLayoutVars>
      </dgm:prSet>
      <dgm:spPr/>
    </dgm:pt>
  </dgm:ptLst>
  <dgm:cxnLst>
    <dgm:cxn modelId="{537D8D03-E9F8-43BE-847C-86D5D624206E}" srcId="{2542547C-2B83-4CAE-9406-D3BEF75F329A}" destId="{F5F17B7E-5EF5-487A-BE9F-20C3ACC0D2D9}" srcOrd="2" destOrd="0" parTransId="{A887D1A9-5A0B-48AA-8668-5BE2DE5495F0}" sibTransId="{A5D258CA-B946-4E69-878C-A1C4E7FB3CDD}"/>
    <dgm:cxn modelId="{39AC3606-D709-41D2-A8C5-4766C875F154}" type="presOf" srcId="{F5F17B7E-5EF5-487A-BE9F-20C3ACC0D2D9}" destId="{4A3079B9-47BE-4BCA-964E-B432FBE16DDD}" srcOrd="0" destOrd="0" presId="urn:microsoft.com/office/officeart/2005/8/layout/vList5"/>
    <dgm:cxn modelId="{66D5130C-8815-4F23-AA68-0796C3D5924F}" srcId="{FE04BCF8-3D9D-49B7-B10D-7953EA1BF8B3}" destId="{DFB9645A-C58A-40B4-9F24-62E49CEE5D4B}" srcOrd="0" destOrd="0" parTransId="{2CBA18FB-58E5-4D12-9BD0-51190C248937}" sibTransId="{073DD215-7F87-412C-8FFC-20F3A3EA6B98}"/>
    <dgm:cxn modelId="{EC2D0711-0609-4571-9F3B-B6AA03E82E62}" type="presOf" srcId="{7A994C44-0D9A-4225-9577-7A043650BC27}" destId="{9E47F9A1-9690-4128-90C2-AE2E5D0F3AE6}" srcOrd="0" destOrd="0" presId="urn:microsoft.com/office/officeart/2005/8/layout/vList5"/>
    <dgm:cxn modelId="{13811A17-991C-406C-8356-39656F4ECF62}" type="presOf" srcId="{A4F1A109-904E-41EB-B988-39819FB4A5E3}" destId="{2EFF7964-AF8E-433D-AE5E-6AF4427B460A}" srcOrd="0" destOrd="0" presId="urn:microsoft.com/office/officeart/2005/8/layout/vList5"/>
    <dgm:cxn modelId="{56BB8120-4509-4CF4-9EE5-80E11E19DD47}" srcId="{2542547C-2B83-4CAE-9406-D3BEF75F329A}" destId="{A4F1A109-904E-41EB-B988-39819FB4A5E3}" srcOrd="3" destOrd="0" parTransId="{E7620975-DB9C-4F57-844E-C653D8DF0ABC}" sibTransId="{6FF67D52-4F1A-4BBB-925F-3B4CE0673F1C}"/>
    <dgm:cxn modelId="{7F407E24-E79E-4D31-8F2A-C96B07D0582B}" type="presOf" srcId="{FE04BCF8-3D9D-49B7-B10D-7953EA1BF8B3}" destId="{3BF5FD76-E4C9-4B10-AFBF-3B457CDC422E}" srcOrd="0" destOrd="0" presId="urn:microsoft.com/office/officeart/2005/8/layout/vList5"/>
    <dgm:cxn modelId="{DC55342A-6EE3-4DA2-B9CE-C3F704FD2CC0}" type="presOf" srcId="{62DAF818-50D5-404E-AEC8-55F2E30DDA89}" destId="{DB258CA1-ECB1-48AF-A15B-0F2C32979DA6}" srcOrd="0" destOrd="0" presId="urn:microsoft.com/office/officeart/2005/8/layout/vList5"/>
    <dgm:cxn modelId="{6AA1FC32-06BA-44E5-BD42-5A7972FE2CB9}" srcId="{2542547C-2B83-4CAE-9406-D3BEF75F329A}" destId="{FE04BCF8-3D9D-49B7-B10D-7953EA1BF8B3}" srcOrd="4" destOrd="0" parTransId="{B9E1BA9A-35C7-413D-85B6-7A25E1495649}" sibTransId="{EAF9ECE3-FFE4-4E10-9E82-DF5D1B3D2B03}"/>
    <dgm:cxn modelId="{761F6C35-181F-422B-B228-18AC9F3FE346}" type="presOf" srcId="{2542547C-2B83-4CAE-9406-D3BEF75F329A}" destId="{AAACA4E6-D1B6-4F78-B3F7-86C3F09C6B15}" srcOrd="0" destOrd="0" presId="urn:microsoft.com/office/officeart/2005/8/layout/vList5"/>
    <dgm:cxn modelId="{6B5C2746-FB59-4BCF-9CB1-9652D8B7C6C2}" srcId="{7A994C44-0D9A-4225-9577-7A043650BC27}" destId="{F32D7012-AEC6-42D3-A8DD-3D0C6BD4FB81}" srcOrd="0" destOrd="0" parTransId="{0F6ABDD4-8DEA-49A7-B38D-B93BBCD0B812}" sibTransId="{8CAD350A-24EB-4F42-9C54-80CB9A257664}"/>
    <dgm:cxn modelId="{6080EE49-383B-448B-8E68-6CCEEA3D2476}" type="presOf" srcId="{C4070FB6-C73A-4338-884D-4E3403465346}" destId="{4466AD9D-2746-4BF3-9433-22E88399A282}" srcOrd="0" destOrd="0" presId="urn:microsoft.com/office/officeart/2005/8/layout/vList5"/>
    <dgm:cxn modelId="{6E3CF949-6525-424E-B89F-899EC41B71D5}" type="presOf" srcId="{2880BBE0-69F8-43BE-B501-0E2C21204C17}" destId="{1EA37536-2561-4CEB-8717-692EDF78E220}" srcOrd="0" destOrd="0" presId="urn:microsoft.com/office/officeart/2005/8/layout/vList5"/>
    <dgm:cxn modelId="{8295FDA8-0CD0-4E6C-98F3-F3429870D2EE}" srcId="{2542547C-2B83-4CAE-9406-D3BEF75F329A}" destId="{7A994C44-0D9A-4225-9577-7A043650BC27}" srcOrd="5" destOrd="0" parTransId="{3DEA75A3-2621-438C-9E15-C9757B2E5ED6}" sibTransId="{2BA34C4A-78CC-4FBC-B33A-7F61B3552A45}"/>
    <dgm:cxn modelId="{D139C9AC-FF49-454A-A222-2A903664448B}" srcId="{A4F1A109-904E-41EB-B988-39819FB4A5E3}" destId="{2880BBE0-69F8-43BE-B501-0E2C21204C17}" srcOrd="0" destOrd="0" parTransId="{F956C27B-4DDE-4D7E-962B-E07E5F6B8C59}" sibTransId="{5F1B9C2E-A800-4F00-8932-F8FC81C79AE0}"/>
    <dgm:cxn modelId="{C0AD76AF-3616-46EB-96E2-FE7F01E65C59}" type="presOf" srcId="{1068F195-DD8D-47F3-A7C6-7E393225258D}" destId="{0ACE1716-310A-479D-B243-B396F208DA4C}" srcOrd="0" destOrd="0" presId="urn:microsoft.com/office/officeart/2005/8/layout/vList5"/>
    <dgm:cxn modelId="{6F42F2B0-24F4-4160-8F68-319853E96D04}" type="presOf" srcId="{3D04BCA9-144E-49BC-A2A3-916F24FB9AF8}" destId="{F3640372-541C-4ED2-ADF4-227EA63FA611}" srcOrd="0" destOrd="0" presId="urn:microsoft.com/office/officeart/2005/8/layout/vList5"/>
    <dgm:cxn modelId="{443DF8B3-E0DE-4DBC-B7E6-B9C8083296A9}" type="presOf" srcId="{DFB9645A-C58A-40B4-9F24-62E49CEE5D4B}" destId="{ABF880B8-6045-4E86-85A9-1262E509AC95}" srcOrd="0" destOrd="0" presId="urn:microsoft.com/office/officeart/2005/8/layout/vList5"/>
    <dgm:cxn modelId="{3B704CB7-8F25-4660-9B75-6B3D72EA1978}" srcId="{2542547C-2B83-4CAE-9406-D3BEF75F329A}" destId="{62DAF818-50D5-404E-AEC8-55F2E30DDA89}" srcOrd="1" destOrd="0" parTransId="{3AC44796-F6AB-47BA-A6ED-1DE6CE804A0B}" sibTransId="{A6DC1737-D154-498A-9695-7D05A6DD7048}"/>
    <dgm:cxn modelId="{AA287FC6-F9FD-4BE6-A9B5-D472172BEF4A}" type="presOf" srcId="{F32D7012-AEC6-42D3-A8DD-3D0C6BD4FB81}" destId="{555A0DC7-7510-49D2-9138-B7476FF099CB}" srcOrd="0" destOrd="0" presId="urn:microsoft.com/office/officeart/2005/8/layout/vList5"/>
    <dgm:cxn modelId="{17F4D8CB-AB5A-4DCF-98AE-25E74ADBDA49}" srcId="{62DAF818-50D5-404E-AEC8-55F2E30DDA89}" destId="{3D04BCA9-144E-49BC-A2A3-916F24FB9AF8}" srcOrd="0" destOrd="0" parTransId="{EA042665-5401-4C86-9987-F118F8CAF1A0}" sibTransId="{56D918CF-A192-4D4F-AF36-50A1F9316FF4}"/>
    <dgm:cxn modelId="{53C359D2-1AC0-4841-BB99-38019F5AB7C6}" type="presOf" srcId="{AE0F7714-CB62-44E9-80E2-EB32ABF3A837}" destId="{3B484E5F-8D81-46F3-B73D-C3622A9EC067}" srcOrd="0" destOrd="0" presId="urn:microsoft.com/office/officeart/2005/8/layout/vList5"/>
    <dgm:cxn modelId="{B778BFD2-0059-49BC-927D-EF771946D300}" srcId="{F5F17B7E-5EF5-487A-BE9F-20C3ACC0D2D9}" destId="{1068F195-DD8D-47F3-A7C6-7E393225258D}" srcOrd="0" destOrd="0" parTransId="{F1BD467C-7DD3-4BF5-9433-F05210A99D7C}" sibTransId="{296F76C8-4D9D-45D0-B846-710F7434A881}"/>
    <dgm:cxn modelId="{91D994F4-D6CF-4C17-8553-CE87659CF251}" srcId="{C4070FB6-C73A-4338-884D-4E3403465346}" destId="{AE0F7714-CB62-44E9-80E2-EB32ABF3A837}" srcOrd="0" destOrd="0" parTransId="{2486968A-E226-4218-9ED4-3859E755185D}" sibTransId="{F36789F0-2AC1-4D51-9922-4596661E7595}"/>
    <dgm:cxn modelId="{837C45FA-7C22-4141-B5EA-C0A21A30D84A}" srcId="{2542547C-2B83-4CAE-9406-D3BEF75F329A}" destId="{C4070FB6-C73A-4338-884D-4E3403465346}" srcOrd="0" destOrd="0" parTransId="{E7B25550-DF41-4F40-9DB1-5EB572FBD070}" sibTransId="{0EF482FF-33F4-4BAC-97DD-CF75B5136980}"/>
    <dgm:cxn modelId="{21BCE756-2AAD-4093-B79D-411F5B7FCA7F}" type="presParOf" srcId="{AAACA4E6-D1B6-4F78-B3F7-86C3F09C6B15}" destId="{493C3F85-9F0E-4C12-8CD2-94BD84F2F061}" srcOrd="0" destOrd="0" presId="urn:microsoft.com/office/officeart/2005/8/layout/vList5"/>
    <dgm:cxn modelId="{D0FB7067-8645-41A7-A1CB-40E2334B8DA9}" type="presParOf" srcId="{493C3F85-9F0E-4C12-8CD2-94BD84F2F061}" destId="{4466AD9D-2746-4BF3-9433-22E88399A282}" srcOrd="0" destOrd="0" presId="urn:microsoft.com/office/officeart/2005/8/layout/vList5"/>
    <dgm:cxn modelId="{D98C5EA2-9338-4DB5-948A-F9AF9A34DDF9}" type="presParOf" srcId="{493C3F85-9F0E-4C12-8CD2-94BD84F2F061}" destId="{3B484E5F-8D81-46F3-B73D-C3622A9EC067}" srcOrd="1" destOrd="0" presId="urn:microsoft.com/office/officeart/2005/8/layout/vList5"/>
    <dgm:cxn modelId="{439103D0-75C5-4519-B8A6-BECB337FDB21}" type="presParOf" srcId="{AAACA4E6-D1B6-4F78-B3F7-86C3F09C6B15}" destId="{094C3779-CD5D-476D-BAF5-D0D60988324D}" srcOrd="1" destOrd="0" presId="urn:microsoft.com/office/officeart/2005/8/layout/vList5"/>
    <dgm:cxn modelId="{E5585204-86E6-4DB6-948C-2FE26AB098CE}" type="presParOf" srcId="{AAACA4E6-D1B6-4F78-B3F7-86C3F09C6B15}" destId="{D3631FD9-E461-46E8-95D3-8B3A8BB5801D}" srcOrd="2" destOrd="0" presId="urn:microsoft.com/office/officeart/2005/8/layout/vList5"/>
    <dgm:cxn modelId="{DBFEA21F-C835-41A9-B5BE-E001968E15E2}" type="presParOf" srcId="{D3631FD9-E461-46E8-95D3-8B3A8BB5801D}" destId="{DB258CA1-ECB1-48AF-A15B-0F2C32979DA6}" srcOrd="0" destOrd="0" presId="urn:microsoft.com/office/officeart/2005/8/layout/vList5"/>
    <dgm:cxn modelId="{92A439E9-17C2-444D-829C-9D2AE81F5E09}" type="presParOf" srcId="{D3631FD9-E461-46E8-95D3-8B3A8BB5801D}" destId="{F3640372-541C-4ED2-ADF4-227EA63FA611}" srcOrd="1" destOrd="0" presId="urn:microsoft.com/office/officeart/2005/8/layout/vList5"/>
    <dgm:cxn modelId="{ABD616E0-3EC9-4F75-8AAE-CFB51669015F}" type="presParOf" srcId="{AAACA4E6-D1B6-4F78-B3F7-86C3F09C6B15}" destId="{FD3E3F46-990C-4132-AFD6-99E277DC97A9}" srcOrd="3" destOrd="0" presId="urn:microsoft.com/office/officeart/2005/8/layout/vList5"/>
    <dgm:cxn modelId="{AF956AF6-47A4-4B48-B13C-0A73168889E9}" type="presParOf" srcId="{AAACA4E6-D1B6-4F78-B3F7-86C3F09C6B15}" destId="{66842708-17C4-42AE-BEEE-0841B73F105F}" srcOrd="4" destOrd="0" presId="urn:microsoft.com/office/officeart/2005/8/layout/vList5"/>
    <dgm:cxn modelId="{B5F37112-CAE5-45C8-9B97-570D6C8A55E0}" type="presParOf" srcId="{66842708-17C4-42AE-BEEE-0841B73F105F}" destId="{4A3079B9-47BE-4BCA-964E-B432FBE16DDD}" srcOrd="0" destOrd="0" presId="urn:microsoft.com/office/officeart/2005/8/layout/vList5"/>
    <dgm:cxn modelId="{194D59ED-EA0C-4272-AA40-CA9DB78AF3FB}" type="presParOf" srcId="{66842708-17C4-42AE-BEEE-0841B73F105F}" destId="{0ACE1716-310A-479D-B243-B396F208DA4C}" srcOrd="1" destOrd="0" presId="urn:microsoft.com/office/officeart/2005/8/layout/vList5"/>
    <dgm:cxn modelId="{F8758596-0398-43F3-B6ED-0EDF680C7BF1}" type="presParOf" srcId="{AAACA4E6-D1B6-4F78-B3F7-86C3F09C6B15}" destId="{390D3FBB-8F98-404F-BC5E-C6681931008D}" srcOrd="5" destOrd="0" presId="urn:microsoft.com/office/officeart/2005/8/layout/vList5"/>
    <dgm:cxn modelId="{D9E01585-9FEB-410F-9D2C-330350A859FF}" type="presParOf" srcId="{AAACA4E6-D1B6-4F78-B3F7-86C3F09C6B15}" destId="{5FAFA932-A1DE-4BCD-A116-E3FCCB88120C}" srcOrd="6" destOrd="0" presId="urn:microsoft.com/office/officeart/2005/8/layout/vList5"/>
    <dgm:cxn modelId="{B007FCAF-72D1-4402-A35C-BA31E9DBC7A6}" type="presParOf" srcId="{5FAFA932-A1DE-4BCD-A116-E3FCCB88120C}" destId="{2EFF7964-AF8E-433D-AE5E-6AF4427B460A}" srcOrd="0" destOrd="0" presId="urn:microsoft.com/office/officeart/2005/8/layout/vList5"/>
    <dgm:cxn modelId="{98E017C8-7783-4C9A-B4D9-58826E4917A5}" type="presParOf" srcId="{5FAFA932-A1DE-4BCD-A116-E3FCCB88120C}" destId="{1EA37536-2561-4CEB-8717-692EDF78E220}" srcOrd="1" destOrd="0" presId="urn:microsoft.com/office/officeart/2005/8/layout/vList5"/>
    <dgm:cxn modelId="{A26A97D7-85A8-4750-A518-224FFFBAA60D}" type="presParOf" srcId="{AAACA4E6-D1B6-4F78-B3F7-86C3F09C6B15}" destId="{C5BE08B7-7FD3-4743-847D-AFFF05DB2BCA}" srcOrd="7" destOrd="0" presId="urn:microsoft.com/office/officeart/2005/8/layout/vList5"/>
    <dgm:cxn modelId="{0F6F59C6-5A27-4664-9970-9F13FD596366}" type="presParOf" srcId="{AAACA4E6-D1B6-4F78-B3F7-86C3F09C6B15}" destId="{1729AD27-D75B-457A-9B97-21C8932906FA}" srcOrd="8" destOrd="0" presId="urn:microsoft.com/office/officeart/2005/8/layout/vList5"/>
    <dgm:cxn modelId="{D01358C0-1637-4785-A1DF-FC6774E82F35}" type="presParOf" srcId="{1729AD27-D75B-457A-9B97-21C8932906FA}" destId="{3BF5FD76-E4C9-4B10-AFBF-3B457CDC422E}" srcOrd="0" destOrd="0" presId="urn:microsoft.com/office/officeart/2005/8/layout/vList5"/>
    <dgm:cxn modelId="{07819A4E-BF6A-4D6A-A096-0B268123096D}" type="presParOf" srcId="{1729AD27-D75B-457A-9B97-21C8932906FA}" destId="{ABF880B8-6045-4E86-85A9-1262E509AC95}" srcOrd="1" destOrd="0" presId="urn:microsoft.com/office/officeart/2005/8/layout/vList5"/>
    <dgm:cxn modelId="{408C3984-C831-43C4-8771-0CA3916CBF9A}" type="presParOf" srcId="{AAACA4E6-D1B6-4F78-B3F7-86C3F09C6B15}" destId="{9E96D041-FE24-4DBA-803E-ACBD1E3F8DB2}" srcOrd="9" destOrd="0" presId="urn:microsoft.com/office/officeart/2005/8/layout/vList5"/>
    <dgm:cxn modelId="{9ADF354B-8AFD-498F-BF92-B9E4B4DDE191}" type="presParOf" srcId="{AAACA4E6-D1B6-4F78-B3F7-86C3F09C6B15}" destId="{B658158B-23FC-4788-A90B-4FDB8056D6C9}" srcOrd="10" destOrd="0" presId="urn:microsoft.com/office/officeart/2005/8/layout/vList5"/>
    <dgm:cxn modelId="{EF67B5C1-8839-46F7-9CF9-55CBB555211A}" type="presParOf" srcId="{B658158B-23FC-4788-A90B-4FDB8056D6C9}" destId="{9E47F9A1-9690-4128-90C2-AE2E5D0F3AE6}" srcOrd="0" destOrd="0" presId="urn:microsoft.com/office/officeart/2005/8/layout/vList5"/>
    <dgm:cxn modelId="{76FEF753-F3F3-4DFC-AF7A-9971FCCD7B94}" type="presParOf" srcId="{B658158B-23FC-4788-A90B-4FDB8056D6C9}" destId="{555A0DC7-7510-49D2-9138-B7476FF099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42547C-2B83-4CAE-9406-D3BEF75F32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4070FB6-C73A-4338-884D-4E3403465346}">
      <dgm:prSet phldrT="[Text]"/>
      <dgm:spPr/>
      <dgm:t>
        <a:bodyPr/>
        <a:lstStyle/>
        <a:p>
          <a:r>
            <a:rPr lang="en-IN" dirty="0"/>
            <a:t>Champions</a:t>
          </a:r>
        </a:p>
      </dgm:t>
    </dgm:pt>
    <dgm:pt modelId="{0EF482FF-33F4-4BAC-97DD-CF75B5136980}" type="sibTrans" cxnId="{837C45FA-7C22-4141-B5EA-C0A21A30D84A}">
      <dgm:prSet/>
      <dgm:spPr/>
      <dgm:t>
        <a:bodyPr/>
        <a:lstStyle/>
        <a:p>
          <a:endParaRPr lang="en-IN"/>
        </a:p>
      </dgm:t>
    </dgm:pt>
    <dgm:pt modelId="{E7B25550-DF41-4F40-9DB1-5EB572FBD070}" type="parTrans" cxnId="{837C45FA-7C22-4141-B5EA-C0A21A30D84A}">
      <dgm:prSet/>
      <dgm:spPr/>
      <dgm:t>
        <a:bodyPr/>
        <a:lstStyle/>
        <a:p>
          <a:endParaRPr lang="en-IN"/>
        </a:p>
      </dgm:t>
    </dgm:pt>
    <dgm:pt modelId="{62DAF818-50D5-404E-AEC8-55F2E30DDA89}">
      <dgm:prSet phldrT="[Text]"/>
      <dgm:spPr/>
      <dgm:t>
        <a:bodyPr/>
        <a:lstStyle/>
        <a:p>
          <a:r>
            <a:rPr lang="en-IN" dirty="0"/>
            <a:t>Potential Loyalist</a:t>
          </a:r>
        </a:p>
      </dgm:t>
    </dgm:pt>
    <dgm:pt modelId="{A6DC1737-D154-498A-9695-7D05A6DD7048}" type="sibTrans" cxnId="{3B704CB7-8F25-4660-9B75-6B3D72EA1978}">
      <dgm:prSet/>
      <dgm:spPr/>
      <dgm:t>
        <a:bodyPr/>
        <a:lstStyle/>
        <a:p>
          <a:endParaRPr lang="en-IN"/>
        </a:p>
      </dgm:t>
    </dgm:pt>
    <dgm:pt modelId="{3AC44796-F6AB-47BA-A6ED-1DE6CE804A0B}" type="parTrans" cxnId="{3B704CB7-8F25-4660-9B75-6B3D72EA1978}">
      <dgm:prSet/>
      <dgm:spPr/>
      <dgm:t>
        <a:bodyPr/>
        <a:lstStyle/>
        <a:p>
          <a:endParaRPr lang="en-IN"/>
        </a:p>
      </dgm:t>
    </dgm:pt>
    <dgm:pt modelId="{F5F17B7E-5EF5-487A-BE9F-20C3ACC0D2D9}">
      <dgm:prSet phldrT="[Text]"/>
      <dgm:spPr/>
      <dgm:t>
        <a:bodyPr/>
        <a:lstStyle/>
        <a:p>
          <a:r>
            <a:rPr lang="en-IN" dirty="0"/>
            <a:t>New Customers</a:t>
          </a:r>
        </a:p>
      </dgm:t>
    </dgm:pt>
    <dgm:pt modelId="{A5D258CA-B946-4E69-878C-A1C4E7FB3CDD}" type="sibTrans" cxnId="{537D8D03-E9F8-43BE-847C-86D5D624206E}">
      <dgm:prSet/>
      <dgm:spPr/>
      <dgm:t>
        <a:bodyPr/>
        <a:lstStyle/>
        <a:p>
          <a:endParaRPr lang="en-IN"/>
        </a:p>
      </dgm:t>
    </dgm:pt>
    <dgm:pt modelId="{A887D1A9-5A0B-48AA-8668-5BE2DE5495F0}" type="parTrans" cxnId="{537D8D03-E9F8-43BE-847C-86D5D624206E}">
      <dgm:prSet/>
      <dgm:spPr/>
      <dgm:t>
        <a:bodyPr/>
        <a:lstStyle/>
        <a:p>
          <a:endParaRPr lang="en-IN"/>
        </a:p>
      </dgm:t>
    </dgm:pt>
    <dgm:pt modelId="{A4F1A109-904E-41EB-B988-39819FB4A5E3}">
      <dgm:prSet phldrT="[Text]"/>
      <dgm:spPr/>
      <dgm:t>
        <a:bodyPr/>
        <a:lstStyle/>
        <a:p>
          <a:r>
            <a:rPr lang="en-IN" dirty="0"/>
            <a:t>At- Risk Customers </a:t>
          </a:r>
        </a:p>
      </dgm:t>
    </dgm:pt>
    <dgm:pt modelId="{6FF67D52-4F1A-4BBB-925F-3B4CE0673F1C}" type="sibTrans" cxnId="{56BB8120-4509-4CF4-9EE5-80E11E19DD47}">
      <dgm:prSet/>
      <dgm:spPr/>
      <dgm:t>
        <a:bodyPr/>
        <a:lstStyle/>
        <a:p>
          <a:endParaRPr lang="en-IN"/>
        </a:p>
      </dgm:t>
    </dgm:pt>
    <dgm:pt modelId="{E7620975-DB9C-4F57-844E-C653D8DF0ABC}" type="parTrans" cxnId="{56BB8120-4509-4CF4-9EE5-80E11E19DD47}">
      <dgm:prSet/>
      <dgm:spPr/>
      <dgm:t>
        <a:bodyPr/>
        <a:lstStyle/>
        <a:p>
          <a:endParaRPr lang="en-IN"/>
        </a:p>
      </dgm:t>
    </dgm:pt>
    <dgm:pt modelId="{FE04BCF8-3D9D-49B7-B10D-7953EA1BF8B3}">
      <dgm:prSet phldrT="[Text]"/>
      <dgm:spPr/>
      <dgm:t>
        <a:bodyPr/>
        <a:lstStyle/>
        <a:p>
          <a:r>
            <a:rPr lang="en-IN"/>
            <a:t>Can't Lose Them</a:t>
          </a:r>
          <a:endParaRPr lang="en-IN" dirty="0"/>
        </a:p>
      </dgm:t>
    </dgm:pt>
    <dgm:pt modelId="{EAF9ECE3-FFE4-4E10-9E82-DF5D1B3D2B03}" type="sibTrans" cxnId="{6AA1FC32-06BA-44E5-BD42-5A7972FE2CB9}">
      <dgm:prSet/>
      <dgm:spPr/>
      <dgm:t>
        <a:bodyPr/>
        <a:lstStyle/>
        <a:p>
          <a:endParaRPr lang="en-IN"/>
        </a:p>
      </dgm:t>
    </dgm:pt>
    <dgm:pt modelId="{B9E1BA9A-35C7-413D-85B6-7A25E1495649}" type="parTrans" cxnId="{6AA1FC32-06BA-44E5-BD42-5A7972FE2CB9}">
      <dgm:prSet/>
      <dgm:spPr/>
      <dgm:t>
        <a:bodyPr/>
        <a:lstStyle/>
        <a:p>
          <a:endParaRPr lang="en-IN"/>
        </a:p>
      </dgm:t>
    </dgm:pt>
    <dgm:pt modelId="{7A994C44-0D9A-4225-9577-7A043650BC27}">
      <dgm:prSet phldrT="[Text]"/>
      <dgm:spPr/>
      <dgm:t>
        <a:bodyPr/>
        <a:lstStyle/>
        <a:p>
          <a:r>
            <a:rPr lang="en-IN" dirty="0"/>
            <a:t>Can Lose Them</a:t>
          </a:r>
        </a:p>
      </dgm:t>
    </dgm:pt>
    <dgm:pt modelId="{2BA34C4A-78CC-4FBC-B33A-7F61B3552A45}" type="sibTrans" cxnId="{8295FDA8-0CD0-4E6C-98F3-F3429870D2EE}">
      <dgm:prSet/>
      <dgm:spPr/>
      <dgm:t>
        <a:bodyPr/>
        <a:lstStyle/>
        <a:p>
          <a:endParaRPr lang="en-IN"/>
        </a:p>
      </dgm:t>
    </dgm:pt>
    <dgm:pt modelId="{3DEA75A3-2621-438C-9E15-C9757B2E5ED6}" type="parTrans" cxnId="{8295FDA8-0CD0-4E6C-98F3-F3429870D2EE}">
      <dgm:prSet/>
      <dgm:spPr/>
      <dgm:t>
        <a:bodyPr/>
        <a:lstStyle/>
        <a:p>
          <a:endParaRPr lang="en-IN"/>
        </a:p>
      </dgm:t>
    </dgm:pt>
    <dgm:pt modelId="{AAACA4E6-D1B6-4F78-B3F7-86C3F09C6B15}" type="pres">
      <dgm:prSet presAssocID="{2542547C-2B83-4CAE-9406-D3BEF75F329A}" presName="Name0" presStyleCnt="0">
        <dgm:presLayoutVars>
          <dgm:dir/>
          <dgm:animLvl val="lvl"/>
          <dgm:resizeHandles val="exact"/>
        </dgm:presLayoutVars>
      </dgm:prSet>
      <dgm:spPr/>
    </dgm:pt>
    <dgm:pt modelId="{493C3F85-9F0E-4C12-8CD2-94BD84F2F061}" type="pres">
      <dgm:prSet presAssocID="{C4070FB6-C73A-4338-884D-4E3403465346}" presName="linNode" presStyleCnt="0"/>
      <dgm:spPr/>
    </dgm:pt>
    <dgm:pt modelId="{4466AD9D-2746-4BF3-9433-22E88399A282}" type="pres">
      <dgm:prSet presAssocID="{C4070FB6-C73A-4338-884D-4E3403465346}" presName="parentText" presStyleLbl="node1" presStyleIdx="0" presStyleCnt="6" custLinFactNeighborX="-709">
        <dgm:presLayoutVars>
          <dgm:chMax val="1"/>
          <dgm:bulletEnabled val="1"/>
        </dgm:presLayoutVars>
      </dgm:prSet>
      <dgm:spPr/>
    </dgm:pt>
    <dgm:pt modelId="{094C3779-CD5D-476D-BAF5-D0D60988324D}" type="pres">
      <dgm:prSet presAssocID="{0EF482FF-33F4-4BAC-97DD-CF75B5136980}" presName="sp" presStyleCnt="0"/>
      <dgm:spPr/>
    </dgm:pt>
    <dgm:pt modelId="{D3631FD9-E461-46E8-95D3-8B3A8BB5801D}" type="pres">
      <dgm:prSet presAssocID="{62DAF818-50D5-404E-AEC8-55F2E30DDA89}" presName="linNode" presStyleCnt="0"/>
      <dgm:spPr/>
    </dgm:pt>
    <dgm:pt modelId="{DB258CA1-ECB1-48AF-A15B-0F2C32979DA6}" type="pres">
      <dgm:prSet presAssocID="{62DAF818-50D5-404E-AEC8-55F2E30DDA89}" presName="parentText" presStyleLbl="node1" presStyleIdx="1" presStyleCnt="6" custLinFactNeighborX="-709">
        <dgm:presLayoutVars>
          <dgm:chMax val="1"/>
          <dgm:bulletEnabled val="1"/>
        </dgm:presLayoutVars>
      </dgm:prSet>
      <dgm:spPr/>
    </dgm:pt>
    <dgm:pt modelId="{FD3E3F46-990C-4132-AFD6-99E277DC97A9}" type="pres">
      <dgm:prSet presAssocID="{A6DC1737-D154-498A-9695-7D05A6DD7048}" presName="sp" presStyleCnt="0"/>
      <dgm:spPr/>
    </dgm:pt>
    <dgm:pt modelId="{66842708-17C4-42AE-BEEE-0841B73F105F}" type="pres">
      <dgm:prSet presAssocID="{F5F17B7E-5EF5-487A-BE9F-20C3ACC0D2D9}" presName="linNode" presStyleCnt="0"/>
      <dgm:spPr/>
    </dgm:pt>
    <dgm:pt modelId="{4A3079B9-47BE-4BCA-964E-B432FBE16DDD}" type="pres">
      <dgm:prSet presAssocID="{F5F17B7E-5EF5-487A-BE9F-20C3ACC0D2D9}" presName="parentText" presStyleLbl="node1" presStyleIdx="2" presStyleCnt="6" custLinFactNeighborX="-709">
        <dgm:presLayoutVars>
          <dgm:chMax val="1"/>
          <dgm:bulletEnabled val="1"/>
        </dgm:presLayoutVars>
      </dgm:prSet>
      <dgm:spPr/>
    </dgm:pt>
    <dgm:pt modelId="{390D3FBB-8F98-404F-BC5E-C6681931008D}" type="pres">
      <dgm:prSet presAssocID="{A5D258CA-B946-4E69-878C-A1C4E7FB3CDD}" presName="sp" presStyleCnt="0"/>
      <dgm:spPr/>
    </dgm:pt>
    <dgm:pt modelId="{5FAFA932-A1DE-4BCD-A116-E3FCCB88120C}" type="pres">
      <dgm:prSet presAssocID="{A4F1A109-904E-41EB-B988-39819FB4A5E3}" presName="linNode" presStyleCnt="0"/>
      <dgm:spPr/>
    </dgm:pt>
    <dgm:pt modelId="{2EFF7964-AF8E-433D-AE5E-6AF4427B460A}" type="pres">
      <dgm:prSet presAssocID="{A4F1A109-904E-41EB-B988-39819FB4A5E3}" presName="parentText" presStyleLbl="node1" presStyleIdx="3" presStyleCnt="6" custLinFactNeighborX="-709">
        <dgm:presLayoutVars>
          <dgm:chMax val="1"/>
          <dgm:bulletEnabled val="1"/>
        </dgm:presLayoutVars>
      </dgm:prSet>
      <dgm:spPr/>
    </dgm:pt>
    <dgm:pt modelId="{C5BE08B7-7FD3-4743-847D-AFFF05DB2BCA}" type="pres">
      <dgm:prSet presAssocID="{6FF67D52-4F1A-4BBB-925F-3B4CE0673F1C}" presName="sp" presStyleCnt="0"/>
      <dgm:spPr/>
    </dgm:pt>
    <dgm:pt modelId="{1729AD27-D75B-457A-9B97-21C8932906FA}" type="pres">
      <dgm:prSet presAssocID="{FE04BCF8-3D9D-49B7-B10D-7953EA1BF8B3}" presName="linNode" presStyleCnt="0"/>
      <dgm:spPr/>
    </dgm:pt>
    <dgm:pt modelId="{3BF5FD76-E4C9-4B10-AFBF-3B457CDC422E}" type="pres">
      <dgm:prSet presAssocID="{FE04BCF8-3D9D-49B7-B10D-7953EA1BF8B3}" presName="parentText" presStyleLbl="node1" presStyleIdx="4" presStyleCnt="6" custLinFactNeighborX="-709">
        <dgm:presLayoutVars>
          <dgm:chMax val="1"/>
          <dgm:bulletEnabled val="1"/>
        </dgm:presLayoutVars>
      </dgm:prSet>
      <dgm:spPr/>
    </dgm:pt>
    <dgm:pt modelId="{9E96D041-FE24-4DBA-803E-ACBD1E3F8DB2}" type="pres">
      <dgm:prSet presAssocID="{EAF9ECE3-FFE4-4E10-9E82-DF5D1B3D2B03}" presName="sp" presStyleCnt="0"/>
      <dgm:spPr/>
    </dgm:pt>
    <dgm:pt modelId="{B658158B-23FC-4788-A90B-4FDB8056D6C9}" type="pres">
      <dgm:prSet presAssocID="{7A994C44-0D9A-4225-9577-7A043650BC27}" presName="linNode" presStyleCnt="0"/>
      <dgm:spPr/>
    </dgm:pt>
    <dgm:pt modelId="{9E47F9A1-9690-4128-90C2-AE2E5D0F3AE6}" type="pres">
      <dgm:prSet presAssocID="{7A994C44-0D9A-4225-9577-7A043650BC27}" presName="parentText" presStyleLbl="node1" presStyleIdx="5" presStyleCnt="6" custLinFactNeighborX="-709">
        <dgm:presLayoutVars>
          <dgm:chMax val="1"/>
          <dgm:bulletEnabled val="1"/>
        </dgm:presLayoutVars>
      </dgm:prSet>
      <dgm:spPr/>
    </dgm:pt>
  </dgm:ptLst>
  <dgm:cxnLst>
    <dgm:cxn modelId="{537D8D03-E9F8-43BE-847C-86D5D624206E}" srcId="{2542547C-2B83-4CAE-9406-D3BEF75F329A}" destId="{F5F17B7E-5EF5-487A-BE9F-20C3ACC0D2D9}" srcOrd="2" destOrd="0" parTransId="{A887D1A9-5A0B-48AA-8668-5BE2DE5495F0}" sibTransId="{A5D258CA-B946-4E69-878C-A1C4E7FB3CDD}"/>
    <dgm:cxn modelId="{39AC3606-D709-41D2-A8C5-4766C875F154}" type="presOf" srcId="{F5F17B7E-5EF5-487A-BE9F-20C3ACC0D2D9}" destId="{4A3079B9-47BE-4BCA-964E-B432FBE16DDD}" srcOrd="0" destOrd="0" presId="urn:microsoft.com/office/officeart/2005/8/layout/vList5"/>
    <dgm:cxn modelId="{EC2D0711-0609-4571-9F3B-B6AA03E82E62}" type="presOf" srcId="{7A994C44-0D9A-4225-9577-7A043650BC27}" destId="{9E47F9A1-9690-4128-90C2-AE2E5D0F3AE6}" srcOrd="0" destOrd="0" presId="urn:microsoft.com/office/officeart/2005/8/layout/vList5"/>
    <dgm:cxn modelId="{13811A17-991C-406C-8356-39656F4ECF62}" type="presOf" srcId="{A4F1A109-904E-41EB-B988-39819FB4A5E3}" destId="{2EFF7964-AF8E-433D-AE5E-6AF4427B460A}" srcOrd="0" destOrd="0" presId="urn:microsoft.com/office/officeart/2005/8/layout/vList5"/>
    <dgm:cxn modelId="{56BB8120-4509-4CF4-9EE5-80E11E19DD47}" srcId="{2542547C-2B83-4CAE-9406-D3BEF75F329A}" destId="{A4F1A109-904E-41EB-B988-39819FB4A5E3}" srcOrd="3" destOrd="0" parTransId="{E7620975-DB9C-4F57-844E-C653D8DF0ABC}" sibTransId="{6FF67D52-4F1A-4BBB-925F-3B4CE0673F1C}"/>
    <dgm:cxn modelId="{7F407E24-E79E-4D31-8F2A-C96B07D0582B}" type="presOf" srcId="{FE04BCF8-3D9D-49B7-B10D-7953EA1BF8B3}" destId="{3BF5FD76-E4C9-4B10-AFBF-3B457CDC422E}" srcOrd="0" destOrd="0" presId="urn:microsoft.com/office/officeart/2005/8/layout/vList5"/>
    <dgm:cxn modelId="{DC55342A-6EE3-4DA2-B9CE-C3F704FD2CC0}" type="presOf" srcId="{62DAF818-50D5-404E-AEC8-55F2E30DDA89}" destId="{DB258CA1-ECB1-48AF-A15B-0F2C32979DA6}" srcOrd="0" destOrd="0" presId="urn:microsoft.com/office/officeart/2005/8/layout/vList5"/>
    <dgm:cxn modelId="{6AA1FC32-06BA-44E5-BD42-5A7972FE2CB9}" srcId="{2542547C-2B83-4CAE-9406-D3BEF75F329A}" destId="{FE04BCF8-3D9D-49B7-B10D-7953EA1BF8B3}" srcOrd="4" destOrd="0" parTransId="{B9E1BA9A-35C7-413D-85B6-7A25E1495649}" sibTransId="{EAF9ECE3-FFE4-4E10-9E82-DF5D1B3D2B03}"/>
    <dgm:cxn modelId="{761F6C35-181F-422B-B228-18AC9F3FE346}" type="presOf" srcId="{2542547C-2B83-4CAE-9406-D3BEF75F329A}" destId="{AAACA4E6-D1B6-4F78-B3F7-86C3F09C6B15}" srcOrd="0" destOrd="0" presId="urn:microsoft.com/office/officeart/2005/8/layout/vList5"/>
    <dgm:cxn modelId="{6080EE49-383B-448B-8E68-6CCEEA3D2476}" type="presOf" srcId="{C4070FB6-C73A-4338-884D-4E3403465346}" destId="{4466AD9D-2746-4BF3-9433-22E88399A282}" srcOrd="0" destOrd="0" presId="urn:microsoft.com/office/officeart/2005/8/layout/vList5"/>
    <dgm:cxn modelId="{8295FDA8-0CD0-4E6C-98F3-F3429870D2EE}" srcId="{2542547C-2B83-4CAE-9406-D3BEF75F329A}" destId="{7A994C44-0D9A-4225-9577-7A043650BC27}" srcOrd="5" destOrd="0" parTransId="{3DEA75A3-2621-438C-9E15-C9757B2E5ED6}" sibTransId="{2BA34C4A-78CC-4FBC-B33A-7F61B3552A45}"/>
    <dgm:cxn modelId="{3B704CB7-8F25-4660-9B75-6B3D72EA1978}" srcId="{2542547C-2B83-4CAE-9406-D3BEF75F329A}" destId="{62DAF818-50D5-404E-AEC8-55F2E30DDA89}" srcOrd="1" destOrd="0" parTransId="{3AC44796-F6AB-47BA-A6ED-1DE6CE804A0B}" sibTransId="{A6DC1737-D154-498A-9695-7D05A6DD7048}"/>
    <dgm:cxn modelId="{837C45FA-7C22-4141-B5EA-C0A21A30D84A}" srcId="{2542547C-2B83-4CAE-9406-D3BEF75F329A}" destId="{C4070FB6-C73A-4338-884D-4E3403465346}" srcOrd="0" destOrd="0" parTransId="{E7B25550-DF41-4F40-9DB1-5EB572FBD070}" sibTransId="{0EF482FF-33F4-4BAC-97DD-CF75B5136980}"/>
    <dgm:cxn modelId="{21BCE756-2AAD-4093-B79D-411F5B7FCA7F}" type="presParOf" srcId="{AAACA4E6-D1B6-4F78-B3F7-86C3F09C6B15}" destId="{493C3F85-9F0E-4C12-8CD2-94BD84F2F061}" srcOrd="0" destOrd="0" presId="urn:microsoft.com/office/officeart/2005/8/layout/vList5"/>
    <dgm:cxn modelId="{D0FB7067-8645-41A7-A1CB-40E2334B8DA9}" type="presParOf" srcId="{493C3F85-9F0E-4C12-8CD2-94BD84F2F061}" destId="{4466AD9D-2746-4BF3-9433-22E88399A282}" srcOrd="0" destOrd="0" presId="urn:microsoft.com/office/officeart/2005/8/layout/vList5"/>
    <dgm:cxn modelId="{439103D0-75C5-4519-B8A6-BECB337FDB21}" type="presParOf" srcId="{AAACA4E6-D1B6-4F78-B3F7-86C3F09C6B15}" destId="{094C3779-CD5D-476D-BAF5-D0D60988324D}" srcOrd="1" destOrd="0" presId="urn:microsoft.com/office/officeart/2005/8/layout/vList5"/>
    <dgm:cxn modelId="{E5585204-86E6-4DB6-948C-2FE26AB098CE}" type="presParOf" srcId="{AAACA4E6-D1B6-4F78-B3F7-86C3F09C6B15}" destId="{D3631FD9-E461-46E8-95D3-8B3A8BB5801D}" srcOrd="2" destOrd="0" presId="urn:microsoft.com/office/officeart/2005/8/layout/vList5"/>
    <dgm:cxn modelId="{DBFEA21F-C835-41A9-B5BE-E001968E15E2}" type="presParOf" srcId="{D3631FD9-E461-46E8-95D3-8B3A8BB5801D}" destId="{DB258CA1-ECB1-48AF-A15B-0F2C32979DA6}" srcOrd="0" destOrd="0" presId="urn:microsoft.com/office/officeart/2005/8/layout/vList5"/>
    <dgm:cxn modelId="{ABD616E0-3EC9-4F75-8AAE-CFB51669015F}" type="presParOf" srcId="{AAACA4E6-D1B6-4F78-B3F7-86C3F09C6B15}" destId="{FD3E3F46-990C-4132-AFD6-99E277DC97A9}" srcOrd="3" destOrd="0" presId="urn:microsoft.com/office/officeart/2005/8/layout/vList5"/>
    <dgm:cxn modelId="{AF956AF6-47A4-4B48-B13C-0A73168889E9}" type="presParOf" srcId="{AAACA4E6-D1B6-4F78-B3F7-86C3F09C6B15}" destId="{66842708-17C4-42AE-BEEE-0841B73F105F}" srcOrd="4" destOrd="0" presId="urn:microsoft.com/office/officeart/2005/8/layout/vList5"/>
    <dgm:cxn modelId="{B5F37112-CAE5-45C8-9B97-570D6C8A55E0}" type="presParOf" srcId="{66842708-17C4-42AE-BEEE-0841B73F105F}" destId="{4A3079B9-47BE-4BCA-964E-B432FBE16DDD}" srcOrd="0" destOrd="0" presId="urn:microsoft.com/office/officeart/2005/8/layout/vList5"/>
    <dgm:cxn modelId="{F8758596-0398-43F3-B6ED-0EDF680C7BF1}" type="presParOf" srcId="{AAACA4E6-D1B6-4F78-B3F7-86C3F09C6B15}" destId="{390D3FBB-8F98-404F-BC5E-C6681931008D}" srcOrd="5" destOrd="0" presId="urn:microsoft.com/office/officeart/2005/8/layout/vList5"/>
    <dgm:cxn modelId="{D9E01585-9FEB-410F-9D2C-330350A859FF}" type="presParOf" srcId="{AAACA4E6-D1B6-4F78-B3F7-86C3F09C6B15}" destId="{5FAFA932-A1DE-4BCD-A116-E3FCCB88120C}" srcOrd="6" destOrd="0" presId="urn:microsoft.com/office/officeart/2005/8/layout/vList5"/>
    <dgm:cxn modelId="{B007FCAF-72D1-4402-A35C-BA31E9DBC7A6}" type="presParOf" srcId="{5FAFA932-A1DE-4BCD-A116-E3FCCB88120C}" destId="{2EFF7964-AF8E-433D-AE5E-6AF4427B460A}" srcOrd="0" destOrd="0" presId="urn:microsoft.com/office/officeart/2005/8/layout/vList5"/>
    <dgm:cxn modelId="{A26A97D7-85A8-4750-A518-224FFFBAA60D}" type="presParOf" srcId="{AAACA4E6-D1B6-4F78-B3F7-86C3F09C6B15}" destId="{C5BE08B7-7FD3-4743-847D-AFFF05DB2BCA}" srcOrd="7" destOrd="0" presId="urn:microsoft.com/office/officeart/2005/8/layout/vList5"/>
    <dgm:cxn modelId="{0F6F59C6-5A27-4664-9970-9F13FD596366}" type="presParOf" srcId="{AAACA4E6-D1B6-4F78-B3F7-86C3F09C6B15}" destId="{1729AD27-D75B-457A-9B97-21C8932906FA}" srcOrd="8" destOrd="0" presId="urn:microsoft.com/office/officeart/2005/8/layout/vList5"/>
    <dgm:cxn modelId="{D01358C0-1637-4785-A1DF-FC6774E82F35}" type="presParOf" srcId="{1729AD27-D75B-457A-9B97-21C8932906FA}" destId="{3BF5FD76-E4C9-4B10-AFBF-3B457CDC422E}" srcOrd="0" destOrd="0" presId="urn:microsoft.com/office/officeart/2005/8/layout/vList5"/>
    <dgm:cxn modelId="{408C3984-C831-43C4-8771-0CA3916CBF9A}" type="presParOf" srcId="{AAACA4E6-D1B6-4F78-B3F7-86C3F09C6B15}" destId="{9E96D041-FE24-4DBA-803E-ACBD1E3F8DB2}" srcOrd="9" destOrd="0" presId="urn:microsoft.com/office/officeart/2005/8/layout/vList5"/>
    <dgm:cxn modelId="{9ADF354B-8AFD-498F-BF92-B9E4B4DDE191}" type="presParOf" srcId="{AAACA4E6-D1B6-4F78-B3F7-86C3F09C6B15}" destId="{B658158B-23FC-4788-A90B-4FDB8056D6C9}" srcOrd="10" destOrd="0" presId="urn:microsoft.com/office/officeart/2005/8/layout/vList5"/>
    <dgm:cxn modelId="{EF67B5C1-8839-46F7-9CF9-55CBB555211A}" type="presParOf" srcId="{B658158B-23FC-4788-A90B-4FDB8056D6C9}" destId="{9E47F9A1-9690-4128-90C2-AE2E5D0F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42547C-2B83-4CAE-9406-D3BEF75F32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4070FB6-C73A-4338-884D-4E3403465346}">
      <dgm:prSet phldrT="[Text]"/>
      <dgm:spPr/>
      <dgm:t>
        <a:bodyPr/>
        <a:lstStyle/>
        <a:p>
          <a:r>
            <a:rPr lang="en-IN" dirty="0"/>
            <a:t>333, 332, 323</a:t>
          </a:r>
        </a:p>
      </dgm:t>
    </dgm:pt>
    <dgm:pt modelId="{0EF482FF-33F4-4BAC-97DD-CF75B5136980}" type="sibTrans" cxnId="{837C45FA-7C22-4141-B5EA-C0A21A30D84A}">
      <dgm:prSet/>
      <dgm:spPr/>
      <dgm:t>
        <a:bodyPr/>
        <a:lstStyle/>
        <a:p>
          <a:endParaRPr lang="en-IN"/>
        </a:p>
      </dgm:t>
    </dgm:pt>
    <dgm:pt modelId="{E7B25550-DF41-4F40-9DB1-5EB572FBD070}" type="parTrans" cxnId="{837C45FA-7C22-4141-B5EA-C0A21A30D84A}">
      <dgm:prSet/>
      <dgm:spPr/>
      <dgm:t>
        <a:bodyPr/>
        <a:lstStyle/>
        <a:p>
          <a:endParaRPr lang="en-IN"/>
        </a:p>
      </dgm:t>
    </dgm:pt>
    <dgm:pt modelId="{62DAF818-50D5-404E-AEC8-55F2E30DDA89}">
      <dgm:prSet phldrT="[Text]"/>
      <dgm:spPr/>
      <dgm:t>
        <a:bodyPr/>
        <a:lstStyle/>
        <a:p>
          <a:r>
            <a:rPr lang="en-IN" dirty="0"/>
            <a:t>331, 321, 322, 231, 221</a:t>
          </a:r>
        </a:p>
      </dgm:t>
    </dgm:pt>
    <dgm:pt modelId="{A6DC1737-D154-498A-9695-7D05A6DD7048}" type="sibTrans" cxnId="{3B704CB7-8F25-4660-9B75-6B3D72EA1978}">
      <dgm:prSet/>
      <dgm:spPr/>
      <dgm:t>
        <a:bodyPr/>
        <a:lstStyle/>
        <a:p>
          <a:endParaRPr lang="en-IN"/>
        </a:p>
      </dgm:t>
    </dgm:pt>
    <dgm:pt modelId="{3AC44796-F6AB-47BA-A6ED-1DE6CE804A0B}" type="parTrans" cxnId="{3B704CB7-8F25-4660-9B75-6B3D72EA1978}">
      <dgm:prSet/>
      <dgm:spPr/>
      <dgm:t>
        <a:bodyPr/>
        <a:lstStyle/>
        <a:p>
          <a:endParaRPr lang="en-IN"/>
        </a:p>
      </dgm:t>
    </dgm:pt>
    <dgm:pt modelId="{F5F17B7E-5EF5-487A-BE9F-20C3ACC0D2D9}">
      <dgm:prSet phldrT="[Text]"/>
      <dgm:spPr/>
      <dgm:t>
        <a:bodyPr/>
        <a:lstStyle/>
        <a:p>
          <a:r>
            <a:rPr lang="en-IN" dirty="0"/>
            <a:t>312, 311, 313, 213, 212, 211</a:t>
          </a:r>
        </a:p>
      </dgm:t>
    </dgm:pt>
    <dgm:pt modelId="{A5D258CA-B946-4E69-878C-A1C4E7FB3CDD}" type="sibTrans" cxnId="{537D8D03-E9F8-43BE-847C-86D5D624206E}">
      <dgm:prSet/>
      <dgm:spPr/>
      <dgm:t>
        <a:bodyPr/>
        <a:lstStyle/>
        <a:p>
          <a:endParaRPr lang="en-IN"/>
        </a:p>
      </dgm:t>
    </dgm:pt>
    <dgm:pt modelId="{A887D1A9-5A0B-48AA-8668-5BE2DE5495F0}" type="parTrans" cxnId="{537D8D03-E9F8-43BE-847C-86D5D624206E}">
      <dgm:prSet/>
      <dgm:spPr/>
      <dgm:t>
        <a:bodyPr/>
        <a:lstStyle/>
        <a:p>
          <a:endParaRPr lang="en-IN"/>
        </a:p>
      </dgm:t>
    </dgm:pt>
    <dgm:pt modelId="{FE04BCF8-3D9D-49B7-B10D-7953EA1BF8B3}">
      <dgm:prSet phldrT="[Text]"/>
      <dgm:spPr/>
      <dgm:t>
        <a:bodyPr/>
        <a:lstStyle/>
        <a:p>
          <a:r>
            <a:rPr lang="en-IN" dirty="0"/>
            <a:t>121, 131, 133,223, 233,222,232,113</a:t>
          </a:r>
        </a:p>
      </dgm:t>
    </dgm:pt>
    <dgm:pt modelId="{EAF9ECE3-FFE4-4E10-9E82-DF5D1B3D2B03}" type="sibTrans" cxnId="{6AA1FC32-06BA-44E5-BD42-5A7972FE2CB9}">
      <dgm:prSet/>
      <dgm:spPr/>
      <dgm:t>
        <a:bodyPr/>
        <a:lstStyle/>
        <a:p>
          <a:endParaRPr lang="en-IN"/>
        </a:p>
      </dgm:t>
    </dgm:pt>
    <dgm:pt modelId="{B9E1BA9A-35C7-413D-85B6-7A25E1495649}" type="parTrans" cxnId="{6AA1FC32-06BA-44E5-BD42-5A7972FE2CB9}">
      <dgm:prSet/>
      <dgm:spPr/>
      <dgm:t>
        <a:bodyPr/>
        <a:lstStyle/>
        <a:p>
          <a:endParaRPr lang="en-IN"/>
        </a:p>
      </dgm:t>
    </dgm:pt>
    <dgm:pt modelId="{7A994C44-0D9A-4225-9577-7A043650BC27}">
      <dgm:prSet phldrT="[Text]"/>
      <dgm:spPr/>
      <dgm:t>
        <a:bodyPr/>
        <a:lstStyle/>
        <a:p>
          <a:r>
            <a:rPr lang="en-IN" dirty="0"/>
            <a:t>111, 112</a:t>
          </a:r>
        </a:p>
      </dgm:t>
    </dgm:pt>
    <dgm:pt modelId="{2BA34C4A-78CC-4FBC-B33A-7F61B3552A45}" type="sibTrans" cxnId="{8295FDA8-0CD0-4E6C-98F3-F3429870D2EE}">
      <dgm:prSet/>
      <dgm:spPr/>
      <dgm:t>
        <a:bodyPr/>
        <a:lstStyle/>
        <a:p>
          <a:endParaRPr lang="en-IN"/>
        </a:p>
      </dgm:t>
    </dgm:pt>
    <dgm:pt modelId="{3DEA75A3-2621-438C-9E15-C9757B2E5ED6}" type="parTrans" cxnId="{8295FDA8-0CD0-4E6C-98F3-F3429870D2EE}">
      <dgm:prSet/>
      <dgm:spPr/>
      <dgm:t>
        <a:bodyPr/>
        <a:lstStyle/>
        <a:p>
          <a:endParaRPr lang="en-IN"/>
        </a:p>
      </dgm:t>
    </dgm:pt>
    <dgm:pt modelId="{A4F1A109-904E-41EB-B988-39819FB4A5E3}">
      <dgm:prSet phldrT="[Text]"/>
      <dgm:spPr/>
      <dgm:t>
        <a:bodyPr/>
        <a:lstStyle/>
        <a:p>
          <a:r>
            <a:rPr lang="en-IN" dirty="0"/>
            <a:t>123, 132, 122</a:t>
          </a:r>
        </a:p>
      </dgm:t>
    </dgm:pt>
    <dgm:pt modelId="{6FF67D52-4F1A-4BBB-925F-3B4CE0673F1C}" type="sibTrans" cxnId="{56BB8120-4509-4CF4-9EE5-80E11E19DD47}">
      <dgm:prSet/>
      <dgm:spPr/>
      <dgm:t>
        <a:bodyPr/>
        <a:lstStyle/>
        <a:p>
          <a:endParaRPr lang="en-IN"/>
        </a:p>
      </dgm:t>
    </dgm:pt>
    <dgm:pt modelId="{E7620975-DB9C-4F57-844E-C653D8DF0ABC}" type="parTrans" cxnId="{56BB8120-4509-4CF4-9EE5-80E11E19DD47}">
      <dgm:prSet/>
      <dgm:spPr/>
      <dgm:t>
        <a:bodyPr/>
        <a:lstStyle/>
        <a:p>
          <a:endParaRPr lang="en-IN"/>
        </a:p>
      </dgm:t>
    </dgm:pt>
    <dgm:pt modelId="{AAACA4E6-D1B6-4F78-B3F7-86C3F09C6B15}" type="pres">
      <dgm:prSet presAssocID="{2542547C-2B83-4CAE-9406-D3BEF75F329A}" presName="Name0" presStyleCnt="0">
        <dgm:presLayoutVars>
          <dgm:dir/>
          <dgm:animLvl val="lvl"/>
          <dgm:resizeHandles val="exact"/>
        </dgm:presLayoutVars>
      </dgm:prSet>
      <dgm:spPr/>
    </dgm:pt>
    <dgm:pt modelId="{493C3F85-9F0E-4C12-8CD2-94BD84F2F061}" type="pres">
      <dgm:prSet presAssocID="{C4070FB6-C73A-4338-884D-4E3403465346}" presName="linNode" presStyleCnt="0"/>
      <dgm:spPr/>
    </dgm:pt>
    <dgm:pt modelId="{4466AD9D-2746-4BF3-9433-22E88399A282}" type="pres">
      <dgm:prSet presAssocID="{C4070FB6-C73A-4338-884D-4E3403465346}" presName="parentText" presStyleLbl="node1" presStyleIdx="0" presStyleCnt="6" custLinFactNeighborX="-709">
        <dgm:presLayoutVars>
          <dgm:chMax val="1"/>
          <dgm:bulletEnabled val="1"/>
        </dgm:presLayoutVars>
      </dgm:prSet>
      <dgm:spPr/>
    </dgm:pt>
    <dgm:pt modelId="{094C3779-CD5D-476D-BAF5-D0D60988324D}" type="pres">
      <dgm:prSet presAssocID="{0EF482FF-33F4-4BAC-97DD-CF75B5136980}" presName="sp" presStyleCnt="0"/>
      <dgm:spPr/>
    </dgm:pt>
    <dgm:pt modelId="{D3631FD9-E461-46E8-95D3-8B3A8BB5801D}" type="pres">
      <dgm:prSet presAssocID="{62DAF818-50D5-404E-AEC8-55F2E30DDA89}" presName="linNode" presStyleCnt="0"/>
      <dgm:spPr/>
    </dgm:pt>
    <dgm:pt modelId="{DB258CA1-ECB1-48AF-A15B-0F2C32979DA6}" type="pres">
      <dgm:prSet presAssocID="{62DAF818-50D5-404E-AEC8-55F2E30DDA89}" presName="parentText" presStyleLbl="node1" presStyleIdx="1" presStyleCnt="6" custLinFactNeighborX="-709">
        <dgm:presLayoutVars>
          <dgm:chMax val="1"/>
          <dgm:bulletEnabled val="1"/>
        </dgm:presLayoutVars>
      </dgm:prSet>
      <dgm:spPr/>
    </dgm:pt>
    <dgm:pt modelId="{FD3E3F46-990C-4132-AFD6-99E277DC97A9}" type="pres">
      <dgm:prSet presAssocID="{A6DC1737-D154-498A-9695-7D05A6DD7048}" presName="sp" presStyleCnt="0"/>
      <dgm:spPr/>
    </dgm:pt>
    <dgm:pt modelId="{66842708-17C4-42AE-BEEE-0841B73F105F}" type="pres">
      <dgm:prSet presAssocID="{F5F17B7E-5EF5-487A-BE9F-20C3ACC0D2D9}" presName="linNode" presStyleCnt="0"/>
      <dgm:spPr/>
    </dgm:pt>
    <dgm:pt modelId="{4A3079B9-47BE-4BCA-964E-B432FBE16DDD}" type="pres">
      <dgm:prSet presAssocID="{F5F17B7E-5EF5-487A-BE9F-20C3ACC0D2D9}" presName="parentText" presStyleLbl="node1" presStyleIdx="2" presStyleCnt="6" custLinFactNeighborX="-709">
        <dgm:presLayoutVars>
          <dgm:chMax val="1"/>
          <dgm:bulletEnabled val="1"/>
        </dgm:presLayoutVars>
      </dgm:prSet>
      <dgm:spPr/>
    </dgm:pt>
    <dgm:pt modelId="{390D3FBB-8F98-404F-BC5E-C6681931008D}" type="pres">
      <dgm:prSet presAssocID="{A5D258CA-B946-4E69-878C-A1C4E7FB3CDD}" presName="sp" presStyleCnt="0"/>
      <dgm:spPr/>
    </dgm:pt>
    <dgm:pt modelId="{5FAFA932-A1DE-4BCD-A116-E3FCCB88120C}" type="pres">
      <dgm:prSet presAssocID="{A4F1A109-904E-41EB-B988-39819FB4A5E3}" presName="linNode" presStyleCnt="0"/>
      <dgm:spPr/>
    </dgm:pt>
    <dgm:pt modelId="{2EFF7964-AF8E-433D-AE5E-6AF4427B460A}" type="pres">
      <dgm:prSet presAssocID="{A4F1A109-904E-41EB-B988-39819FB4A5E3}" presName="parentText" presStyleLbl="node1" presStyleIdx="3" presStyleCnt="6" custLinFactNeighborX="-709">
        <dgm:presLayoutVars>
          <dgm:chMax val="1"/>
          <dgm:bulletEnabled val="1"/>
        </dgm:presLayoutVars>
      </dgm:prSet>
      <dgm:spPr/>
    </dgm:pt>
    <dgm:pt modelId="{C5BE08B7-7FD3-4743-847D-AFFF05DB2BCA}" type="pres">
      <dgm:prSet presAssocID="{6FF67D52-4F1A-4BBB-925F-3B4CE0673F1C}" presName="sp" presStyleCnt="0"/>
      <dgm:spPr/>
    </dgm:pt>
    <dgm:pt modelId="{1729AD27-D75B-457A-9B97-21C8932906FA}" type="pres">
      <dgm:prSet presAssocID="{FE04BCF8-3D9D-49B7-B10D-7953EA1BF8B3}" presName="linNode" presStyleCnt="0"/>
      <dgm:spPr/>
    </dgm:pt>
    <dgm:pt modelId="{3BF5FD76-E4C9-4B10-AFBF-3B457CDC422E}" type="pres">
      <dgm:prSet presAssocID="{FE04BCF8-3D9D-49B7-B10D-7953EA1BF8B3}" presName="parentText" presStyleLbl="node1" presStyleIdx="4" presStyleCnt="6" custLinFactNeighborX="-709">
        <dgm:presLayoutVars>
          <dgm:chMax val="1"/>
          <dgm:bulletEnabled val="1"/>
        </dgm:presLayoutVars>
      </dgm:prSet>
      <dgm:spPr/>
    </dgm:pt>
    <dgm:pt modelId="{9E96D041-FE24-4DBA-803E-ACBD1E3F8DB2}" type="pres">
      <dgm:prSet presAssocID="{EAF9ECE3-FFE4-4E10-9E82-DF5D1B3D2B03}" presName="sp" presStyleCnt="0"/>
      <dgm:spPr/>
    </dgm:pt>
    <dgm:pt modelId="{B658158B-23FC-4788-A90B-4FDB8056D6C9}" type="pres">
      <dgm:prSet presAssocID="{7A994C44-0D9A-4225-9577-7A043650BC27}" presName="linNode" presStyleCnt="0"/>
      <dgm:spPr/>
    </dgm:pt>
    <dgm:pt modelId="{9E47F9A1-9690-4128-90C2-AE2E5D0F3AE6}" type="pres">
      <dgm:prSet presAssocID="{7A994C44-0D9A-4225-9577-7A043650BC27}" presName="parentText" presStyleLbl="node1" presStyleIdx="5" presStyleCnt="6" custLinFactNeighborX="-709">
        <dgm:presLayoutVars>
          <dgm:chMax val="1"/>
          <dgm:bulletEnabled val="1"/>
        </dgm:presLayoutVars>
      </dgm:prSet>
      <dgm:spPr/>
    </dgm:pt>
  </dgm:ptLst>
  <dgm:cxnLst>
    <dgm:cxn modelId="{537D8D03-E9F8-43BE-847C-86D5D624206E}" srcId="{2542547C-2B83-4CAE-9406-D3BEF75F329A}" destId="{F5F17B7E-5EF5-487A-BE9F-20C3ACC0D2D9}" srcOrd="2" destOrd="0" parTransId="{A887D1A9-5A0B-48AA-8668-5BE2DE5495F0}" sibTransId="{A5D258CA-B946-4E69-878C-A1C4E7FB3CDD}"/>
    <dgm:cxn modelId="{39AC3606-D709-41D2-A8C5-4766C875F154}" type="presOf" srcId="{F5F17B7E-5EF5-487A-BE9F-20C3ACC0D2D9}" destId="{4A3079B9-47BE-4BCA-964E-B432FBE16DDD}" srcOrd="0" destOrd="0" presId="urn:microsoft.com/office/officeart/2005/8/layout/vList5"/>
    <dgm:cxn modelId="{EC2D0711-0609-4571-9F3B-B6AA03E82E62}" type="presOf" srcId="{7A994C44-0D9A-4225-9577-7A043650BC27}" destId="{9E47F9A1-9690-4128-90C2-AE2E5D0F3AE6}" srcOrd="0" destOrd="0" presId="urn:microsoft.com/office/officeart/2005/8/layout/vList5"/>
    <dgm:cxn modelId="{13811A17-991C-406C-8356-39656F4ECF62}" type="presOf" srcId="{A4F1A109-904E-41EB-B988-39819FB4A5E3}" destId="{2EFF7964-AF8E-433D-AE5E-6AF4427B460A}" srcOrd="0" destOrd="0" presId="urn:microsoft.com/office/officeart/2005/8/layout/vList5"/>
    <dgm:cxn modelId="{56BB8120-4509-4CF4-9EE5-80E11E19DD47}" srcId="{2542547C-2B83-4CAE-9406-D3BEF75F329A}" destId="{A4F1A109-904E-41EB-B988-39819FB4A5E3}" srcOrd="3" destOrd="0" parTransId="{E7620975-DB9C-4F57-844E-C653D8DF0ABC}" sibTransId="{6FF67D52-4F1A-4BBB-925F-3B4CE0673F1C}"/>
    <dgm:cxn modelId="{7F407E24-E79E-4D31-8F2A-C96B07D0582B}" type="presOf" srcId="{FE04BCF8-3D9D-49B7-B10D-7953EA1BF8B3}" destId="{3BF5FD76-E4C9-4B10-AFBF-3B457CDC422E}" srcOrd="0" destOrd="0" presId="urn:microsoft.com/office/officeart/2005/8/layout/vList5"/>
    <dgm:cxn modelId="{DC55342A-6EE3-4DA2-B9CE-C3F704FD2CC0}" type="presOf" srcId="{62DAF818-50D5-404E-AEC8-55F2E30DDA89}" destId="{DB258CA1-ECB1-48AF-A15B-0F2C32979DA6}" srcOrd="0" destOrd="0" presId="urn:microsoft.com/office/officeart/2005/8/layout/vList5"/>
    <dgm:cxn modelId="{6AA1FC32-06BA-44E5-BD42-5A7972FE2CB9}" srcId="{2542547C-2B83-4CAE-9406-D3BEF75F329A}" destId="{FE04BCF8-3D9D-49B7-B10D-7953EA1BF8B3}" srcOrd="4" destOrd="0" parTransId="{B9E1BA9A-35C7-413D-85B6-7A25E1495649}" sibTransId="{EAF9ECE3-FFE4-4E10-9E82-DF5D1B3D2B03}"/>
    <dgm:cxn modelId="{761F6C35-181F-422B-B228-18AC9F3FE346}" type="presOf" srcId="{2542547C-2B83-4CAE-9406-D3BEF75F329A}" destId="{AAACA4E6-D1B6-4F78-B3F7-86C3F09C6B15}" srcOrd="0" destOrd="0" presId="urn:microsoft.com/office/officeart/2005/8/layout/vList5"/>
    <dgm:cxn modelId="{6080EE49-383B-448B-8E68-6CCEEA3D2476}" type="presOf" srcId="{C4070FB6-C73A-4338-884D-4E3403465346}" destId="{4466AD9D-2746-4BF3-9433-22E88399A282}" srcOrd="0" destOrd="0" presId="urn:microsoft.com/office/officeart/2005/8/layout/vList5"/>
    <dgm:cxn modelId="{8295FDA8-0CD0-4E6C-98F3-F3429870D2EE}" srcId="{2542547C-2B83-4CAE-9406-D3BEF75F329A}" destId="{7A994C44-0D9A-4225-9577-7A043650BC27}" srcOrd="5" destOrd="0" parTransId="{3DEA75A3-2621-438C-9E15-C9757B2E5ED6}" sibTransId="{2BA34C4A-78CC-4FBC-B33A-7F61B3552A45}"/>
    <dgm:cxn modelId="{3B704CB7-8F25-4660-9B75-6B3D72EA1978}" srcId="{2542547C-2B83-4CAE-9406-D3BEF75F329A}" destId="{62DAF818-50D5-404E-AEC8-55F2E30DDA89}" srcOrd="1" destOrd="0" parTransId="{3AC44796-F6AB-47BA-A6ED-1DE6CE804A0B}" sibTransId="{A6DC1737-D154-498A-9695-7D05A6DD7048}"/>
    <dgm:cxn modelId="{837C45FA-7C22-4141-B5EA-C0A21A30D84A}" srcId="{2542547C-2B83-4CAE-9406-D3BEF75F329A}" destId="{C4070FB6-C73A-4338-884D-4E3403465346}" srcOrd="0" destOrd="0" parTransId="{E7B25550-DF41-4F40-9DB1-5EB572FBD070}" sibTransId="{0EF482FF-33F4-4BAC-97DD-CF75B5136980}"/>
    <dgm:cxn modelId="{21BCE756-2AAD-4093-B79D-411F5B7FCA7F}" type="presParOf" srcId="{AAACA4E6-D1B6-4F78-B3F7-86C3F09C6B15}" destId="{493C3F85-9F0E-4C12-8CD2-94BD84F2F061}" srcOrd="0" destOrd="0" presId="urn:microsoft.com/office/officeart/2005/8/layout/vList5"/>
    <dgm:cxn modelId="{D0FB7067-8645-41A7-A1CB-40E2334B8DA9}" type="presParOf" srcId="{493C3F85-9F0E-4C12-8CD2-94BD84F2F061}" destId="{4466AD9D-2746-4BF3-9433-22E88399A282}" srcOrd="0" destOrd="0" presId="urn:microsoft.com/office/officeart/2005/8/layout/vList5"/>
    <dgm:cxn modelId="{439103D0-75C5-4519-B8A6-BECB337FDB21}" type="presParOf" srcId="{AAACA4E6-D1B6-4F78-B3F7-86C3F09C6B15}" destId="{094C3779-CD5D-476D-BAF5-D0D60988324D}" srcOrd="1" destOrd="0" presId="urn:microsoft.com/office/officeart/2005/8/layout/vList5"/>
    <dgm:cxn modelId="{E5585204-86E6-4DB6-948C-2FE26AB098CE}" type="presParOf" srcId="{AAACA4E6-D1B6-4F78-B3F7-86C3F09C6B15}" destId="{D3631FD9-E461-46E8-95D3-8B3A8BB5801D}" srcOrd="2" destOrd="0" presId="urn:microsoft.com/office/officeart/2005/8/layout/vList5"/>
    <dgm:cxn modelId="{DBFEA21F-C835-41A9-B5BE-E001968E15E2}" type="presParOf" srcId="{D3631FD9-E461-46E8-95D3-8B3A8BB5801D}" destId="{DB258CA1-ECB1-48AF-A15B-0F2C32979DA6}" srcOrd="0" destOrd="0" presId="urn:microsoft.com/office/officeart/2005/8/layout/vList5"/>
    <dgm:cxn modelId="{ABD616E0-3EC9-4F75-8AAE-CFB51669015F}" type="presParOf" srcId="{AAACA4E6-D1B6-4F78-B3F7-86C3F09C6B15}" destId="{FD3E3F46-990C-4132-AFD6-99E277DC97A9}" srcOrd="3" destOrd="0" presId="urn:microsoft.com/office/officeart/2005/8/layout/vList5"/>
    <dgm:cxn modelId="{AF956AF6-47A4-4B48-B13C-0A73168889E9}" type="presParOf" srcId="{AAACA4E6-D1B6-4F78-B3F7-86C3F09C6B15}" destId="{66842708-17C4-42AE-BEEE-0841B73F105F}" srcOrd="4" destOrd="0" presId="urn:microsoft.com/office/officeart/2005/8/layout/vList5"/>
    <dgm:cxn modelId="{B5F37112-CAE5-45C8-9B97-570D6C8A55E0}" type="presParOf" srcId="{66842708-17C4-42AE-BEEE-0841B73F105F}" destId="{4A3079B9-47BE-4BCA-964E-B432FBE16DDD}" srcOrd="0" destOrd="0" presId="urn:microsoft.com/office/officeart/2005/8/layout/vList5"/>
    <dgm:cxn modelId="{F8758596-0398-43F3-B6ED-0EDF680C7BF1}" type="presParOf" srcId="{AAACA4E6-D1B6-4F78-B3F7-86C3F09C6B15}" destId="{390D3FBB-8F98-404F-BC5E-C6681931008D}" srcOrd="5" destOrd="0" presId="urn:microsoft.com/office/officeart/2005/8/layout/vList5"/>
    <dgm:cxn modelId="{D9E01585-9FEB-410F-9D2C-330350A859FF}" type="presParOf" srcId="{AAACA4E6-D1B6-4F78-B3F7-86C3F09C6B15}" destId="{5FAFA932-A1DE-4BCD-A116-E3FCCB88120C}" srcOrd="6" destOrd="0" presId="urn:microsoft.com/office/officeart/2005/8/layout/vList5"/>
    <dgm:cxn modelId="{B007FCAF-72D1-4402-A35C-BA31E9DBC7A6}" type="presParOf" srcId="{5FAFA932-A1DE-4BCD-A116-E3FCCB88120C}" destId="{2EFF7964-AF8E-433D-AE5E-6AF4427B460A}" srcOrd="0" destOrd="0" presId="urn:microsoft.com/office/officeart/2005/8/layout/vList5"/>
    <dgm:cxn modelId="{A26A97D7-85A8-4750-A518-224FFFBAA60D}" type="presParOf" srcId="{AAACA4E6-D1B6-4F78-B3F7-86C3F09C6B15}" destId="{C5BE08B7-7FD3-4743-847D-AFFF05DB2BCA}" srcOrd="7" destOrd="0" presId="urn:microsoft.com/office/officeart/2005/8/layout/vList5"/>
    <dgm:cxn modelId="{0F6F59C6-5A27-4664-9970-9F13FD596366}" type="presParOf" srcId="{AAACA4E6-D1B6-4F78-B3F7-86C3F09C6B15}" destId="{1729AD27-D75B-457A-9B97-21C8932906FA}" srcOrd="8" destOrd="0" presId="urn:microsoft.com/office/officeart/2005/8/layout/vList5"/>
    <dgm:cxn modelId="{D01358C0-1637-4785-A1DF-FC6774E82F35}" type="presParOf" srcId="{1729AD27-D75B-457A-9B97-21C8932906FA}" destId="{3BF5FD76-E4C9-4B10-AFBF-3B457CDC422E}" srcOrd="0" destOrd="0" presId="urn:microsoft.com/office/officeart/2005/8/layout/vList5"/>
    <dgm:cxn modelId="{408C3984-C831-43C4-8771-0CA3916CBF9A}" type="presParOf" srcId="{AAACA4E6-D1B6-4F78-B3F7-86C3F09C6B15}" destId="{9E96D041-FE24-4DBA-803E-ACBD1E3F8DB2}" srcOrd="9" destOrd="0" presId="urn:microsoft.com/office/officeart/2005/8/layout/vList5"/>
    <dgm:cxn modelId="{9ADF354B-8AFD-498F-BF92-B9E4B4DDE191}" type="presParOf" srcId="{AAACA4E6-D1B6-4F78-B3F7-86C3F09C6B15}" destId="{B658158B-23FC-4788-A90B-4FDB8056D6C9}" srcOrd="10" destOrd="0" presId="urn:microsoft.com/office/officeart/2005/8/layout/vList5"/>
    <dgm:cxn modelId="{EF67B5C1-8839-46F7-9CF9-55CBB555211A}" type="presParOf" srcId="{B658158B-23FC-4788-A90B-4FDB8056D6C9}" destId="{9E47F9A1-9690-4128-90C2-AE2E5D0F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42547C-2B83-4CAE-9406-D3BEF75F32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4070FB6-C73A-4338-884D-4E3403465346}">
      <dgm:prSet phldrT="[Text]"/>
      <dgm:spPr/>
      <dgm:t>
        <a:bodyPr/>
        <a:lstStyle/>
        <a:p>
          <a:r>
            <a:rPr lang="en-IN" dirty="0"/>
            <a:t>450</a:t>
          </a:r>
        </a:p>
      </dgm:t>
    </dgm:pt>
    <dgm:pt modelId="{0EF482FF-33F4-4BAC-97DD-CF75B5136980}" type="sibTrans" cxnId="{837C45FA-7C22-4141-B5EA-C0A21A30D84A}">
      <dgm:prSet/>
      <dgm:spPr/>
      <dgm:t>
        <a:bodyPr/>
        <a:lstStyle/>
        <a:p>
          <a:endParaRPr lang="en-IN"/>
        </a:p>
      </dgm:t>
    </dgm:pt>
    <dgm:pt modelId="{E7B25550-DF41-4F40-9DB1-5EB572FBD070}" type="parTrans" cxnId="{837C45FA-7C22-4141-B5EA-C0A21A30D84A}">
      <dgm:prSet/>
      <dgm:spPr/>
      <dgm:t>
        <a:bodyPr/>
        <a:lstStyle/>
        <a:p>
          <a:endParaRPr lang="en-IN"/>
        </a:p>
      </dgm:t>
    </dgm:pt>
    <dgm:pt modelId="{62DAF818-50D5-404E-AEC8-55F2E30DDA89}">
      <dgm:prSet phldrT="[Text]"/>
      <dgm:spPr/>
      <dgm:t>
        <a:bodyPr/>
        <a:lstStyle/>
        <a:p>
          <a:r>
            <a:rPr lang="en-IN" dirty="0"/>
            <a:t>2340</a:t>
          </a:r>
        </a:p>
      </dgm:t>
    </dgm:pt>
    <dgm:pt modelId="{A6DC1737-D154-498A-9695-7D05A6DD7048}" type="sibTrans" cxnId="{3B704CB7-8F25-4660-9B75-6B3D72EA1978}">
      <dgm:prSet/>
      <dgm:spPr/>
      <dgm:t>
        <a:bodyPr/>
        <a:lstStyle/>
        <a:p>
          <a:endParaRPr lang="en-IN"/>
        </a:p>
      </dgm:t>
    </dgm:pt>
    <dgm:pt modelId="{3AC44796-F6AB-47BA-A6ED-1DE6CE804A0B}" type="parTrans" cxnId="{3B704CB7-8F25-4660-9B75-6B3D72EA1978}">
      <dgm:prSet/>
      <dgm:spPr/>
      <dgm:t>
        <a:bodyPr/>
        <a:lstStyle/>
        <a:p>
          <a:endParaRPr lang="en-IN"/>
        </a:p>
      </dgm:t>
    </dgm:pt>
    <dgm:pt modelId="{F5F17B7E-5EF5-487A-BE9F-20C3ACC0D2D9}">
      <dgm:prSet phldrT="[Text]"/>
      <dgm:spPr/>
      <dgm:t>
        <a:bodyPr/>
        <a:lstStyle/>
        <a:p>
          <a:r>
            <a:rPr lang="en-IN" dirty="0"/>
            <a:t>4282</a:t>
          </a:r>
        </a:p>
      </dgm:t>
    </dgm:pt>
    <dgm:pt modelId="{A5D258CA-B946-4E69-878C-A1C4E7FB3CDD}" type="sibTrans" cxnId="{537D8D03-E9F8-43BE-847C-86D5D624206E}">
      <dgm:prSet/>
      <dgm:spPr/>
      <dgm:t>
        <a:bodyPr/>
        <a:lstStyle/>
        <a:p>
          <a:endParaRPr lang="en-IN"/>
        </a:p>
      </dgm:t>
    </dgm:pt>
    <dgm:pt modelId="{A887D1A9-5A0B-48AA-8668-5BE2DE5495F0}" type="parTrans" cxnId="{537D8D03-E9F8-43BE-847C-86D5D624206E}">
      <dgm:prSet/>
      <dgm:spPr/>
      <dgm:t>
        <a:bodyPr/>
        <a:lstStyle/>
        <a:p>
          <a:endParaRPr lang="en-IN"/>
        </a:p>
      </dgm:t>
    </dgm:pt>
    <dgm:pt modelId="{A4F1A109-904E-41EB-B988-39819FB4A5E3}">
      <dgm:prSet phldrT="[Text]"/>
      <dgm:spPr/>
      <dgm:t>
        <a:bodyPr/>
        <a:lstStyle/>
        <a:p>
          <a:r>
            <a:rPr lang="en-IN" dirty="0"/>
            <a:t>102 </a:t>
          </a:r>
        </a:p>
      </dgm:t>
    </dgm:pt>
    <dgm:pt modelId="{6FF67D52-4F1A-4BBB-925F-3B4CE0673F1C}" type="sibTrans" cxnId="{56BB8120-4509-4CF4-9EE5-80E11E19DD47}">
      <dgm:prSet/>
      <dgm:spPr/>
      <dgm:t>
        <a:bodyPr/>
        <a:lstStyle/>
        <a:p>
          <a:endParaRPr lang="en-IN"/>
        </a:p>
      </dgm:t>
    </dgm:pt>
    <dgm:pt modelId="{E7620975-DB9C-4F57-844E-C653D8DF0ABC}" type="parTrans" cxnId="{56BB8120-4509-4CF4-9EE5-80E11E19DD47}">
      <dgm:prSet/>
      <dgm:spPr/>
      <dgm:t>
        <a:bodyPr/>
        <a:lstStyle/>
        <a:p>
          <a:endParaRPr lang="en-IN"/>
        </a:p>
      </dgm:t>
    </dgm:pt>
    <dgm:pt modelId="{FE04BCF8-3D9D-49B7-B10D-7953EA1BF8B3}">
      <dgm:prSet phldrT="[Text]"/>
      <dgm:spPr/>
      <dgm:t>
        <a:bodyPr/>
        <a:lstStyle/>
        <a:p>
          <a:r>
            <a:rPr lang="en-IN" dirty="0"/>
            <a:t>542</a:t>
          </a:r>
        </a:p>
      </dgm:t>
    </dgm:pt>
    <dgm:pt modelId="{EAF9ECE3-FFE4-4E10-9E82-DF5D1B3D2B03}" type="sibTrans" cxnId="{6AA1FC32-06BA-44E5-BD42-5A7972FE2CB9}">
      <dgm:prSet/>
      <dgm:spPr/>
      <dgm:t>
        <a:bodyPr/>
        <a:lstStyle/>
        <a:p>
          <a:endParaRPr lang="en-IN"/>
        </a:p>
      </dgm:t>
    </dgm:pt>
    <dgm:pt modelId="{B9E1BA9A-35C7-413D-85B6-7A25E1495649}" type="parTrans" cxnId="{6AA1FC32-06BA-44E5-BD42-5A7972FE2CB9}">
      <dgm:prSet/>
      <dgm:spPr/>
      <dgm:t>
        <a:bodyPr/>
        <a:lstStyle/>
        <a:p>
          <a:endParaRPr lang="en-IN"/>
        </a:p>
      </dgm:t>
    </dgm:pt>
    <dgm:pt modelId="{7A994C44-0D9A-4225-9577-7A043650BC27}">
      <dgm:prSet phldrT="[Text]"/>
      <dgm:spPr/>
      <dgm:t>
        <a:bodyPr/>
        <a:lstStyle/>
        <a:p>
          <a:r>
            <a:rPr lang="en-IN" dirty="0"/>
            <a:t>1544</a:t>
          </a:r>
        </a:p>
      </dgm:t>
    </dgm:pt>
    <dgm:pt modelId="{2BA34C4A-78CC-4FBC-B33A-7F61B3552A45}" type="sibTrans" cxnId="{8295FDA8-0CD0-4E6C-98F3-F3429870D2EE}">
      <dgm:prSet/>
      <dgm:spPr/>
      <dgm:t>
        <a:bodyPr/>
        <a:lstStyle/>
        <a:p>
          <a:endParaRPr lang="en-IN"/>
        </a:p>
      </dgm:t>
    </dgm:pt>
    <dgm:pt modelId="{3DEA75A3-2621-438C-9E15-C9757B2E5ED6}" type="parTrans" cxnId="{8295FDA8-0CD0-4E6C-98F3-F3429870D2EE}">
      <dgm:prSet/>
      <dgm:spPr/>
      <dgm:t>
        <a:bodyPr/>
        <a:lstStyle/>
        <a:p>
          <a:endParaRPr lang="en-IN"/>
        </a:p>
      </dgm:t>
    </dgm:pt>
    <dgm:pt modelId="{AAACA4E6-D1B6-4F78-B3F7-86C3F09C6B15}" type="pres">
      <dgm:prSet presAssocID="{2542547C-2B83-4CAE-9406-D3BEF75F329A}" presName="Name0" presStyleCnt="0">
        <dgm:presLayoutVars>
          <dgm:dir/>
          <dgm:animLvl val="lvl"/>
          <dgm:resizeHandles val="exact"/>
        </dgm:presLayoutVars>
      </dgm:prSet>
      <dgm:spPr/>
    </dgm:pt>
    <dgm:pt modelId="{493C3F85-9F0E-4C12-8CD2-94BD84F2F061}" type="pres">
      <dgm:prSet presAssocID="{C4070FB6-C73A-4338-884D-4E3403465346}" presName="linNode" presStyleCnt="0"/>
      <dgm:spPr/>
    </dgm:pt>
    <dgm:pt modelId="{4466AD9D-2746-4BF3-9433-22E88399A282}" type="pres">
      <dgm:prSet presAssocID="{C4070FB6-C73A-4338-884D-4E3403465346}" presName="parentText" presStyleLbl="node1" presStyleIdx="0" presStyleCnt="6" custLinFactNeighborX="-709" custLinFactNeighborY="-350">
        <dgm:presLayoutVars>
          <dgm:chMax val="1"/>
          <dgm:bulletEnabled val="1"/>
        </dgm:presLayoutVars>
      </dgm:prSet>
      <dgm:spPr/>
    </dgm:pt>
    <dgm:pt modelId="{094C3779-CD5D-476D-BAF5-D0D60988324D}" type="pres">
      <dgm:prSet presAssocID="{0EF482FF-33F4-4BAC-97DD-CF75B5136980}" presName="sp" presStyleCnt="0"/>
      <dgm:spPr/>
    </dgm:pt>
    <dgm:pt modelId="{D3631FD9-E461-46E8-95D3-8B3A8BB5801D}" type="pres">
      <dgm:prSet presAssocID="{62DAF818-50D5-404E-AEC8-55F2E30DDA89}" presName="linNode" presStyleCnt="0"/>
      <dgm:spPr/>
    </dgm:pt>
    <dgm:pt modelId="{DB258CA1-ECB1-48AF-A15B-0F2C32979DA6}" type="pres">
      <dgm:prSet presAssocID="{62DAF818-50D5-404E-AEC8-55F2E30DDA89}" presName="parentText" presStyleLbl="node1" presStyleIdx="1" presStyleCnt="6" custLinFactNeighborX="-709" custLinFactNeighborY="-178">
        <dgm:presLayoutVars>
          <dgm:chMax val="1"/>
          <dgm:bulletEnabled val="1"/>
        </dgm:presLayoutVars>
      </dgm:prSet>
      <dgm:spPr/>
    </dgm:pt>
    <dgm:pt modelId="{FD3E3F46-990C-4132-AFD6-99E277DC97A9}" type="pres">
      <dgm:prSet presAssocID="{A6DC1737-D154-498A-9695-7D05A6DD7048}" presName="sp" presStyleCnt="0"/>
      <dgm:spPr/>
    </dgm:pt>
    <dgm:pt modelId="{66842708-17C4-42AE-BEEE-0841B73F105F}" type="pres">
      <dgm:prSet presAssocID="{F5F17B7E-5EF5-487A-BE9F-20C3ACC0D2D9}" presName="linNode" presStyleCnt="0"/>
      <dgm:spPr/>
    </dgm:pt>
    <dgm:pt modelId="{4A3079B9-47BE-4BCA-964E-B432FBE16DDD}" type="pres">
      <dgm:prSet presAssocID="{F5F17B7E-5EF5-487A-BE9F-20C3ACC0D2D9}" presName="parentText" presStyleLbl="node1" presStyleIdx="2" presStyleCnt="6" custLinFactNeighborX="-709">
        <dgm:presLayoutVars>
          <dgm:chMax val="1"/>
          <dgm:bulletEnabled val="1"/>
        </dgm:presLayoutVars>
      </dgm:prSet>
      <dgm:spPr/>
    </dgm:pt>
    <dgm:pt modelId="{390D3FBB-8F98-404F-BC5E-C6681931008D}" type="pres">
      <dgm:prSet presAssocID="{A5D258CA-B946-4E69-878C-A1C4E7FB3CDD}" presName="sp" presStyleCnt="0"/>
      <dgm:spPr/>
    </dgm:pt>
    <dgm:pt modelId="{5FAFA932-A1DE-4BCD-A116-E3FCCB88120C}" type="pres">
      <dgm:prSet presAssocID="{A4F1A109-904E-41EB-B988-39819FB4A5E3}" presName="linNode" presStyleCnt="0"/>
      <dgm:spPr/>
    </dgm:pt>
    <dgm:pt modelId="{2EFF7964-AF8E-433D-AE5E-6AF4427B460A}" type="pres">
      <dgm:prSet presAssocID="{A4F1A109-904E-41EB-B988-39819FB4A5E3}" presName="parentText" presStyleLbl="node1" presStyleIdx="3" presStyleCnt="6" custLinFactNeighborX="-709">
        <dgm:presLayoutVars>
          <dgm:chMax val="1"/>
          <dgm:bulletEnabled val="1"/>
        </dgm:presLayoutVars>
      </dgm:prSet>
      <dgm:spPr/>
    </dgm:pt>
    <dgm:pt modelId="{C5BE08B7-7FD3-4743-847D-AFFF05DB2BCA}" type="pres">
      <dgm:prSet presAssocID="{6FF67D52-4F1A-4BBB-925F-3B4CE0673F1C}" presName="sp" presStyleCnt="0"/>
      <dgm:spPr/>
    </dgm:pt>
    <dgm:pt modelId="{1729AD27-D75B-457A-9B97-21C8932906FA}" type="pres">
      <dgm:prSet presAssocID="{FE04BCF8-3D9D-49B7-B10D-7953EA1BF8B3}" presName="linNode" presStyleCnt="0"/>
      <dgm:spPr/>
    </dgm:pt>
    <dgm:pt modelId="{3BF5FD76-E4C9-4B10-AFBF-3B457CDC422E}" type="pres">
      <dgm:prSet presAssocID="{FE04BCF8-3D9D-49B7-B10D-7953EA1BF8B3}" presName="parentText" presStyleLbl="node1" presStyleIdx="4" presStyleCnt="6" custLinFactNeighborX="-709">
        <dgm:presLayoutVars>
          <dgm:chMax val="1"/>
          <dgm:bulletEnabled val="1"/>
        </dgm:presLayoutVars>
      </dgm:prSet>
      <dgm:spPr/>
    </dgm:pt>
    <dgm:pt modelId="{9E96D041-FE24-4DBA-803E-ACBD1E3F8DB2}" type="pres">
      <dgm:prSet presAssocID="{EAF9ECE3-FFE4-4E10-9E82-DF5D1B3D2B03}" presName="sp" presStyleCnt="0"/>
      <dgm:spPr/>
    </dgm:pt>
    <dgm:pt modelId="{B658158B-23FC-4788-A90B-4FDB8056D6C9}" type="pres">
      <dgm:prSet presAssocID="{7A994C44-0D9A-4225-9577-7A043650BC27}" presName="linNode" presStyleCnt="0"/>
      <dgm:spPr/>
    </dgm:pt>
    <dgm:pt modelId="{9E47F9A1-9690-4128-90C2-AE2E5D0F3AE6}" type="pres">
      <dgm:prSet presAssocID="{7A994C44-0D9A-4225-9577-7A043650BC27}" presName="parentText" presStyleLbl="node1" presStyleIdx="5" presStyleCnt="6" custLinFactNeighborX="-709">
        <dgm:presLayoutVars>
          <dgm:chMax val="1"/>
          <dgm:bulletEnabled val="1"/>
        </dgm:presLayoutVars>
      </dgm:prSet>
      <dgm:spPr/>
    </dgm:pt>
  </dgm:ptLst>
  <dgm:cxnLst>
    <dgm:cxn modelId="{537D8D03-E9F8-43BE-847C-86D5D624206E}" srcId="{2542547C-2B83-4CAE-9406-D3BEF75F329A}" destId="{F5F17B7E-5EF5-487A-BE9F-20C3ACC0D2D9}" srcOrd="2" destOrd="0" parTransId="{A887D1A9-5A0B-48AA-8668-5BE2DE5495F0}" sibTransId="{A5D258CA-B946-4E69-878C-A1C4E7FB3CDD}"/>
    <dgm:cxn modelId="{39AC3606-D709-41D2-A8C5-4766C875F154}" type="presOf" srcId="{F5F17B7E-5EF5-487A-BE9F-20C3ACC0D2D9}" destId="{4A3079B9-47BE-4BCA-964E-B432FBE16DDD}" srcOrd="0" destOrd="0" presId="urn:microsoft.com/office/officeart/2005/8/layout/vList5"/>
    <dgm:cxn modelId="{EC2D0711-0609-4571-9F3B-B6AA03E82E62}" type="presOf" srcId="{7A994C44-0D9A-4225-9577-7A043650BC27}" destId="{9E47F9A1-9690-4128-90C2-AE2E5D0F3AE6}" srcOrd="0" destOrd="0" presId="urn:microsoft.com/office/officeart/2005/8/layout/vList5"/>
    <dgm:cxn modelId="{13811A17-991C-406C-8356-39656F4ECF62}" type="presOf" srcId="{A4F1A109-904E-41EB-B988-39819FB4A5E3}" destId="{2EFF7964-AF8E-433D-AE5E-6AF4427B460A}" srcOrd="0" destOrd="0" presId="urn:microsoft.com/office/officeart/2005/8/layout/vList5"/>
    <dgm:cxn modelId="{56BB8120-4509-4CF4-9EE5-80E11E19DD47}" srcId="{2542547C-2B83-4CAE-9406-D3BEF75F329A}" destId="{A4F1A109-904E-41EB-B988-39819FB4A5E3}" srcOrd="3" destOrd="0" parTransId="{E7620975-DB9C-4F57-844E-C653D8DF0ABC}" sibTransId="{6FF67D52-4F1A-4BBB-925F-3B4CE0673F1C}"/>
    <dgm:cxn modelId="{7F407E24-E79E-4D31-8F2A-C96B07D0582B}" type="presOf" srcId="{FE04BCF8-3D9D-49B7-B10D-7953EA1BF8B3}" destId="{3BF5FD76-E4C9-4B10-AFBF-3B457CDC422E}" srcOrd="0" destOrd="0" presId="urn:microsoft.com/office/officeart/2005/8/layout/vList5"/>
    <dgm:cxn modelId="{DC55342A-6EE3-4DA2-B9CE-C3F704FD2CC0}" type="presOf" srcId="{62DAF818-50D5-404E-AEC8-55F2E30DDA89}" destId="{DB258CA1-ECB1-48AF-A15B-0F2C32979DA6}" srcOrd="0" destOrd="0" presId="urn:microsoft.com/office/officeart/2005/8/layout/vList5"/>
    <dgm:cxn modelId="{6AA1FC32-06BA-44E5-BD42-5A7972FE2CB9}" srcId="{2542547C-2B83-4CAE-9406-D3BEF75F329A}" destId="{FE04BCF8-3D9D-49B7-B10D-7953EA1BF8B3}" srcOrd="4" destOrd="0" parTransId="{B9E1BA9A-35C7-413D-85B6-7A25E1495649}" sibTransId="{EAF9ECE3-FFE4-4E10-9E82-DF5D1B3D2B03}"/>
    <dgm:cxn modelId="{761F6C35-181F-422B-B228-18AC9F3FE346}" type="presOf" srcId="{2542547C-2B83-4CAE-9406-D3BEF75F329A}" destId="{AAACA4E6-D1B6-4F78-B3F7-86C3F09C6B15}" srcOrd="0" destOrd="0" presId="urn:microsoft.com/office/officeart/2005/8/layout/vList5"/>
    <dgm:cxn modelId="{6080EE49-383B-448B-8E68-6CCEEA3D2476}" type="presOf" srcId="{C4070FB6-C73A-4338-884D-4E3403465346}" destId="{4466AD9D-2746-4BF3-9433-22E88399A282}" srcOrd="0" destOrd="0" presId="urn:microsoft.com/office/officeart/2005/8/layout/vList5"/>
    <dgm:cxn modelId="{8295FDA8-0CD0-4E6C-98F3-F3429870D2EE}" srcId="{2542547C-2B83-4CAE-9406-D3BEF75F329A}" destId="{7A994C44-0D9A-4225-9577-7A043650BC27}" srcOrd="5" destOrd="0" parTransId="{3DEA75A3-2621-438C-9E15-C9757B2E5ED6}" sibTransId="{2BA34C4A-78CC-4FBC-B33A-7F61B3552A45}"/>
    <dgm:cxn modelId="{3B704CB7-8F25-4660-9B75-6B3D72EA1978}" srcId="{2542547C-2B83-4CAE-9406-D3BEF75F329A}" destId="{62DAF818-50D5-404E-AEC8-55F2E30DDA89}" srcOrd="1" destOrd="0" parTransId="{3AC44796-F6AB-47BA-A6ED-1DE6CE804A0B}" sibTransId="{A6DC1737-D154-498A-9695-7D05A6DD7048}"/>
    <dgm:cxn modelId="{837C45FA-7C22-4141-B5EA-C0A21A30D84A}" srcId="{2542547C-2B83-4CAE-9406-D3BEF75F329A}" destId="{C4070FB6-C73A-4338-884D-4E3403465346}" srcOrd="0" destOrd="0" parTransId="{E7B25550-DF41-4F40-9DB1-5EB572FBD070}" sibTransId="{0EF482FF-33F4-4BAC-97DD-CF75B5136980}"/>
    <dgm:cxn modelId="{21BCE756-2AAD-4093-B79D-411F5B7FCA7F}" type="presParOf" srcId="{AAACA4E6-D1B6-4F78-B3F7-86C3F09C6B15}" destId="{493C3F85-9F0E-4C12-8CD2-94BD84F2F061}" srcOrd="0" destOrd="0" presId="urn:microsoft.com/office/officeart/2005/8/layout/vList5"/>
    <dgm:cxn modelId="{D0FB7067-8645-41A7-A1CB-40E2334B8DA9}" type="presParOf" srcId="{493C3F85-9F0E-4C12-8CD2-94BD84F2F061}" destId="{4466AD9D-2746-4BF3-9433-22E88399A282}" srcOrd="0" destOrd="0" presId="urn:microsoft.com/office/officeart/2005/8/layout/vList5"/>
    <dgm:cxn modelId="{439103D0-75C5-4519-B8A6-BECB337FDB21}" type="presParOf" srcId="{AAACA4E6-D1B6-4F78-B3F7-86C3F09C6B15}" destId="{094C3779-CD5D-476D-BAF5-D0D60988324D}" srcOrd="1" destOrd="0" presId="urn:microsoft.com/office/officeart/2005/8/layout/vList5"/>
    <dgm:cxn modelId="{E5585204-86E6-4DB6-948C-2FE26AB098CE}" type="presParOf" srcId="{AAACA4E6-D1B6-4F78-B3F7-86C3F09C6B15}" destId="{D3631FD9-E461-46E8-95D3-8B3A8BB5801D}" srcOrd="2" destOrd="0" presId="urn:microsoft.com/office/officeart/2005/8/layout/vList5"/>
    <dgm:cxn modelId="{DBFEA21F-C835-41A9-B5BE-E001968E15E2}" type="presParOf" srcId="{D3631FD9-E461-46E8-95D3-8B3A8BB5801D}" destId="{DB258CA1-ECB1-48AF-A15B-0F2C32979DA6}" srcOrd="0" destOrd="0" presId="urn:microsoft.com/office/officeart/2005/8/layout/vList5"/>
    <dgm:cxn modelId="{ABD616E0-3EC9-4F75-8AAE-CFB51669015F}" type="presParOf" srcId="{AAACA4E6-D1B6-4F78-B3F7-86C3F09C6B15}" destId="{FD3E3F46-990C-4132-AFD6-99E277DC97A9}" srcOrd="3" destOrd="0" presId="urn:microsoft.com/office/officeart/2005/8/layout/vList5"/>
    <dgm:cxn modelId="{AF956AF6-47A4-4B48-B13C-0A73168889E9}" type="presParOf" srcId="{AAACA4E6-D1B6-4F78-B3F7-86C3F09C6B15}" destId="{66842708-17C4-42AE-BEEE-0841B73F105F}" srcOrd="4" destOrd="0" presId="urn:microsoft.com/office/officeart/2005/8/layout/vList5"/>
    <dgm:cxn modelId="{B5F37112-CAE5-45C8-9B97-570D6C8A55E0}" type="presParOf" srcId="{66842708-17C4-42AE-BEEE-0841B73F105F}" destId="{4A3079B9-47BE-4BCA-964E-B432FBE16DDD}" srcOrd="0" destOrd="0" presId="urn:microsoft.com/office/officeart/2005/8/layout/vList5"/>
    <dgm:cxn modelId="{F8758596-0398-43F3-B6ED-0EDF680C7BF1}" type="presParOf" srcId="{AAACA4E6-D1B6-4F78-B3F7-86C3F09C6B15}" destId="{390D3FBB-8F98-404F-BC5E-C6681931008D}" srcOrd="5" destOrd="0" presId="urn:microsoft.com/office/officeart/2005/8/layout/vList5"/>
    <dgm:cxn modelId="{D9E01585-9FEB-410F-9D2C-330350A859FF}" type="presParOf" srcId="{AAACA4E6-D1B6-4F78-B3F7-86C3F09C6B15}" destId="{5FAFA932-A1DE-4BCD-A116-E3FCCB88120C}" srcOrd="6" destOrd="0" presId="urn:microsoft.com/office/officeart/2005/8/layout/vList5"/>
    <dgm:cxn modelId="{B007FCAF-72D1-4402-A35C-BA31E9DBC7A6}" type="presParOf" srcId="{5FAFA932-A1DE-4BCD-A116-E3FCCB88120C}" destId="{2EFF7964-AF8E-433D-AE5E-6AF4427B460A}" srcOrd="0" destOrd="0" presId="urn:microsoft.com/office/officeart/2005/8/layout/vList5"/>
    <dgm:cxn modelId="{A26A97D7-85A8-4750-A518-224FFFBAA60D}" type="presParOf" srcId="{AAACA4E6-D1B6-4F78-B3F7-86C3F09C6B15}" destId="{C5BE08B7-7FD3-4743-847D-AFFF05DB2BCA}" srcOrd="7" destOrd="0" presId="urn:microsoft.com/office/officeart/2005/8/layout/vList5"/>
    <dgm:cxn modelId="{0F6F59C6-5A27-4664-9970-9F13FD596366}" type="presParOf" srcId="{AAACA4E6-D1B6-4F78-B3F7-86C3F09C6B15}" destId="{1729AD27-D75B-457A-9B97-21C8932906FA}" srcOrd="8" destOrd="0" presId="urn:microsoft.com/office/officeart/2005/8/layout/vList5"/>
    <dgm:cxn modelId="{D01358C0-1637-4785-A1DF-FC6774E82F35}" type="presParOf" srcId="{1729AD27-D75B-457A-9B97-21C8932906FA}" destId="{3BF5FD76-E4C9-4B10-AFBF-3B457CDC422E}" srcOrd="0" destOrd="0" presId="urn:microsoft.com/office/officeart/2005/8/layout/vList5"/>
    <dgm:cxn modelId="{408C3984-C831-43C4-8771-0CA3916CBF9A}" type="presParOf" srcId="{AAACA4E6-D1B6-4F78-B3F7-86C3F09C6B15}" destId="{9E96D041-FE24-4DBA-803E-ACBD1E3F8DB2}" srcOrd="9" destOrd="0" presId="urn:microsoft.com/office/officeart/2005/8/layout/vList5"/>
    <dgm:cxn modelId="{9ADF354B-8AFD-498F-BF92-B9E4B4DDE191}" type="presParOf" srcId="{AAACA4E6-D1B6-4F78-B3F7-86C3F09C6B15}" destId="{B658158B-23FC-4788-A90B-4FDB8056D6C9}" srcOrd="10" destOrd="0" presId="urn:microsoft.com/office/officeart/2005/8/layout/vList5"/>
    <dgm:cxn modelId="{EF67B5C1-8839-46F7-9CF9-55CBB555211A}" type="presParOf" srcId="{B658158B-23FC-4788-A90B-4FDB8056D6C9}" destId="{9E47F9A1-9690-4128-90C2-AE2E5D0F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98956-81F5-104B-AE22-EAC100C76D38}">
      <dsp:nvSpPr>
        <dsp:cNvPr id="0" name=""/>
        <dsp:cNvSpPr/>
      </dsp:nvSpPr>
      <dsp:spPr>
        <a:xfrm>
          <a:off x="804" y="209138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&lt; 90 days</a:t>
          </a:r>
        </a:p>
      </dsp:txBody>
      <dsp:txXfrm>
        <a:off x="323653" y="209138"/>
        <a:ext cx="968547" cy="645698"/>
      </dsp:txXfrm>
    </dsp:sp>
    <dsp:sp modelId="{BFF697E7-44A8-E74C-A8FA-9304B0C04BA3}">
      <dsp:nvSpPr>
        <dsp:cNvPr id="0" name=""/>
        <dsp:cNvSpPr/>
      </dsp:nvSpPr>
      <dsp:spPr>
        <a:xfrm>
          <a:off x="1405198" y="264023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3</a:t>
          </a:r>
        </a:p>
      </dsp:txBody>
      <dsp:txXfrm>
        <a:off x="1673163" y="264023"/>
        <a:ext cx="803895" cy="535929"/>
      </dsp:txXfrm>
    </dsp:sp>
    <dsp:sp modelId="{F50D4FCD-0A56-E346-84C2-B0C533C8D78B}">
      <dsp:nvSpPr>
        <dsp:cNvPr id="0" name=""/>
        <dsp:cNvSpPr/>
      </dsp:nvSpPr>
      <dsp:spPr>
        <a:xfrm>
          <a:off x="804" y="945234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90 - 730 days</a:t>
          </a:r>
        </a:p>
      </dsp:txBody>
      <dsp:txXfrm>
        <a:off x="323653" y="945234"/>
        <a:ext cx="968547" cy="645698"/>
      </dsp:txXfrm>
    </dsp:sp>
    <dsp:sp modelId="{70D61A4B-FFF2-C34A-BF08-60F657EBF4B6}">
      <dsp:nvSpPr>
        <dsp:cNvPr id="0" name=""/>
        <dsp:cNvSpPr/>
      </dsp:nvSpPr>
      <dsp:spPr>
        <a:xfrm>
          <a:off x="1405198" y="1000119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2</a:t>
          </a:r>
        </a:p>
      </dsp:txBody>
      <dsp:txXfrm>
        <a:off x="1673163" y="1000119"/>
        <a:ext cx="803895" cy="535929"/>
      </dsp:txXfrm>
    </dsp:sp>
    <dsp:sp modelId="{74D30454-9C20-6F49-8B29-60EB43015901}">
      <dsp:nvSpPr>
        <dsp:cNvPr id="0" name=""/>
        <dsp:cNvSpPr/>
      </dsp:nvSpPr>
      <dsp:spPr>
        <a:xfrm>
          <a:off x="804" y="1681330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&gt; 730 days</a:t>
          </a:r>
        </a:p>
      </dsp:txBody>
      <dsp:txXfrm>
        <a:off x="323653" y="1681330"/>
        <a:ext cx="968547" cy="645698"/>
      </dsp:txXfrm>
    </dsp:sp>
    <dsp:sp modelId="{0EBDE64B-609A-1F4D-912B-84F2E4D60B5A}">
      <dsp:nvSpPr>
        <dsp:cNvPr id="0" name=""/>
        <dsp:cNvSpPr/>
      </dsp:nvSpPr>
      <dsp:spPr>
        <a:xfrm>
          <a:off x="1405198" y="1736215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1</a:t>
          </a:r>
        </a:p>
      </dsp:txBody>
      <dsp:txXfrm>
        <a:off x="1673163" y="1736215"/>
        <a:ext cx="803895" cy="535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98956-81F5-104B-AE22-EAC100C76D38}">
      <dsp:nvSpPr>
        <dsp:cNvPr id="0" name=""/>
        <dsp:cNvSpPr/>
      </dsp:nvSpPr>
      <dsp:spPr>
        <a:xfrm>
          <a:off x="804" y="209138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&gt;= 8 times</a:t>
          </a:r>
        </a:p>
      </dsp:txBody>
      <dsp:txXfrm>
        <a:off x="323653" y="209138"/>
        <a:ext cx="968547" cy="645698"/>
      </dsp:txXfrm>
    </dsp:sp>
    <dsp:sp modelId="{BFF697E7-44A8-E74C-A8FA-9304B0C04BA3}">
      <dsp:nvSpPr>
        <dsp:cNvPr id="0" name=""/>
        <dsp:cNvSpPr/>
      </dsp:nvSpPr>
      <dsp:spPr>
        <a:xfrm>
          <a:off x="1405198" y="264023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3</a:t>
          </a:r>
        </a:p>
      </dsp:txBody>
      <dsp:txXfrm>
        <a:off x="1673163" y="264023"/>
        <a:ext cx="803895" cy="535929"/>
      </dsp:txXfrm>
    </dsp:sp>
    <dsp:sp modelId="{F50D4FCD-0A56-E346-84C2-B0C533C8D78B}">
      <dsp:nvSpPr>
        <dsp:cNvPr id="0" name=""/>
        <dsp:cNvSpPr/>
      </dsp:nvSpPr>
      <dsp:spPr>
        <a:xfrm>
          <a:off x="804" y="945234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4 - 8 times</a:t>
          </a:r>
        </a:p>
      </dsp:txBody>
      <dsp:txXfrm>
        <a:off x="323653" y="945234"/>
        <a:ext cx="968547" cy="645698"/>
      </dsp:txXfrm>
    </dsp:sp>
    <dsp:sp modelId="{70D61A4B-FFF2-C34A-BF08-60F657EBF4B6}">
      <dsp:nvSpPr>
        <dsp:cNvPr id="0" name=""/>
        <dsp:cNvSpPr/>
      </dsp:nvSpPr>
      <dsp:spPr>
        <a:xfrm>
          <a:off x="1405198" y="1000119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2</a:t>
          </a:r>
        </a:p>
      </dsp:txBody>
      <dsp:txXfrm>
        <a:off x="1673163" y="1000119"/>
        <a:ext cx="803895" cy="535929"/>
      </dsp:txXfrm>
    </dsp:sp>
    <dsp:sp modelId="{74D30454-9C20-6F49-8B29-60EB43015901}">
      <dsp:nvSpPr>
        <dsp:cNvPr id="0" name=""/>
        <dsp:cNvSpPr/>
      </dsp:nvSpPr>
      <dsp:spPr>
        <a:xfrm>
          <a:off x="804" y="1681330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&lt; 4 times</a:t>
          </a:r>
        </a:p>
      </dsp:txBody>
      <dsp:txXfrm>
        <a:off x="323653" y="1681330"/>
        <a:ext cx="968547" cy="645698"/>
      </dsp:txXfrm>
    </dsp:sp>
    <dsp:sp modelId="{0EBDE64B-609A-1F4D-912B-84F2E4D60B5A}">
      <dsp:nvSpPr>
        <dsp:cNvPr id="0" name=""/>
        <dsp:cNvSpPr/>
      </dsp:nvSpPr>
      <dsp:spPr>
        <a:xfrm>
          <a:off x="1405198" y="1736215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1</a:t>
          </a:r>
        </a:p>
      </dsp:txBody>
      <dsp:txXfrm>
        <a:off x="1673163" y="1736215"/>
        <a:ext cx="803895" cy="535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98956-81F5-104B-AE22-EAC100C76D38}">
      <dsp:nvSpPr>
        <dsp:cNvPr id="0" name=""/>
        <dsp:cNvSpPr/>
      </dsp:nvSpPr>
      <dsp:spPr>
        <a:xfrm>
          <a:off x="804" y="209138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&gt;= $250 </a:t>
          </a:r>
        </a:p>
      </dsp:txBody>
      <dsp:txXfrm>
        <a:off x="323653" y="209138"/>
        <a:ext cx="968547" cy="645698"/>
      </dsp:txXfrm>
    </dsp:sp>
    <dsp:sp modelId="{BFF697E7-44A8-E74C-A8FA-9304B0C04BA3}">
      <dsp:nvSpPr>
        <dsp:cNvPr id="0" name=""/>
        <dsp:cNvSpPr/>
      </dsp:nvSpPr>
      <dsp:spPr>
        <a:xfrm>
          <a:off x="1405198" y="264023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3</a:t>
          </a:r>
        </a:p>
      </dsp:txBody>
      <dsp:txXfrm>
        <a:off x="1673163" y="264023"/>
        <a:ext cx="803895" cy="535929"/>
      </dsp:txXfrm>
    </dsp:sp>
    <dsp:sp modelId="{F50D4FCD-0A56-E346-84C2-B0C533C8D78B}">
      <dsp:nvSpPr>
        <dsp:cNvPr id="0" name=""/>
        <dsp:cNvSpPr/>
      </dsp:nvSpPr>
      <dsp:spPr>
        <a:xfrm>
          <a:off x="804" y="945234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$50 -$250</a:t>
          </a:r>
        </a:p>
      </dsp:txBody>
      <dsp:txXfrm>
        <a:off x="323653" y="945234"/>
        <a:ext cx="968547" cy="645698"/>
      </dsp:txXfrm>
    </dsp:sp>
    <dsp:sp modelId="{70D61A4B-FFF2-C34A-BF08-60F657EBF4B6}">
      <dsp:nvSpPr>
        <dsp:cNvPr id="0" name=""/>
        <dsp:cNvSpPr/>
      </dsp:nvSpPr>
      <dsp:spPr>
        <a:xfrm>
          <a:off x="1405198" y="1000119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2</a:t>
          </a:r>
        </a:p>
      </dsp:txBody>
      <dsp:txXfrm>
        <a:off x="1673163" y="1000119"/>
        <a:ext cx="803895" cy="535929"/>
      </dsp:txXfrm>
    </dsp:sp>
    <dsp:sp modelId="{74D30454-9C20-6F49-8B29-60EB43015901}">
      <dsp:nvSpPr>
        <dsp:cNvPr id="0" name=""/>
        <dsp:cNvSpPr/>
      </dsp:nvSpPr>
      <dsp:spPr>
        <a:xfrm>
          <a:off x="804" y="1681330"/>
          <a:ext cx="1614245" cy="645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&lt; $50</a:t>
          </a:r>
        </a:p>
      </dsp:txBody>
      <dsp:txXfrm>
        <a:off x="323653" y="1681330"/>
        <a:ext cx="968547" cy="645698"/>
      </dsp:txXfrm>
    </dsp:sp>
    <dsp:sp modelId="{0EBDE64B-609A-1F4D-912B-84F2E4D60B5A}">
      <dsp:nvSpPr>
        <dsp:cNvPr id="0" name=""/>
        <dsp:cNvSpPr/>
      </dsp:nvSpPr>
      <dsp:spPr>
        <a:xfrm>
          <a:off x="1405198" y="1736215"/>
          <a:ext cx="1339824" cy="5359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1</a:t>
          </a:r>
        </a:p>
      </dsp:txBody>
      <dsp:txXfrm>
        <a:off x="1673163" y="1736215"/>
        <a:ext cx="803895" cy="535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84E5F-8D81-46F3-B73D-C3622A9EC067}">
      <dsp:nvSpPr>
        <dsp:cNvPr id="0" name=""/>
        <dsp:cNvSpPr/>
      </dsp:nvSpPr>
      <dsp:spPr>
        <a:xfrm rot="5400000">
          <a:off x="6151388" y="-2648715"/>
          <a:ext cx="693208" cy="616691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Champions are your best customers, who bought most recently, most often and are heavy spenders. </a:t>
          </a:r>
        </a:p>
      </dsp:txBody>
      <dsp:txXfrm rot="-5400000">
        <a:off x="3414534" y="121979"/>
        <a:ext cx="6133077" cy="625528"/>
      </dsp:txXfrm>
    </dsp:sp>
    <dsp:sp modelId="{4466AD9D-2746-4BF3-9433-22E88399A282}">
      <dsp:nvSpPr>
        <dsp:cNvPr id="0" name=""/>
        <dsp:cNvSpPr/>
      </dsp:nvSpPr>
      <dsp:spPr>
        <a:xfrm>
          <a:off x="0" y="1488"/>
          <a:ext cx="3468891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Champions</a:t>
          </a:r>
          <a:endParaRPr lang="en-IN" sz="2900" kern="1200" dirty="0"/>
        </a:p>
      </dsp:txBody>
      <dsp:txXfrm>
        <a:off x="42300" y="43788"/>
        <a:ext cx="3384291" cy="781910"/>
      </dsp:txXfrm>
    </dsp:sp>
    <dsp:sp modelId="{F3640372-541C-4ED2-ADF4-227EA63FA611}">
      <dsp:nvSpPr>
        <dsp:cNvPr id="0" name=""/>
        <dsp:cNvSpPr/>
      </dsp:nvSpPr>
      <dsp:spPr>
        <a:xfrm rot="5400000">
          <a:off x="6151388" y="-1738879"/>
          <a:ext cx="693208" cy="616691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Potential Loyalists are your recent customers with high to average frequency and who spend a good amount.</a:t>
          </a:r>
        </a:p>
      </dsp:txBody>
      <dsp:txXfrm rot="-5400000">
        <a:off x="3414534" y="1031815"/>
        <a:ext cx="6133077" cy="625528"/>
      </dsp:txXfrm>
    </dsp:sp>
    <dsp:sp modelId="{DB258CA1-ECB1-48AF-A15B-0F2C32979DA6}">
      <dsp:nvSpPr>
        <dsp:cNvPr id="0" name=""/>
        <dsp:cNvSpPr/>
      </dsp:nvSpPr>
      <dsp:spPr>
        <a:xfrm>
          <a:off x="0" y="911324"/>
          <a:ext cx="3468891" cy="866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Potential Loyalist</a:t>
          </a:r>
        </a:p>
      </dsp:txBody>
      <dsp:txXfrm>
        <a:off x="42300" y="953624"/>
        <a:ext cx="3384291" cy="781910"/>
      </dsp:txXfrm>
    </dsp:sp>
    <dsp:sp modelId="{0ACE1716-310A-479D-B243-B396F208DA4C}">
      <dsp:nvSpPr>
        <dsp:cNvPr id="0" name=""/>
        <dsp:cNvSpPr/>
      </dsp:nvSpPr>
      <dsp:spPr>
        <a:xfrm rot="5400000">
          <a:off x="6194888" y="-854414"/>
          <a:ext cx="693208" cy="616691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New Customers have good overall RFM score but are not frequent shoppers.</a:t>
          </a:r>
        </a:p>
      </dsp:txBody>
      <dsp:txXfrm rot="-5400000">
        <a:off x="3458034" y="1916280"/>
        <a:ext cx="6133077" cy="625528"/>
      </dsp:txXfrm>
    </dsp:sp>
    <dsp:sp modelId="{4A3079B9-47BE-4BCA-964E-B432FBE16DDD}">
      <dsp:nvSpPr>
        <dsp:cNvPr id="0" name=""/>
        <dsp:cNvSpPr/>
      </dsp:nvSpPr>
      <dsp:spPr>
        <a:xfrm>
          <a:off x="0" y="1821160"/>
          <a:ext cx="3468891" cy="8665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New Customers</a:t>
          </a:r>
        </a:p>
      </dsp:txBody>
      <dsp:txXfrm>
        <a:off x="42300" y="1863460"/>
        <a:ext cx="3384291" cy="781910"/>
      </dsp:txXfrm>
    </dsp:sp>
    <dsp:sp modelId="{1EA37536-2561-4CEB-8717-692EDF78E220}">
      <dsp:nvSpPr>
        <dsp:cNvPr id="0" name=""/>
        <dsp:cNvSpPr/>
      </dsp:nvSpPr>
      <dsp:spPr>
        <a:xfrm rot="5400000">
          <a:off x="6194888" y="80792"/>
          <a:ext cx="693208" cy="616691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At-Risk Customers are your customers who purchased often and spent big amounts, but haven’t purchased recently.</a:t>
          </a:r>
        </a:p>
      </dsp:txBody>
      <dsp:txXfrm rot="-5400000">
        <a:off x="3458034" y="2851486"/>
        <a:ext cx="6133077" cy="625528"/>
      </dsp:txXfrm>
    </dsp:sp>
    <dsp:sp modelId="{2EFF7964-AF8E-433D-AE5E-6AF4427B460A}">
      <dsp:nvSpPr>
        <dsp:cNvPr id="0" name=""/>
        <dsp:cNvSpPr/>
      </dsp:nvSpPr>
      <dsp:spPr>
        <a:xfrm>
          <a:off x="0" y="2730996"/>
          <a:ext cx="3468891" cy="866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At- Risk Customers </a:t>
          </a:r>
        </a:p>
      </dsp:txBody>
      <dsp:txXfrm>
        <a:off x="42300" y="2773296"/>
        <a:ext cx="3384291" cy="781910"/>
      </dsp:txXfrm>
    </dsp:sp>
    <dsp:sp modelId="{ABF880B8-6045-4E86-85A9-1262E509AC95}">
      <dsp:nvSpPr>
        <dsp:cNvPr id="0" name=""/>
        <dsp:cNvSpPr/>
      </dsp:nvSpPr>
      <dsp:spPr>
        <a:xfrm rot="5400000">
          <a:off x="6194888" y="990628"/>
          <a:ext cx="693208" cy="616691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Can’t Lose Them are customers who used to visit and purchase quite often, but haven’t been visiting recently.</a:t>
          </a:r>
        </a:p>
      </dsp:txBody>
      <dsp:txXfrm rot="-5400000">
        <a:off x="3458034" y="3761322"/>
        <a:ext cx="6133077" cy="625528"/>
      </dsp:txXfrm>
    </dsp:sp>
    <dsp:sp modelId="{3BF5FD76-E4C9-4B10-AFBF-3B457CDC422E}">
      <dsp:nvSpPr>
        <dsp:cNvPr id="0" name=""/>
        <dsp:cNvSpPr/>
      </dsp:nvSpPr>
      <dsp:spPr>
        <a:xfrm>
          <a:off x="0" y="3640832"/>
          <a:ext cx="3468891" cy="8665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Can't Lose Them</a:t>
          </a:r>
          <a:endParaRPr lang="en-IN" sz="2900" kern="1200" dirty="0"/>
        </a:p>
      </dsp:txBody>
      <dsp:txXfrm>
        <a:off x="42300" y="3683132"/>
        <a:ext cx="3384291" cy="781910"/>
      </dsp:txXfrm>
    </dsp:sp>
    <dsp:sp modelId="{555A0DC7-7510-49D2-9138-B7476FF099CB}">
      <dsp:nvSpPr>
        <dsp:cNvPr id="0" name=""/>
        <dsp:cNvSpPr/>
      </dsp:nvSpPr>
      <dsp:spPr>
        <a:xfrm rot="5400000">
          <a:off x="6194888" y="1900464"/>
          <a:ext cx="693208" cy="616691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Can Lose Them are customers who visit very rarely and have not purchased recently.</a:t>
          </a:r>
        </a:p>
      </dsp:txBody>
      <dsp:txXfrm rot="-5400000">
        <a:off x="3458034" y="4671158"/>
        <a:ext cx="6133077" cy="625528"/>
      </dsp:txXfrm>
    </dsp:sp>
    <dsp:sp modelId="{9E47F9A1-9690-4128-90C2-AE2E5D0F3AE6}">
      <dsp:nvSpPr>
        <dsp:cNvPr id="0" name=""/>
        <dsp:cNvSpPr/>
      </dsp:nvSpPr>
      <dsp:spPr>
        <a:xfrm>
          <a:off x="0" y="4550668"/>
          <a:ext cx="3468891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Lose Them</a:t>
          </a:r>
          <a:endParaRPr lang="en-IN" sz="2900" kern="1200" dirty="0"/>
        </a:p>
      </dsp:txBody>
      <dsp:txXfrm>
        <a:off x="42300" y="4592968"/>
        <a:ext cx="3384291" cy="781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AD9D-2746-4BF3-9433-22E88399A282}">
      <dsp:nvSpPr>
        <dsp:cNvPr id="0" name=""/>
        <dsp:cNvSpPr/>
      </dsp:nvSpPr>
      <dsp:spPr>
        <a:xfrm>
          <a:off x="2580214" y="1488"/>
          <a:ext cx="2926080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Champions</a:t>
          </a:r>
        </a:p>
      </dsp:txBody>
      <dsp:txXfrm>
        <a:off x="2622514" y="43788"/>
        <a:ext cx="2841480" cy="781910"/>
      </dsp:txXfrm>
    </dsp:sp>
    <dsp:sp modelId="{DB258CA1-ECB1-48AF-A15B-0F2C32979DA6}">
      <dsp:nvSpPr>
        <dsp:cNvPr id="0" name=""/>
        <dsp:cNvSpPr/>
      </dsp:nvSpPr>
      <dsp:spPr>
        <a:xfrm>
          <a:off x="2580214" y="911324"/>
          <a:ext cx="2926080" cy="866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Potential Loyalist</a:t>
          </a:r>
        </a:p>
      </dsp:txBody>
      <dsp:txXfrm>
        <a:off x="2622514" y="953624"/>
        <a:ext cx="2841480" cy="781910"/>
      </dsp:txXfrm>
    </dsp:sp>
    <dsp:sp modelId="{4A3079B9-47BE-4BCA-964E-B432FBE16DDD}">
      <dsp:nvSpPr>
        <dsp:cNvPr id="0" name=""/>
        <dsp:cNvSpPr/>
      </dsp:nvSpPr>
      <dsp:spPr>
        <a:xfrm>
          <a:off x="2580214" y="1821160"/>
          <a:ext cx="2926080" cy="8665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New Customers</a:t>
          </a:r>
        </a:p>
      </dsp:txBody>
      <dsp:txXfrm>
        <a:off x="2622514" y="1863460"/>
        <a:ext cx="2841480" cy="781910"/>
      </dsp:txXfrm>
    </dsp:sp>
    <dsp:sp modelId="{2EFF7964-AF8E-433D-AE5E-6AF4427B460A}">
      <dsp:nvSpPr>
        <dsp:cNvPr id="0" name=""/>
        <dsp:cNvSpPr/>
      </dsp:nvSpPr>
      <dsp:spPr>
        <a:xfrm>
          <a:off x="2580214" y="2730996"/>
          <a:ext cx="2926080" cy="866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At- Risk Customers </a:t>
          </a:r>
        </a:p>
      </dsp:txBody>
      <dsp:txXfrm>
        <a:off x="2622514" y="2773296"/>
        <a:ext cx="2841480" cy="781910"/>
      </dsp:txXfrm>
    </dsp:sp>
    <dsp:sp modelId="{3BF5FD76-E4C9-4B10-AFBF-3B457CDC422E}">
      <dsp:nvSpPr>
        <dsp:cNvPr id="0" name=""/>
        <dsp:cNvSpPr/>
      </dsp:nvSpPr>
      <dsp:spPr>
        <a:xfrm>
          <a:off x="2580214" y="3640832"/>
          <a:ext cx="2926080" cy="8665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Can't Lose Them</a:t>
          </a:r>
          <a:endParaRPr lang="en-IN" sz="2500" kern="1200" dirty="0"/>
        </a:p>
      </dsp:txBody>
      <dsp:txXfrm>
        <a:off x="2622514" y="3683132"/>
        <a:ext cx="2841480" cy="781910"/>
      </dsp:txXfrm>
    </dsp:sp>
    <dsp:sp modelId="{9E47F9A1-9690-4128-90C2-AE2E5D0F3AE6}">
      <dsp:nvSpPr>
        <dsp:cNvPr id="0" name=""/>
        <dsp:cNvSpPr/>
      </dsp:nvSpPr>
      <dsp:spPr>
        <a:xfrm>
          <a:off x="2580214" y="4550668"/>
          <a:ext cx="2926080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Lose Them</a:t>
          </a:r>
        </a:p>
      </dsp:txBody>
      <dsp:txXfrm>
        <a:off x="2622514" y="4592968"/>
        <a:ext cx="2841480" cy="781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AD9D-2746-4BF3-9433-22E88399A282}">
      <dsp:nvSpPr>
        <dsp:cNvPr id="0" name=""/>
        <dsp:cNvSpPr/>
      </dsp:nvSpPr>
      <dsp:spPr>
        <a:xfrm>
          <a:off x="2861063" y="1488"/>
          <a:ext cx="3244576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333, 332, 323</a:t>
          </a:r>
        </a:p>
      </dsp:txBody>
      <dsp:txXfrm>
        <a:off x="2903363" y="43788"/>
        <a:ext cx="3159976" cy="781910"/>
      </dsp:txXfrm>
    </dsp:sp>
    <dsp:sp modelId="{DB258CA1-ECB1-48AF-A15B-0F2C32979DA6}">
      <dsp:nvSpPr>
        <dsp:cNvPr id="0" name=""/>
        <dsp:cNvSpPr/>
      </dsp:nvSpPr>
      <dsp:spPr>
        <a:xfrm>
          <a:off x="2861063" y="911324"/>
          <a:ext cx="3244576" cy="866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331, 321, 322, 231, 221</a:t>
          </a:r>
        </a:p>
      </dsp:txBody>
      <dsp:txXfrm>
        <a:off x="2903363" y="953624"/>
        <a:ext cx="3159976" cy="781910"/>
      </dsp:txXfrm>
    </dsp:sp>
    <dsp:sp modelId="{4A3079B9-47BE-4BCA-964E-B432FBE16DDD}">
      <dsp:nvSpPr>
        <dsp:cNvPr id="0" name=""/>
        <dsp:cNvSpPr/>
      </dsp:nvSpPr>
      <dsp:spPr>
        <a:xfrm>
          <a:off x="2861063" y="1821160"/>
          <a:ext cx="3244576" cy="8665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312, 311, 313, 213, 212, 211</a:t>
          </a:r>
        </a:p>
      </dsp:txBody>
      <dsp:txXfrm>
        <a:off x="2903363" y="1863460"/>
        <a:ext cx="3159976" cy="781910"/>
      </dsp:txXfrm>
    </dsp:sp>
    <dsp:sp modelId="{2EFF7964-AF8E-433D-AE5E-6AF4427B460A}">
      <dsp:nvSpPr>
        <dsp:cNvPr id="0" name=""/>
        <dsp:cNvSpPr/>
      </dsp:nvSpPr>
      <dsp:spPr>
        <a:xfrm>
          <a:off x="2861063" y="2730996"/>
          <a:ext cx="3244576" cy="866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123, 132, 122</a:t>
          </a:r>
        </a:p>
      </dsp:txBody>
      <dsp:txXfrm>
        <a:off x="2903363" y="2773296"/>
        <a:ext cx="3159976" cy="781910"/>
      </dsp:txXfrm>
    </dsp:sp>
    <dsp:sp modelId="{3BF5FD76-E4C9-4B10-AFBF-3B457CDC422E}">
      <dsp:nvSpPr>
        <dsp:cNvPr id="0" name=""/>
        <dsp:cNvSpPr/>
      </dsp:nvSpPr>
      <dsp:spPr>
        <a:xfrm>
          <a:off x="2861063" y="3640832"/>
          <a:ext cx="3244576" cy="8665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121, 131, 133,223, 233,222,232,113</a:t>
          </a:r>
        </a:p>
      </dsp:txBody>
      <dsp:txXfrm>
        <a:off x="2903363" y="3683132"/>
        <a:ext cx="3159976" cy="781910"/>
      </dsp:txXfrm>
    </dsp:sp>
    <dsp:sp modelId="{9E47F9A1-9690-4128-90C2-AE2E5D0F3AE6}">
      <dsp:nvSpPr>
        <dsp:cNvPr id="0" name=""/>
        <dsp:cNvSpPr/>
      </dsp:nvSpPr>
      <dsp:spPr>
        <a:xfrm>
          <a:off x="2861063" y="4550668"/>
          <a:ext cx="3244576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111, 112</a:t>
          </a:r>
        </a:p>
      </dsp:txBody>
      <dsp:txXfrm>
        <a:off x="2903363" y="4592968"/>
        <a:ext cx="3159976" cy="781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AD9D-2746-4BF3-9433-22E88399A282}">
      <dsp:nvSpPr>
        <dsp:cNvPr id="0" name=""/>
        <dsp:cNvSpPr/>
      </dsp:nvSpPr>
      <dsp:spPr>
        <a:xfrm>
          <a:off x="1931525" y="0"/>
          <a:ext cx="2190437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450</a:t>
          </a:r>
        </a:p>
      </dsp:txBody>
      <dsp:txXfrm>
        <a:off x="1973825" y="42300"/>
        <a:ext cx="2105837" cy="781910"/>
      </dsp:txXfrm>
    </dsp:sp>
    <dsp:sp modelId="{DB258CA1-ECB1-48AF-A15B-0F2C32979DA6}">
      <dsp:nvSpPr>
        <dsp:cNvPr id="0" name=""/>
        <dsp:cNvSpPr/>
      </dsp:nvSpPr>
      <dsp:spPr>
        <a:xfrm>
          <a:off x="1931525" y="909781"/>
          <a:ext cx="2190437" cy="866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2340</a:t>
          </a:r>
        </a:p>
      </dsp:txBody>
      <dsp:txXfrm>
        <a:off x="1973825" y="952081"/>
        <a:ext cx="2105837" cy="781910"/>
      </dsp:txXfrm>
    </dsp:sp>
    <dsp:sp modelId="{4A3079B9-47BE-4BCA-964E-B432FBE16DDD}">
      <dsp:nvSpPr>
        <dsp:cNvPr id="0" name=""/>
        <dsp:cNvSpPr/>
      </dsp:nvSpPr>
      <dsp:spPr>
        <a:xfrm>
          <a:off x="1931525" y="1821160"/>
          <a:ext cx="2190437" cy="8665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4282</a:t>
          </a:r>
        </a:p>
      </dsp:txBody>
      <dsp:txXfrm>
        <a:off x="1973825" y="1863460"/>
        <a:ext cx="2105837" cy="781910"/>
      </dsp:txXfrm>
    </dsp:sp>
    <dsp:sp modelId="{2EFF7964-AF8E-433D-AE5E-6AF4427B460A}">
      <dsp:nvSpPr>
        <dsp:cNvPr id="0" name=""/>
        <dsp:cNvSpPr/>
      </dsp:nvSpPr>
      <dsp:spPr>
        <a:xfrm>
          <a:off x="1931525" y="2730996"/>
          <a:ext cx="2190437" cy="866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102 </a:t>
          </a:r>
        </a:p>
      </dsp:txBody>
      <dsp:txXfrm>
        <a:off x="1973825" y="2773296"/>
        <a:ext cx="2105837" cy="781910"/>
      </dsp:txXfrm>
    </dsp:sp>
    <dsp:sp modelId="{3BF5FD76-E4C9-4B10-AFBF-3B457CDC422E}">
      <dsp:nvSpPr>
        <dsp:cNvPr id="0" name=""/>
        <dsp:cNvSpPr/>
      </dsp:nvSpPr>
      <dsp:spPr>
        <a:xfrm>
          <a:off x="1931525" y="3640832"/>
          <a:ext cx="2190437" cy="8665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542</a:t>
          </a:r>
        </a:p>
      </dsp:txBody>
      <dsp:txXfrm>
        <a:off x="1973825" y="3683132"/>
        <a:ext cx="2105837" cy="781910"/>
      </dsp:txXfrm>
    </dsp:sp>
    <dsp:sp modelId="{9E47F9A1-9690-4128-90C2-AE2E5D0F3AE6}">
      <dsp:nvSpPr>
        <dsp:cNvPr id="0" name=""/>
        <dsp:cNvSpPr/>
      </dsp:nvSpPr>
      <dsp:spPr>
        <a:xfrm>
          <a:off x="1931525" y="4550668"/>
          <a:ext cx="2190437" cy="866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1544</a:t>
          </a:r>
        </a:p>
      </dsp:txBody>
      <dsp:txXfrm>
        <a:off x="1973825" y="4592968"/>
        <a:ext cx="2105837" cy="781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3711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6776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4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1511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2135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4910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41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59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319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8DA741-0D8A-26DC-E746-F1A6F336BD2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9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D1821-4DBE-68FD-5C2A-1F1596E2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73" y="308978"/>
            <a:ext cx="8751423" cy="209555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2644DA-E8EC-9DD3-1DB6-C73811A7D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13" y="2317072"/>
            <a:ext cx="6460164" cy="40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EC7AD-2D7D-BB98-FFFA-E3C6A88441BF}"/>
              </a:ext>
            </a:extLst>
          </p:cNvPr>
          <p:cNvSpPr txBox="1"/>
          <p:nvPr/>
        </p:nvSpPr>
        <p:spPr>
          <a:xfrm>
            <a:off x="8309682" y="4935079"/>
            <a:ext cx="3302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masis MT Pro Black" panose="020B0604020202020204" pitchFamily="18" charset="0"/>
              </a:rPr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masis MT Pro Black" panose="020B0604020202020204" pitchFamily="18" charset="0"/>
              </a:rPr>
              <a:t>Aayush </a:t>
            </a:r>
            <a:r>
              <a:rPr lang="en-IN" b="1" dirty="0" err="1">
                <a:latin typeface="Amasis MT Pro Black" panose="020B0604020202020204" pitchFamily="18" charset="0"/>
              </a:rPr>
              <a:t>Sahu</a:t>
            </a:r>
            <a:endParaRPr lang="en-IN" b="1" dirty="0">
              <a:latin typeface="Amasis MT Pro Black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masis MT Pro Black" panose="020B0604020202020204" pitchFamily="18" charset="0"/>
              </a:rPr>
              <a:t>Aji Thomas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masis MT Pro Black" panose="020B0604020202020204" pitchFamily="18" charset="0"/>
              </a:rPr>
              <a:t>Anirudh Pratap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masis MT Pro Black" panose="020B0604020202020204" pitchFamily="18" charset="0"/>
              </a:rPr>
              <a:t>Olive </a:t>
            </a:r>
            <a:r>
              <a:rPr lang="en-IN" b="1" dirty="0" err="1">
                <a:latin typeface="Amasis MT Pro Black" panose="020B0604020202020204" pitchFamily="18" charset="0"/>
              </a:rPr>
              <a:t>Olemmyan</a:t>
            </a:r>
            <a:endParaRPr lang="en-IN" b="1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DDE6-4EE2-9855-E89F-731EDE8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242" y="202654"/>
            <a:ext cx="4916750" cy="522303"/>
          </a:xfrm>
        </p:spPr>
        <p:txBody>
          <a:bodyPr>
            <a:normAutofit/>
          </a:bodyPr>
          <a:lstStyle/>
          <a:p>
            <a:pPr algn="ctr" defTabSz="914400">
              <a:lnSpc>
                <a:spcPct val="70000"/>
              </a:lnSpc>
            </a:pPr>
            <a:r>
              <a:rPr lang="en-IN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RFM?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FF09D-8793-7E89-F4AE-1D104AF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83AD3-F2B0-AEF4-1EEA-1F5F3E690DBF}"/>
              </a:ext>
            </a:extLst>
          </p:cNvPr>
          <p:cNvSpPr txBox="1"/>
          <p:nvPr/>
        </p:nvSpPr>
        <p:spPr>
          <a:xfrm>
            <a:off x="902601" y="761150"/>
            <a:ext cx="851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Recency, Frequency and Monetary analysis measures how recently, how often, and how much money a customer has given your brand.</a:t>
            </a:r>
          </a:p>
          <a:p>
            <a:endParaRPr lang="en-IN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4992B-AC77-2D3D-FBBC-B1448948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38" y="1593103"/>
            <a:ext cx="8119369" cy="3353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1A81D-5FB9-74EC-44B5-CB9695D30777}"/>
              </a:ext>
            </a:extLst>
          </p:cNvPr>
          <p:cNvSpPr txBox="1"/>
          <p:nvPr/>
        </p:nvSpPr>
        <p:spPr>
          <a:xfrm>
            <a:off x="902600" y="5147581"/>
            <a:ext cx="8516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RFM Analysis helps marketers answer-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Who are their best customers?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Which of their customers could contribute to churn rate?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Who has the potential to become valuable customer?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80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ED4C19-8CAB-0FB1-ED93-9C36B14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and Insights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E0A6B-4171-E8F0-44B5-75E126C5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E01296-C938-5E14-5356-B4527EFB06AD}"/>
              </a:ext>
            </a:extLst>
          </p:cNvPr>
          <p:cNvSpPr txBox="1">
            <a:spLocks/>
          </p:cNvSpPr>
          <p:nvPr/>
        </p:nvSpPr>
        <p:spPr>
          <a:xfrm>
            <a:off x="1644578" y="323022"/>
            <a:ext cx="6946085" cy="80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and Analysis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E6585-4B52-2E28-8A3A-A1C3374821ED}"/>
              </a:ext>
            </a:extLst>
          </p:cNvPr>
          <p:cNvSpPr txBox="1"/>
          <p:nvPr/>
        </p:nvSpPr>
        <p:spPr>
          <a:xfrm>
            <a:off x="338868" y="1366098"/>
            <a:ext cx="50934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</a:rPr>
              <a:t>51244</a:t>
            </a:r>
            <a:r>
              <a:rPr lang="en-US" sz="2000" dirty="0">
                <a:solidFill>
                  <a:schemeClr val="accent1"/>
                </a:solidFill>
              </a:rPr>
              <a:t> transactions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</a:rPr>
              <a:t>18,417</a:t>
            </a:r>
            <a:r>
              <a:rPr lang="en-US" sz="2000" dirty="0">
                <a:solidFill>
                  <a:schemeClr val="accent1"/>
                </a:solidFill>
              </a:rPr>
              <a:t> unique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A6FE7-6155-1F5B-56EF-E66FF7F4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8" y="2488060"/>
            <a:ext cx="3993628" cy="2900688"/>
          </a:xfrm>
          <a:prstGeom prst="rect">
            <a:avLst/>
          </a:prstGeom>
          <a:ln>
            <a:noFill/>
          </a:ln>
          <a:effectLst>
            <a:reflection blurRad="12700" stA="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0" h="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19960-6B50-A2DE-CD02-A025533D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55" y="2488060"/>
            <a:ext cx="4115157" cy="2900688"/>
          </a:xfrm>
          <a:prstGeom prst="rect">
            <a:avLst/>
          </a:prstGeom>
          <a:ln>
            <a:noFill/>
          </a:ln>
          <a:effectLst>
            <a:reflection blurRad="12700" stA="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0" h="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C2CCA-CE0A-4155-4025-206DC29F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465" y="2534552"/>
            <a:ext cx="3835431" cy="2854196"/>
          </a:xfrm>
          <a:prstGeom prst="rect">
            <a:avLst/>
          </a:prstGeom>
          <a:ln>
            <a:noFill/>
          </a:ln>
          <a:effectLst>
            <a:reflection blurRad="12700" stA="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0" h="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6FCBE4-2081-5B3D-8D6D-ACAAD0C34EDD}"/>
              </a:ext>
            </a:extLst>
          </p:cNvPr>
          <p:cNvSpPr txBox="1"/>
          <p:nvPr/>
        </p:nvSpPr>
        <p:spPr>
          <a:xfrm>
            <a:off x="371264" y="5662902"/>
            <a:ext cx="1012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Omitted out inactive customers who did not had any transaction in last 3 years</a:t>
            </a:r>
          </a:p>
        </p:txBody>
      </p:sp>
    </p:spTree>
    <p:extLst>
      <p:ext uri="{BB962C8B-B14F-4D97-AF65-F5344CB8AC3E}">
        <p14:creationId xmlns:p14="http://schemas.microsoft.com/office/powerpoint/2010/main" val="161061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E0A6B-4171-E8F0-44B5-75E126C5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8508" y="5894519"/>
            <a:ext cx="683339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E01296-C938-5E14-5356-B4527EFB06AD}"/>
              </a:ext>
            </a:extLst>
          </p:cNvPr>
          <p:cNvSpPr txBox="1">
            <a:spLocks/>
          </p:cNvSpPr>
          <p:nvPr/>
        </p:nvSpPr>
        <p:spPr>
          <a:xfrm>
            <a:off x="3849556" y="15450"/>
            <a:ext cx="2246444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Criteria</a:t>
            </a: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25D9256-3B0F-B766-F627-B478B48F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7566"/>
              </p:ext>
            </p:extLst>
          </p:nvPr>
        </p:nvGraphicFramePr>
        <p:xfrm>
          <a:off x="707615" y="2336595"/>
          <a:ext cx="2745827" cy="25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4DC5D8-A6CC-B414-E042-F4729CFD314E}"/>
              </a:ext>
            </a:extLst>
          </p:cNvPr>
          <p:cNvSpPr/>
          <p:nvPr/>
        </p:nvSpPr>
        <p:spPr>
          <a:xfrm>
            <a:off x="707615" y="1612721"/>
            <a:ext cx="24238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 score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566803A-E06A-BA9C-F89A-860D5CC07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34063"/>
              </p:ext>
            </p:extLst>
          </p:nvPr>
        </p:nvGraphicFramePr>
        <p:xfrm>
          <a:off x="3686508" y="2382162"/>
          <a:ext cx="2745827" cy="25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B4B308-1097-D7A6-8262-4F8A832E5CE9}"/>
              </a:ext>
            </a:extLst>
          </p:cNvPr>
          <p:cNvSpPr/>
          <p:nvPr/>
        </p:nvSpPr>
        <p:spPr>
          <a:xfrm>
            <a:off x="3847518" y="1621957"/>
            <a:ext cx="24238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score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0DB0757-E9D9-A7E3-FC8D-B646F4EE8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363054"/>
              </p:ext>
            </p:extLst>
          </p:nvPr>
        </p:nvGraphicFramePr>
        <p:xfrm>
          <a:off x="6699540" y="2391398"/>
          <a:ext cx="2745827" cy="25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82DE292-54CE-42BD-26AD-CC8F493BB7B7}"/>
              </a:ext>
            </a:extLst>
          </p:cNvPr>
          <p:cNvSpPr/>
          <p:nvPr/>
        </p:nvSpPr>
        <p:spPr>
          <a:xfrm>
            <a:off x="6607964" y="1612721"/>
            <a:ext cx="28606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Score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E4100-D219-1BBB-4EC5-E2E97381E3AC}"/>
              </a:ext>
            </a:extLst>
          </p:cNvPr>
          <p:cNvSpPr/>
          <p:nvPr/>
        </p:nvSpPr>
        <p:spPr>
          <a:xfrm>
            <a:off x="707615" y="867427"/>
            <a:ext cx="262084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Recency</a:t>
            </a:r>
            <a:endParaRPr lang="en-GB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BCB43-D809-E2D0-15B9-573C76C3E645}"/>
              </a:ext>
            </a:extLst>
          </p:cNvPr>
          <p:cNvSpPr/>
          <p:nvPr/>
        </p:nvSpPr>
        <p:spPr>
          <a:xfrm>
            <a:off x="3686508" y="928982"/>
            <a:ext cx="26996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Frequency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FC1A5-AE77-146D-357E-FD149CEF8578}"/>
              </a:ext>
            </a:extLst>
          </p:cNvPr>
          <p:cNvSpPr/>
          <p:nvPr/>
        </p:nvSpPr>
        <p:spPr>
          <a:xfrm>
            <a:off x="6665401" y="947784"/>
            <a:ext cx="26996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Monetary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24D789-C73B-35A8-4532-576D8002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46931"/>
              </p:ext>
            </p:extLst>
          </p:nvPr>
        </p:nvGraphicFramePr>
        <p:xfrm>
          <a:off x="9836727" y="258618"/>
          <a:ext cx="2082664" cy="6456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437">
                  <a:extLst>
                    <a:ext uri="{9D8B030D-6E8A-4147-A177-3AD203B41FA5}">
                      <a16:colId xmlns:a16="http://schemas.microsoft.com/office/drawing/2014/main" val="1061094897"/>
                    </a:ext>
                  </a:extLst>
                </a:gridCol>
                <a:gridCol w="854227">
                  <a:extLst>
                    <a:ext uri="{9D8B030D-6E8A-4147-A177-3AD203B41FA5}">
                      <a16:colId xmlns:a16="http://schemas.microsoft.com/office/drawing/2014/main" val="1292533460"/>
                    </a:ext>
                  </a:extLst>
                </a:gridCol>
              </a:tblGrid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RFM Score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Count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578412487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111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1061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228702545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483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2232593718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113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919439596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4094924057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122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71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009757691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910635443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54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839633233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132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847895471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622984909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1158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925029235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212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587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2640438321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2434124925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357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4044208872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161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40214619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317689965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231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172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545212843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232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2745780563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233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742938602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1554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021944787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859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8171786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507625717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753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4197541909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322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2155038317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520787141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331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572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971815094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332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372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348978244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333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42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3845879479"/>
                  </a:ext>
                </a:extLst>
              </a:tr>
              <a:tr h="222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9260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7" marR="5577" marT="5577" marB="0" anchor="b"/>
                </a:tc>
                <a:extLst>
                  <a:ext uri="{0D108BD9-81ED-4DB2-BD59-A6C34878D82A}">
                    <a16:rowId xmlns:a16="http://schemas.microsoft.com/office/drawing/2014/main" val="137967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7D7D0-9ADA-103E-309A-257DF7EA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10104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1CED16-A6E9-324C-C418-0583711A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26318"/>
              </p:ext>
            </p:extLst>
          </p:nvPr>
        </p:nvGraphicFramePr>
        <p:xfrm>
          <a:off x="804331" y="1199957"/>
          <a:ext cx="96358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5B40EA-DAB6-DED2-6EDB-AB348E64E2E5}"/>
              </a:ext>
            </a:extLst>
          </p:cNvPr>
          <p:cNvSpPr/>
          <p:nvPr/>
        </p:nvSpPr>
        <p:spPr>
          <a:xfrm>
            <a:off x="919741" y="239376"/>
            <a:ext cx="8614876" cy="5909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Customers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468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7D7D0-9ADA-103E-309A-257DF7EA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57719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1CED16-A6E9-324C-C418-0583711A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152899"/>
              </p:ext>
            </p:extLst>
          </p:nvPr>
        </p:nvGraphicFramePr>
        <p:xfrm>
          <a:off x="-1504766" y="11991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5B40EA-DAB6-DED2-6EDB-AB348E64E2E5}"/>
              </a:ext>
            </a:extLst>
          </p:cNvPr>
          <p:cNvSpPr/>
          <p:nvPr/>
        </p:nvSpPr>
        <p:spPr>
          <a:xfrm>
            <a:off x="1033755" y="304325"/>
            <a:ext cx="8128000" cy="5909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Segmentation, RFM Score and Size</a:t>
            </a:r>
            <a:endParaRPr lang="en-US" sz="48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3DB3169-7D26-A0B1-BF6C-8BB8B4D3D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965780"/>
              </p:ext>
            </p:extLst>
          </p:nvPr>
        </p:nvGraphicFramePr>
        <p:xfrm>
          <a:off x="1329773" y="1204575"/>
          <a:ext cx="9012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3B3BC3F-A3C3-3BB3-9B85-69D8029CD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96524"/>
              </p:ext>
            </p:extLst>
          </p:nvPr>
        </p:nvGraphicFramePr>
        <p:xfrm>
          <a:off x="5671141" y="1195339"/>
          <a:ext cx="60845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4325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2F793-0C74-E613-23DC-0E3BE1A8222F}"/>
              </a:ext>
            </a:extLst>
          </p:cNvPr>
          <p:cNvSpPr txBox="1"/>
          <p:nvPr/>
        </p:nvSpPr>
        <p:spPr>
          <a:xfrm>
            <a:off x="368873" y="903459"/>
            <a:ext cx="91124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600" b="1" u="sng" dirty="0">
                <a:solidFill>
                  <a:srgbClr val="0090A2"/>
                </a:solidFill>
                <a:latin typeface="Amasis MT Pro Black" panose="02040A04050005020304" pitchFamily="18" charset="0"/>
              </a:rPr>
              <a:t>Most Important : Potential Loyalists</a:t>
            </a:r>
            <a:endParaRPr lang="en-IN" sz="36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rgbClr val="0090A2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C8C153-3DB0-C034-F46A-31C153361DEE}"/>
              </a:ext>
            </a:extLst>
          </p:cNvPr>
          <p:cNvSpPr txBox="1"/>
          <p:nvPr/>
        </p:nvSpPr>
        <p:spPr>
          <a:xfrm>
            <a:off x="368873" y="1748510"/>
            <a:ext cx="849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Upsell them with memberships, loyalty programs, or recommend related products to help them become Champions.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92FC1-5110-1458-836E-1D0336528E32}"/>
              </a:ext>
            </a:extLst>
          </p:cNvPr>
          <p:cNvSpPr txBox="1"/>
          <p:nvPr/>
        </p:nvSpPr>
        <p:spPr>
          <a:xfrm>
            <a:off x="450252" y="3412828"/>
            <a:ext cx="84910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600" b="1" u="sng" dirty="0">
                <a:solidFill>
                  <a:srgbClr val="0090A2"/>
                </a:solidFill>
                <a:latin typeface="Amasis MT Pro Black" panose="02040A04050005020304" pitchFamily="18" charset="0"/>
              </a:rPr>
              <a:t>Most Sizable : New Customers</a:t>
            </a:r>
            <a:endParaRPr lang="en-IN" sz="36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54187F-08F3-FE5A-7512-E881F1B939A8}"/>
              </a:ext>
            </a:extLst>
          </p:cNvPr>
          <p:cNvSpPr txBox="1"/>
          <p:nvPr/>
        </p:nvSpPr>
        <p:spPr>
          <a:xfrm>
            <a:off x="450252" y="4268508"/>
            <a:ext cx="840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Start building relationships with these customers by providing onboarding support plus special offers to increase their visits.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A55F1-50CD-5862-B336-959109B3BA2C}"/>
              </a:ext>
            </a:extLst>
          </p:cNvPr>
          <p:cNvSpPr txBox="1"/>
          <p:nvPr/>
        </p:nvSpPr>
        <p:spPr>
          <a:xfrm>
            <a:off x="450252" y="162471"/>
            <a:ext cx="87470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Marketing Action</a:t>
            </a:r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1350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935" y="356165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568334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450</Words>
  <Application>Microsoft Office PowerPoint</Application>
  <PresentationFormat>Widescreen</PresentationFormat>
  <Paragraphs>146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Amasis MT Pro Black</vt:lpstr>
      <vt:lpstr>Arial</vt:lpstr>
      <vt:lpstr>Calibri</vt:lpstr>
      <vt:lpstr>Gill Sans MT</vt:lpstr>
      <vt:lpstr>Segoe UI Emoji</vt:lpstr>
      <vt:lpstr>Trebuchet MS</vt:lpstr>
      <vt:lpstr>Wingdings</vt:lpstr>
      <vt:lpstr>Wingdings 3</vt:lpstr>
      <vt:lpstr>Facet</vt:lpstr>
      <vt:lpstr>PowerPoint Presentation</vt:lpstr>
      <vt:lpstr>WHAT IS RFM?</vt:lpstr>
      <vt:lpstr>Data and Insights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 Spencers</dc:title>
  <dc:creator>Umesh Bugata</dc:creator>
  <cp:lastModifiedBy>AAYUSH SAHU</cp:lastModifiedBy>
  <cp:revision>23</cp:revision>
  <dcterms:created xsi:type="dcterms:W3CDTF">2023-01-28T15:07:05Z</dcterms:created>
  <dcterms:modified xsi:type="dcterms:W3CDTF">2023-01-30T22:16:57Z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