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63" r:id="rId3"/>
    <p:sldId id="264" r:id="rId4"/>
    <p:sldId id="261" r:id="rId5"/>
    <p:sldId id="260" r:id="rId6"/>
    <p:sldId id="257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4650"/>
  </p:normalViewPr>
  <p:slideViewPr>
    <p:cSldViewPr snapToGrid="0">
      <p:cViewPr varScale="1">
        <p:scale>
          <a:sx n="120" d="100"/>
          <a:sy n="12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E05506-6815-4E0E-B1DE-ECA35C2016DF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1/30/23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FBEA57F-793F-4683-BD8A-741FD4B89154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urful liquid art">
            <a:extLst>
              <a:ext uri="{FF2B5EF4-FFF2-40B4-BE49-F238E27FC236}">
                <a16:creationId xmlns:a16="http://schemas.microsoft.com/office/drawing/2014/main" id="{9BBE868C-AD77-E596-A7C6-D57264393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0152" b="949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9DCD4-87C1-A508-E6E5-AB4C0B76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Analysis of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5862B-2C71-66CF-D47A-41DED807B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104901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Anirudh Pratap Singh</a:t>
            </a:r>
          </a:p>
          <a:p>
            <a:pPr algn="r"/>
            <a:r>
              <a:rPr lang="en-US" dirty="0"/>
              <a:t>Olive </a:t>
            </a:r>
            <a:r>
              <a:rPr lang="en-US" dirty="0" err="1"/>
              <a:t>Olemmyan</a:t>
            </a:r>
            <a:endParaRPr lang="en-US" dirty="0"/>
          </a:p>
          <a:p>
            <a:pPr algn="r"/>
            <a:r>
              <a:rPr lang="en-US" dirty="0"/>
              <a:t>Umesh K </a:t>
            </a:r>
            <a:r>
              <a:rPr lang="en-US" dirty="0" err="1"/>
              <a:t>Bugata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D417-B584-BC2E-B82F-3C920DB1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CCE1-C06F-74BB-1E16-93A92059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OLS Regression</a:t>
            </a:r>
          </a:p>
          <a:p>
            <a:r>
              <a:rPr lang="en-US" dirty="0"/>
              <a:t>Perform T Hypothesis Test</a:t>
            </a:r>
          </a:p>
          <a:p>
            <a:r>
              <a:rPr lang="en-US" dirty="0"/>
              <a:t>Fit a Decision Tree Regressor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A24B-52B4-E2AD-EB84-160FC7E8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B0A8-B472-321F-E6B7-D8FF6847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0F53-0FF1-3300-1EB5-1BB540F6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3925-4C60-4C71-9A2E-6647A6BF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INTEREST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8E2890-57A3-86A7-9462-817E58B8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251" y="2093976"/>
            <a:ext cx="9176091" cy="35049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8478-447D-9C7B-EAC8-C4E21D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E57D-ACB3-A060-AC04-8A9C451B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4681-0A38-72E4-4A83-613A956A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398B-BB0A-F275-1D83-D8F0B65B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1"/>
            <a:ext cx="3544035" cy="268528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Statistical plots for numerical variables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88A237C5-7FBF-F76C-E8FA-223D5891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1" y="914400"/>
            <a:ext cx="7668670" cy="490727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878B71-E7D3-57B0-6DD1-22C48553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880360"/>
            <a:ext cx="3544034" cy="1341120"/>
          </a:xfrm>
        </p:spPr>
        <p:txBody>
          <a:bodyPr>
            <a:normAutofit/>
          </a:bodyPr>
          <a:lstStyle/>
          <a:p>
            <a:r>
              <a:rPr lang="en-US" sz="1600" dirty="0"/>
              <a:t>Skewness of Budget: 1.102</a:t>
            </a:r>
          </a:p>
          <a:p>
            <a:r>
              <a:rPr lang="en-US" sz="1600" dirty="0"/>
              <a:t>Skewness of Revenue: 1.382</a:t>
            </a:r>
          </a:p>
          <a:p>
            <a:r>
              <a:rPr lang="en-US" sz="1600" dirty="0"/>
              <a:t>Skewness of </a:t>
            </a:r>
            <a:r>
              <a:rPr lang="en-US" sz="1600" dirty="0" err="1"/>
              <a:t>Metascore</a:t>
            </a:r>
            <a:r>
              <a:rPr lang="en-US" sz="1600" dirty="0"/>
              <a:t>: 0.136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EE68-4A60-40D2-468D-21CD377A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3F95-60EE-53D7-0F58-A5D10BDD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1/30/23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3441-7523-3A03-68D7-A44A9015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75A5D-2A9B-E52C-882E-CCD8022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Box cox transformation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2CD3D4A-C79E-3031-C785-92CFC17D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080655"/>
            <a:ext cx="6882269" cy="4585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6DA9-AB24-5ACD-94A9-65849780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 statistical technique that transforms target variable so that the data closely resembles a normal distribution</a:t>
            </a:r>
          </a:p>
          <a:p>
            <a:r>
              <a:rPr lang="en-US" sz="1600" dirty="0"/>
              <a:t>Skewness of Budget: -0.064</a:t>
            </a:r>
          </a:p>
          <a:p>
            <a:r>
              <a:rPr lang="en-US" sz="1600" dirty="0"/>
              <a:t>Skewness of Revenue: -0.067</a:t>
            </a:r>
          </a:p>
          <a:p>
            <a:r>
              <a:rPr lang="en-US" sz="1600" dirty="0"/>
              <a:t>Skewness of </a:t>
            </a:r>
            <a:r>
              <a:rPr lang="en-US" sz="1600" dirty="0" err="1"/>
              <a:t>Metascore</a:t>
            </a:r>
            <a:r>
              <a:rPr lang="en-US" sz="1600" dirty="0"/>
              <a:t>: 0.136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1394-63A6-FBE4-657D-B7CF4218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652E-CBF0-8FEE-D476-35698301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1/30/23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6E08-A229-F2FE-92C4-FF896D57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420-FFEC-3035-C44C-617C9D70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Regression analysis</a:t>
            </a:r>
          </a:p>
        </p:txBody>
      </p:sp>
      <p:pic>
        <p:nvPicPr>
          <p:cNvPr id="8" name="Content Placeholder 7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B367855-5E8C-80F3-5D69-03F0F519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300627"/>
            <a:ext cx="6882269" cy="426700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1FBB4F-50F5-FAEA-5CC0-44196BB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The p-value of the regression model falls under null hypothesis rejection region.</a:t>
            </a:r>
          </a:p>
          <a:p>
            <a:r>
              <a:rPr lang="en-US" sz="1600" dirty="0"/>
              <a:t>That is the model is significant</a:t>
            </a:r>
          </a:p>
          <a:p>
            <a:r>
              <a:rPr lang="en-US" sz="1600" dirty="0"/>
              <a:t>The adjusted R squared value is 0.555</a:t>
            </a:r>
          </a:p>
          <a:p>
            <a:r>
              <a:rPr lang="en-US" sz="1600" dirty="0"/>
              <a:t>Thus, the Budget and </a:t>
            </a:r>
            <a:r>
              <a:rPr lang="en-US" sz="1600" dirty="0" err="1"/>
              <a:t>Metascore</a:t>
            </a:r>
            <a:r>
              <a:rPr lang="en-US" sz="1600" dirty="0"/>
              <a:t> explain 55.5% of the variability of the Revenue</a:t>
            </a:r>
          </a:p>
          <a:p>
            <a:r>
              <a:rPr lang="en-US" sz="1600" dirty="0"/>
              <a:t>Both the predictors are significant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1564-22D2-BF0E-D4C7-CCDA233F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2A74-A5AF-6637-4B92-56B5D757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1/30/23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9FDE-949D-5C4C-7EDD-E665F0F2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AD218-B4DA-6847-9878-1F6803B7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9D51-33BB-E2FA-ED5B-6C507A34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Ho(null hypothesis): The mean Revenue generated for the Action and Comedy genre is same</a:t>
            </a:r>
          </a:p>
          <a:p>
            <a:r>
              <a:rPr lang="en-US" sz="1600" dirty="0"/>
              <a:t>H1(alternate hypothesis): The means are unequal</a:t>
            </a:r>
          </a:p>
          <a:p>
            <a:r>
              <a:rPr lang="en-US" sz="1600" dirty="0"/>
              <a:t>The p-value of the two-side t-test is close to 0</a:t>
            </a:r>
          </a:p>
          <a:p>
            <a:r>
              <a:rPr lang="en-US" sz="1600" dirty="0"/>
              <a:t>Thus, we reject the H0, i.e., the mean revenue of Action is not equal to the mean revenue of Comedy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FD48-9357-FFFE-FBB4-3CC2CFDB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77D5-7D6B-568B-9E43-D06F9454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1/30/23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18B2-4EEC-B096-3FCA-91608ECE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4BFA5E-5BE4-11AB-DE6B-5DB109012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2000"/>
            <a:ext cx="77724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009-4C9C-20FF-025D-19632D05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C87D-673C-7F1F-F116-2D1B1CC5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observes features of an object and trains a model in the structure of a tree to predict data in the future to produce meaningful continuous output</a:t>
            </a:r>
          </a:p>
          <a:p>
            <a:r>
              <a:rPr lang="en-US" dirty="0"/>
              <a:t>The Decision tree a gave R squared value of 0.971, which is a very good score</a:t>
            </a:r>
          </a:p>
          <a:p>
            <a:r>
              <a:rPr lang="en-US" dirty="0"/>
              <a:t>It makes a nonlinear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73F0-0351-3927-31DE-5A5A9910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038B-3CC7-C05A-1203-6EB3F74C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1657-52DC-EDBB-7E89-1B756554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D70D8-1013-351C-2484-1C123CF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FEDF-5DA1-8BDD-9E33-2E6A9842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D967-13A7-9637-6EA8-C7D7BF65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374C4-ED18-4154-5E83-D060B5A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9124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{39052FE6-198C-A148-8BF6-761A745F9D61}tf10001070_mac</Template>
  <TotalTime>82</TotalTime>
  <Words>265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Analysis of movies</vt:lpstr>
      <vt:lpstr>objectives</vt:lpstr>
      <vt:lpstr>VARIABLES OF INTEREST </vt:lpstr>
      <vt:lpstr>Statistical plots for numerical variables</vt:lpstr>
      <vt:lpstr>Box cox transformation</vt:lpstr>
      <vt:lpstr>Regression analysis</vt:lpstr>
      <vt:lpstr>T test</vt:lpstr>
      <vt:lpstr>Decision tree regressor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movies</dc:title>
  <dc:creator>Olive Olemmyan</dc:creator>
  <cp:lastModifiedBy>Olive Olemmyan</cp:lastModifiedBy>
  <cp:revision>3</cp:revision>
  <dcterms:created xsi:type="dcterms:W3CDTF">2023-01-28T18:05:09Z</dcterms:created>
  <dcterms:modified xsi:type="dcterms:W3CDTF">2023-01-30T09:34:19Z</dcterms:modified>
</cp:coreProperties>
</file>