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9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0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890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d726b2a4-8317-4b87-9457-2b1110dadb9c}">
  <we:reference id="WA200003233" version="2.0.0.3" store="uk-UA" storeType="OMEX"/>
  <we:alternateReferences/>
  <we:properties>
    <we:property name="Microsoft.Office.CampaignId" value="&quot;none&quot;"/>
    <we:property name="reportUrl" value="&quot;/groups/d4413a68-98a5-4c79-94ec-0808ea58bffa/reports/5353c162-02a0-4380-96b5-72d6897ad71f/4c994728b50e96f405d0?bookmarkGuid=463ce149-fefa-4b13-94e3-2eb9f135ff3f&amp;bookmarkUsage=1&amp;ctid=1e1368ba-abed-4fd5-84ae-1ed719324933&amp;fromEntryPoint=export&quot;"/>
    <we:property name="reportState" value="&quot;CONNECTED&quot;"/>
    <we:property name="reportEmbeddedTime" value="&quot;2025-06-12T14:39:24.010Z&quot;"/>
    <we:property name="creatorSessionId" value="&quot;7b0c524e-e9c7-4ea7-854a-77e11a2ab2f6&quot;"/>
    <we:property name="creatorUserId" value="&quot;10032004A24F3E85&quot;"/>
    <we:property name="creatorTenantId" value="&quot;1e1368ba-abed-4fd5-84ae-1ed719324933&quot;"/>
    <we:property name="pageDisplayName" value="&quot;Overview&quot;"/>
    <we:property name="pageName" value="&quot;4c994728b50e96f405d0&quot;"/>
    <we:property name="reportName" value="&quot;Project1&quot;"/>
    <we:property name="isVisualContainerHeaderHidden" value="false"/>
    <we:property name="isFiltersActionButtonVisible" value="true"/>
    <we:property name="initialStateBookmark" value="&quot;H4sIAAAAAAAAA+1ZyW7jRhD9FYFAMBchaHERSd80tgcJZrzEMhwEgTEodhelHlAk0yQ9Vgx9R35jDjklP+FPSi+iZC2WZHmJl/HBorqa1a9ev6ouUlcW40WewPAQBmjtWNd/XX+7/uf6X/n/b/n5rdGymlZqbO+Pjj4edE4+fj7sHOzL4SwveZYW1s6VVYLoYXnGiwoS5UkO/n7etCBJjqGnvsWQFNi0chRFlkLC/0QzWZpKUeGoaeFlnmQClMtuCSUqtxdyuvwu12796MgVgZb8ArtISzPq0jB0fTuIPIJhO3aJx4icVpgJGtnSKcq1Xn43S0vgqVxGjUU2bUEIbgCtlu3GcUzAV+MxT8p6ynD/MhcyOhnzMFesdNgFpBSZpUMQWBjEV9YBQlEJHcf+jKGbVYLiCcbalJa8HEo/nwdmfmGNJBvHIpNcacNpVkLS6EIyNvWzr7sCJUPM2iGj5lMDkQMxL7dD8hNHAYL2h5/wApNFQBP7oqnGcQaCG5Fo8JsGtccHe0pUCvZY6hNP1kyUk2k3wOjBxnRAmcchWL8hiJVs7MqhXiY4heRNEHIgc6q/hJFzOVLwtJeMU3+ahaeGqEQm4m4fRKlqS/RFJrFKuVGd9hLSlxuJPaZ1qHPxNfJYC+t1Rler5HykRoMgJLHjBiGAYxPigwvu2sq7KrF2s6QapJuGKeNgFS3nC95EYluIuUg4RTGjZGuA8pRUFwxK0JHkZjGOxp4xbUYd6JX1icvgje8zSCrl9t2evINlX9N3EpT8O1enXVIfiAsei1LSU3Y10K6et8a/PqfHrke3pZ6eXOjlHppnIwcIMCYt4rc8Bz0/COKYwVo5nGb5oeTbzNEw6+7BblofRDbQk8cqLqrojwrlks154LVBXv9SX6zylCsX8wE2LSMDojaoJn5TuuoUla7niBq7b+ilpykZc0yYpZY6EgzFe1MT97iodWHPR9np9QT2TBovgHlQkNL2oUrHOByjWLlT1k6L6K02PNmqzG1M6K99VO2M5jNlvI7i5znMd1DoxtEo9BAleLuHibLGSfQolWmB4zu3YvdXwASjbk218hZaxmnXOhUB2aKa0qQqZFYjM8iWdgnZk2n/HpErAa1vZx5DI6ayUi+gYeC7NJIfDosotqOX84jzcCd+h6kp8zhOsKfu2kKgOV/eum4qysdh8jHUtoY5IzPHD1u+TSKQegsj12aUhm9RZo/QWL4dpW3aLbpxwGgLgiimNqHgOp4XP+HDw0OXku9PDttWnYi1wSYOCdGJPXmwQYz3qDp3A3jzSfkGwlveDn0XwTYiWM2x0QAhqggEEDASR+jYGHvOcz951re/INhzq/fKzDC0sR3GbdeBwKFhSO3WcyH71vfUL4jtSQyGbgyZ03Y94gMjLHadNmHt/59uA7JxAKLH08YPL5XxxTAM6R64DOzAcdwAwHMwor7+UWhlQCVellF2ORuT8taO7DZx/dAB14cgsF1mavaz2MJOLDE0un2e5zK4F76RC8GY7WyzMGQRs0MS2UBJEILzDJ5MZsU3C/21pNSSqPSZrW5a1uVkVVnkQPEYUlzSm8iNgJQpNjbrSJqKHz5+dbfiBvVz9KSDGY3+Ayc3LwwhHwAA&quot;"/>
    <we:property name="bookmark" value="&quot;H4sIAAAAAAAAA+1Z227bRhD9FYFAkRehWHF59ZtrJ2iBOHUjw0VRGMVwd1ZiQJHsknSsGPqO/kYe+tT+hD+pexFl62JLli/1JX6wpJ3h7JnDM7ND6dzhaVVmMP4AI3R2nIu/Lr5e/HPxr/r/t3r92uk5XSe3NpeKJEpI6MdhFHMaMMpRWYuyTou8cnbOnRrkAOvjtGog0wHV4u8nXQey7BAG+pOArMKuU6Ksihyy9AtaZ2WqZYOTroNnZVZI0CH7NdSow54qd/VZQeh9T9WOwOr0FPvIarvqsTj2QjdKfIJxIDzic6LcKutgkK100aHN9ntFXkOaq230WuKyHsTgRdDruZ4QgkCo10Wa1a3L+O1ZKVV2KudxqcnZ5aeQM+SOSUFiZRGfOwcIVSNNHm/nDP2ikQw/ojCmvE7rsYrzx8j6V85EsXEoC8WVMRwVNWSdPmRT07D4vCdRMcSdHTLpPjYQtSDSejskP6YoQbLh+D2eYrYMaGZfNrU4jkGmViQG/KZJ7aejfS0qDXuq+FkkZy7LmdsVMGaxc7mgzdMUnN8Q5I1s7KmlQSFTBtmrIORA1dRwBSMnaqVK80E2Lf3LKjyyRGWqEPeGIGvdW5JPqoh1yU3asleQPl0p7CmtY1OLL5HHVlgvM7tWJScTvRpFMRHUi2IA6hISggfe2s57U2HtFVkzyjdNU+XBG1YvNryZxLYQc5WlDOWckp0RqlNSv+FQg8mktJulaO0FN2Y0iZ4771OVvI19DFmjw77ZV1fw4nP+RoFSfyf6tMvaA3EpYlUreuq+Ado3fmvim3N6GnpyXekZ58psd988WzlAhIL0SNjzKfphFAnBYa0cjoryg+Lb+hiY7fTgdp13shgZ56mKqyb5s0G1ZXcReGtQ739p39wUqdQhFhPsOlYGRN+glvhN6WpLVIVeIGoavmO2vixJkWLGHb3Vz5Kj/MH2xP1UtrpwF7PcHQwkDmwZL4G5V5DK9q7JpzioVay6U85Oj5hbbXlydZvbmNBfh6jHGcNnztM2i58WMN9CoRtno9FDkuH1EWbKmhbRg3SmJY5vPYrdXQEzjGY0NcpbGhkvp9ZLEZAtuinLmkpVNXKLbOWUUDya9u+QuRbQ+nHmITRiOyvzIxZHoccS9UJ5wjBIns8jzv2d+Ltcuyzi+IgDfdUWAi3T1aPrpqJ8GCYfQm1rmLMyo2HcC12SgNJbnHguZyx+jTJ7gMHy9Sht02nRExFnPYgSwVzCwKO+Lx7x4eG+W8m3J4dtu07CA3AJJTFS4auDDQTeoevcDuDVJ+UrCK/5duibCLYRwc0cWw0QoptABBEnIkHqovDpUz951o+/IPlT6/fazDF2MYhF4FGIKItj5vaeCtnXfk/9jNie5WDpRv3ji+eTEDjhwqMB4cH/T7cF2TkAOUjzznfPlfHlNCzpPngc3IhSLwLwKSYsND8K3ZhQjWd1UpzN56SjBYkbEC+MKXghRJHrcduzn8Qt3BUKQ6c/TMtSJffMb+RSMvZ2BjyOecLdmCQuMBLFQJ/Ak8m8+Oahv5SSWpGVObP1RaumnKKpqxIYHkKOK2YTdSMg55qNW0wkk8l/02IlO/geAAA=&quot;"/>
    <we:property name="datasetId" value="&quot;dc484e6f-85a6-46bb-a6ac-7d83c2a211a6&quot;"/>
    <we:property name="embedUrl" value="&quot;/reportEmbed?reportId=5353c162-02a0-4380-96b5-72d6897ad71f&amp;groupId=d4413a68-98a5-4c79-94ec-0808ea58bffa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d639bd7-d396-482d-b69d-1ed6b461a24e}">
  <we:reference id="WA200003233" version="2.0.0.3" store="uk-UA" storeType="OMEX"/>
  <we:alternateReferences/>
  <we:properties>
    <we:property name="Microsoft.Office.CampaignId" value="&quot;none&quot;"/>
    <we:property name="reportUrl" value="&quot;/groups/d4413a68-98a5-4c79-94ec-0808ea58bffa/reports/5353c162-02a0-4380-96b5-72d6897ad71f/0a47ef202a044bca51e4?bookmarkGuid=158a01d2-df04-4b10-81c6-91c901539c90&amp;bookmarkUsage=1&amp;ctid=1e1368ba-abed-4fd5-84ae-1ed719324933&amp;fromEntryPoint=export&quot;"/>
    <we:property name="reportState" value="&quot;CONNECTED&quot;"/>
    <we:property name="reportEmbeddedTime" value="&quot;2025-06-12T14:41:17.764Z&quot;"/>
    <we:property name="creatorSessionId" value="&quot;3aa07870-194a-4513-a608-14d268515c3c&quot;"/>
    <we:property name="creatorUserId" value="&quot;10032004A24F3E85&quot;"/>
    <we:property name="creatorTenantId" value="&quot;1e1368ba-abed-4fd5-84ae-1ed719324933&quot;"/>
    <we:property name="pageDisplayName" value="&quot;Monthly Performance Analysis&quot;"/>
    <we:property name="pageName" value="&quot;0a47ef202a044bca51e4&quot;"/>
    <we:property name="reportName" value="&quot;Project1&quot;"/>
    <we:property name="isVisualContainerHeaderHidden" value="false"/>
    <we:property name="isFiltersActionButtonVisible" value="true"/>
    <we:property name="initialStateBookmark" value="&quot;H4sIAAAAAAAAA+1ZzU4bSRB+FTTSKheDZqa7PTO5EYi0EpAgjJDQCkX9U2M6O0x7e9qAg3iOfY0c9rT7EjzS9o+HYGNsNnJik83F4Kqaqq++ru6qHt9EQjaDio7e0QuIXkd3f959vvv77h/7+Zf9+3kjiTpRHXRv3r/fO9g+2vvwbvvgrRWrgZGqbqLXN5Ghug/mRDZDWjlPVvjbWSeiVXVI++5bSasGOtEAdKNqWslPEIytyugh3HYiuB5USlPnsmeoAef20prb7zZ2soVsRMqNvIQecBOkMcUZlGmc0hhjxilJAFuzJhh4ZDNNnGsffkfVhsrahnGypMiKVECXISxyRoAJJpy8lJUZm7DR2+uBttnZnEcDx8q2uKQ1BxH5FDQ0AfFN9KsETTU/H+3DJVRO8na2/rHqUCvLlBmdUC0DI2qoOTw2DPIjKL2qNtJYb9GuvNh1DN5aWsfreu/Jwmy9O8vW7AEYL9z4InDqcQrRKVDtBefqakeDNbQExbedezZ2rKivtOS0+l8QcmAL6HwuI0/WxwHQZqifncOHi2Df+GgPIB8rQ6uNHq3GqpUBOVWnAcbGL+vAyI5qzOoJcSjWgw8rKOUaMBJwrJqTMYrt0p7sG71zORjIur825EzCmsnVmZU0VlmNO+mXpnYc8A7kpTLHlFXgejX7aJuia2H2MaUF6Dcj38V2pW7badqZwv9tTqjbs7aRW5OPD1r1kbpqPKYfsVG0nfPHzK5tg2dhkKN1045xYUW1qvx/YY1tAVTuwaD7Ywh6ZKF6/Rjilv+4B7c1GXrLk2m9yGZHVRUdNG5LuDnSigT4dPdgFNxbi+FF/VyK9pWdXFw0v3E+EMopR3m5mTFRbmKC8GaeQLHJCiKgQJjitHy0jcNKe3iHsq5bbG7tvyLXQO26Jnu/8I+ytRKtlHEBW5gntBq6MqiHVdWJ+LmshIbaA582saJ9ac/AcK55qY2Wxkm630Y7Vn17+D0g99k+0BJ84CX4IE/4OHMbyfJclAXlDJciwSnJgMQlFM7F3GPfwLVh6nryzHfeUM5pDEleIBSjIiUoQd2vv918n+l1YZPjVIt1a29OnZZ2eVnKcJ4UJLYXUBGnqyd7/oT+IsieTGFMttsYiCTdjCAiCs4EWgOy595CXgTXExkEqkuW8AzlWQ4AXYJZjvgaUD33ovUiqJ7IIFCNEiAsZmmeJYxDzoqsRKunesFd8kWQPZVD22yJSNJCpFwATXGZxjhZPd0LLswvgu6pHALdwLoUl7ZDZjlBsSgyQIure97bxf82+u4MG6MuXKApsD3oX9jx7Wu4birJQU+wHdkQfc+goIb6VAYhloSgV8KrwWc6c1B8tWufEOqqfuXI8wNjA1W7ao88NsbyY3oeaM/bLfDvX82PXbusZ97NH8yySyf6zI+npJsxnscCk6LMWJfkuVg8ni6vILaFM5kGeQR999TPYlhOMSwgORQCjWMCIieii8qSJwIyRr9jIVhgYsjNNMhxgNHPWlhSLSzmuT0XEk6ytLQtAmeCEZxhsvJz4YDq3+Fnk/i258I9yaEQeJIiBgIXmMZFlzBC0sWFsDa/I7yISe2pZMYTskhQTBFOS9pNMprhOC/XZgFssfRlvZQfTtZoJZ7Oym8K99Csc0QNTTOgHA5pDTN2v39DL0A8d893HD/S/ZA0/wH38vL+jLi9/ReJKjuoXCIAAA==&quot;"/>
    <we:property name="bookmark" value="&quot;H4sIAAAAAAAAA+1ZX2/bNhD/KoGAoS9OIImkJfWtSwoMWDIEdRAgGIKCf46OOkX0KDmJF+Rz9Gv0YU/bl8hH2pG00thx4rZwa6frixPfne5+9+ORd5SvI1U2o4pPfuPnEL2Mbt/ffrj95/Zf/Pwb/37YSqJeVAddrtJEaCkIME5FXmgiUtSaUVuauoleXkctt0Noj8tmzCvnEIW/n/YiXlWHfOi+aV410ItGYBtT86r8C4Ixqlo7hpteBFejyljuXA5a3oJze4Hm+B0hJDsEI3LZlhcwANkGacxpBjqNUx5TKiRnCVA0a4KBR7bQxLn24XdN3fKyxjBOlhRZkSroC0JVLhgIJZST67JqpyZi8vpqZDE7zHkycuS8Uhe8lqAin4KFJiC+jn4pwXIrzyb7cAGVk7xerH+oOrQGmWonx9yWgREzthIeGgb5G9BeVbdli96ivfJ8zzF4g7ROl/fOE8LsvDvLzuweGC/c+ihw6mkK0Qlw6wVn5nLXAhoiQfFN746NXRQNjS0lr/4XhBxgAZ09ycij9XEAvBnbT87h7Xmwb3y0e5CPTMurrQGvpqq1ATkxJwHG1k+bwMiuadr1E+JQbAYfKNDlBjAScKybkymKVxpP9q3BWTkalfVwY8iZhbWQq1OUNKispp30Y1M7CnhH5YVpj7iowPVq8Q6bomth+JixCuzPE9/F9krbtdO0N4f/65xQN6ddI0eTd/da9Rtz2XhM32Oj6Drn95ld1wZPwyDH66Yb48KKWlP5/8IaYwFU7sGg+3MMdoJQvX4Kccd/3IHbmQ2948lEL2Wza6qKjxq3JdwciSIFPt1fYRLco8X4vP5UivYNTi4umt84bxmXXJJcb2dC6W3KCN3OEyi2RcEUFIRymuoH2zistId3WNZ1h82t/RfkGqjd1GTvFv5BtiixxrQuYAfzmFdjVwb1uKp6kTwrK2Wh9sDnTVC0X+IZGM41L8VoaZyk+120IzPEw+8euZ/sg6zAB12BD/aIj1O3kZDnQhdcCqpVQlOWAYs1FM7Fk8d+C1etMFezZ77zRnLJY0jygpCYFCkjCel/+e3m20yvS5uc5FZtWntz6lTj8opU0DwpWIwXUBWn6yf76Qn9WZA9m8KUbLcxCEv6GSNMFVIosgFkP3kLeRZcz2QQqNYikRnJsxwA+oyKnMgNoPrJi9azoHomg0A1SYCJWKR5lggJuSgyTdZP9ZK75LMgey6HrtkylaSFSqUCnlKdxjRZP91LLszPgu65HALdIPqcauyQWc5IrIoMyPLqfurt4ueNvrvjpjXnLtAc2AEMz3F8+xKum6qUYGfYjjDE0DOoeMt9KqMQq4SgN8qrwWe6cFB8sYdPKHNZv3Dk+YGxgapbtQcemxb5aQce6MDbLfHvX81PXbusF97N782yKyf61I+nrJ8JmceKskJnos/yXC0fT1dXEK+UM5kH+QaG7qkfxbCaYlhCcigEHscMVM5Un2gtEwWZ4N+wEBCYGst2HuQ0wORHLayoFpbz3J0LiWRZqrFF0EwJRjPK1n4uHHD7B/xoEl/3XLgjORSCTFIiQNGC8rjoM8FYurwQNuZ3hGcxqT2WzHRCVgmJOaGp5v0k4xmNc70xC4DFMizrlfxwskEr8XhWflO4hxadI2bcNiMu4ZDXsGD3+zf0CtRn7fmbm/8A14HYhTMiAAA=&quot;"/>
    <we:property name="datasetId" value="&quot;dc484e6f-85a6-46bb-a6ac-7d83c2a211a6&quot;"/>
    <we:property name="embedUrl" value="&quot;/reportEmbed?reportId=5353c162-02a0-4380-96b5-72d6897ad71f&amp;groupId=d4413a68-98a5-4c79-94ec-0808ea58bffa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5cf60a9-b109-4226-abdc-4061e1cb8232}">
  <we:reference id="WA200003233" version="2.0.0.3" store="uk-UA" storeType="OMEX"/>
  <we:alternateReferences/>
  <we:properties>
    <we:property name="Microsoft.Office.CampaignId" value="&quot;none&quot;"/>
    <we:property name="reportUrl" value="&quot;/groups/d4413a68-98a5-4c79-94ec-0808ea58bffa/reports/5353c162-02a0-4380-96b5-72d6897ad71f/e0cf294b27989e736f66?bookmarkGuid=4ad6b011-29f0-45de-b434-4ce5ca547b43&amp;bookmarkUsage=1&amp;ctid=1e1368ba-abed-4fd5-84ae-1ed719324933&amp;fromEntryPoint=export&quot;"/>
    <we:property name="reportState" value="&quot;CONNECTED&quot;"/>
    <we:property name="reportEmbeddedTime" value="&quot;2025-06-12T14:44:12.681Z&quot;"/>
    <we:property name="creatorSessionId" value="&quot;41fc0310-9f38-442f-bf4f-636e2a8e3d04&quot;"/>
    <we:property name="creatorUserId" value="&quot;10032004A24F3E85&quot;"/>
    <we:property name="creatorTenantId" value="&quot;1e1368ba-abed-4fd5-84ae-1ed719324933&quot;"/>
    <we:property name="pageDisplayName" value="&quot;Discount Impact Analysis&quot;"/>
    <we:property name="pageName" value="&quot;e0cf294b27989e736f66&quot;"/>
    <we:property name="reportName" value="&quot;Project1&quot;"/>
    <we:property name="isVisualContainerHeaderHidden" value="false"/>
    <we:property name="isFiltersActionButtonVisible" value="true"/>
    <we:property name="initialStateBookmark" value="&quot;H4sIAAAAAAAAA+1azW7bRhB+FYGXXISCXP7npkhOEaSOXStwURRGMMsdygxWXIJcOnYNPUdfI4ee2pfwI3WWpPwjS5bi2o5jiAdLnB3OfvPND0ekzy2RVYWEsw8wReu1dfHXxdeLfy7+pb9/0+fXnmP1rbxde7O39353cPD+04fB7g6JVaEzlVfW63NLQzlBfZhVNUhjiYR/HPUtkHIfJuYsBVlh3yqwrFQOMvsTW2Va0mWNs76Fp4VUJRiTYw0ajdkTUqdz2tv5yaUdIdHZCY4x0a0U7SRlscdZGEcxhm6QBgGpVa1Cg2ypijHdbD9UuYYsp22MzImCSPjcRY+usIMUfYyNPM2k7lT42c5pUZJ353NWHPTj0HP91MYodVjMRYNBnxVmdUieTFSZJSBJ2Boydg7nnrG+9bZU08ZiF4OKNHdynekzOhmDxGqvFGb/vvWxsWrPiNvfjrHE5jJyQmQtI2RDafNhUGJVdcJ3+U1Z1V0n62l+W3us6jLBA0yvThpUM4rSfqkohg2yUVYlqs517+dS1QWtEqhDkHUTfDL/S0a+ktvGWyOmS/JaSqN4NDPHURv1aztvhGgpNeuw9a1j9WVYIoVDGAL75/MIDcQJ5AlJF8EMJpMSJzAndudxkP5aQ6tl5G/rvEtt+16QdxGqusRNYX2atvq3QNHXNNO9QUoR7I2Ps6LI8skSFk0EK1qSXTVfFVabqJak2hrKuiI7KFrOhmrK1fAYSm1aCP9MtWoqazavbtr787X67QrobPOMvVd+mIwkNmPugxt5ge24AXMDCD22bQDbBvCYDaCR9t6NFhqAv20A36EBBAxYHKFASJlwOWNchNsGsG0AP8wE8DSQm6X1eF9adwBwIBW2J2xuB07k+EmM2+6w7Q7PoNSeDd7Nx5mX1h1C4LbtQwo295jwuMfTZHV3eKpJ7qPSIHtXWfSNMUigFItUK8PKm5bUUVbOn8ZQp9p5AhcM233LT7hPR+D6tssjn8d2esejmh9ubH4OtK9ypg0A54KJKBR2FLPUY5yD8O4fgOc2aT1qgL63s20AnciLYxAURYc59LsnYRg99wCuuLmwFxnA1c52FSjCwAUBwGzu089WJw7X329uzpv/Z7oa0o1ZTZdNLDiZYq7v0/YqmSU0/14Pi0VbTJpmJkBD40rR7pVhu65Es4yNp0vHylcjukKoL/krqx0szSsCOQ/vLYuVJn70uAE6bvTW2G9ebnSmZ6tmkcvR9xGI7gYQnwkRh7Hthgm6KWBgaL9vRX8byFE2HZmXNgsQf0cot4nwQIlwN8dtDkSxnUSu5yQhSxyfJlHXdp+wKRAsUSd6EeLlHL5NhYdJhfU8z59YiNCN/DjwoyBJnQDDaP2U9nDpMBBGZRHlAU7MVdtceJhcWENy92YLbcf3Q/CQeVGUImPtveFOujWeaq5Ob45JzbE8AqrWVQEJ7kOOS3gjhiAX7b6bsNU3aDIu14XP/APBJbuz2X9Bn9DU0yAAAA==&quot;"/>
    <we:property name="bookmark" value="&quot;H4sIAAAAAAAAA+1ZzW7bRhB+FYGXXISCXP7n5kpOEaA/bhQ4KAqjmN0d0gwoLkEuHauGniOvkUNPzUv4kTpLUrEty5ai2o5iiAfLnJ2d/eabH47EC0tmdZnD7FeYovXSuvx4+eny38vP9Pcf+vw0cKyhVXRr0os9l4cQBiJhkRR+zF1aVaXOVFFbLy8sDVWK+jirG8iNQRL+eTK0IM+PIDV3CeQ1Dq0Sq1oVkGd/Y6dMS7pqcD608LzMVQXG5ESDRmP2jNTpniA4P5gTQejsDCcodCdFmwDFHmdhHMUYukESBKRWdwotspUqxnR7/EgVGrKCjjEyJwoi6XMXPdphBwn6GBt5kuW6V+Gzw/OyIu8uFuQ46Meh5/qJjVHisJjLFoOelWZ1RJ6kqsoE5CTsDBk7xwvP2NB6Valpa7EPRU2ah4XO9IxuJpBj/VslzflD621r1Z4Tt+9OscJ2Gzkhs44RsqG0+TAosa574evipqzu9+XNtLitPVFNJfANJlc3Lao5RemoUhTDFtk4q4VqCj34qVJNSasE6hjypg0+mf85I1/JbeOtEdOWoslzo3gyN9dJF/VrJ2+EaCU167ANrVP1YVQhhUMaAocXiwgdyDMoBEmXwRykaYUpLIg9fBykvzfQaRn5q6boU9veCvIvCHVT4aaw/pp2+rdA0b9JpgcHCUVwMDnNyjIr0hUsmgjWtJT31XxVWF2iWjnV1ihvarKDsuNspKZcjU6h0qaF8PdUq6ay5ovqprPfX6vfvoBmm2fsVvlhMpLYjLkPbuQFtuMGzA0g9Ni+AewbwGM2gFY6eD1eagD+vgF8gwYQMGBxhBIhYdLljHEZ7hvAvgF8NxPA00Bul9bjfW7dAcCBRNqetLkdOJHjixj33WHfHXag1HYG7+bjzHPrDiFw2/YhAZt7THrc44m4uzs81ST3VmnIB1dZ9JUxEFDJZaqVYeXHjtRxVi1+jaFOdfgELhi2h5YvuE9X4Pq2yyOfx3Zyz081393YvAu03+VMFwDOJZNRKO0oZonHOAfpbR+AXZu0HjVA39rZLoBO5MUxSIqiwxz63iMYRrsewDseLuxZBvBuZ/sKlGHgggRgNvfpa6sTh+ufNzfnzf8zXY3owaymqyYWTKdY6G3aXp1ngubf62Gx6Ii0bWYSNLSulN1ZGXbrSrbL2Hq6cqx8MaYdUn0oXljdYGleEeSL8N6yWGviR09aoJNWb4399uVGb3p+1yzyZfR9BKL7AcRnUsZhbLuhQDcBDAzt21b014EcZ9OxeWmzBPEPhGqfCA+UCPdz3OVAFNsicj1HhEw4Pk2iru0+YVMgWLIRehnilzl8nwoPkwrreV78YiFDN/LjwI8CkTgBhtH6Ke3h0uFAGpVllG8wNbv2ufAwubCG5P7NFtqO74fgIfOiKEHGumfDvXRrPNdcnd8ck9prdQRUo+sSBB5BgSt4I4agkN25G7M1n/8HvzxB06ogAAA=&quot;"/>
    <we:property name="datasetId" value="&quot;dc484e6f-85a6-46bb-a6ac-7d83c2a211a6&quot;"/>
    <we:property name="embedUrl" value="&quot;/reportEmbed?reportId=5353c162-02a0-4380-96b5-72d6897ad71f&amp;groupId=d4413a68-98a5-4c79-94ec-0808ea58bffa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f6593e3-f550-4697-897a-53047a112971}">
  <we:reference id="WA200003233" version="2.0.0.3" store="uk-UA" storeType="OMEX"/>
  <we:alternateReferences/>
  <we:properties>
    <we:property name="Microsoft.Office.CampaignId" value="&quot;none&quot;"/>
    <we:property name="reportUrl" value="&quot;/groups/d4413a68-98a5-4c79-94ec-0808ea58bffa/reports/5353c162-02a0-4380-96b5-72d6897ad71f/6e8f9a346d32607f9d6d?bookmarkGuid=60c1ab95-153e-4a59-87f4-1d60d13960e9&amp;bookmarkUsage=1&amp;ctid=1e1368ba-abed-4fd5-84ae-1ed719324933&amp;fromEntryPoint=export&quot;"/>
    <we:property name="reportState" value="&quot;CONNECTED&quot;"/>
    <we:property name="reportEmbeddedTime" value="&quot;2025-06-12T14:57:09.691Z&quot;"/>
    <we:property name="creatorSessionId" value="&quot;69a1f4d0-838b-4e73-a005-f5bd04c66659&quot;"/>
    <we:property name="creatorUserId" value="&quot;10032004A24F3E85&quot;"/>
    <we:property name="creatorTenantId" value="&quot;1e1368ba-abed-4fd5-84ae-1ed719324933&quot;"/>
    <we:property name="pageDisplayName" value="&quot;Regional Performance&quot;"/>
    <we:property name="pageName" value="&quot;6e8f9a346d32607f9d6d&quot;"/>
    <we:property name="reportName" value="&quot;Project1&quot;"/>
    <we:property name="isVisualContainerHeaderHidden" value="false"/>
    <we:property name="isFiltersActionButtonVisible" value="true"/>
    <we:property name="initialStateBookmark" value="&quot;H4sIAAAAAAAAA+1YzW7bOBB+lUDAohdjIevPUm+Ok7100wTxokBRBMWIHCrs0pJAUmm8gZ9jX6OHPW1fIo/UIeWkjePWaZuN20V8kKXhaPjNNx/JgS4CLk2rYP4cZhg8DS7/vnx3+e/le7r+Q//vdobBIKj7sd3Dw2cH4+Nnr5+PD/bJ3LRWNrUJnl4EFnSF9oU0HSgXiYyvTgYBKHUElXsSoAwOgha1aWpQ8i/snWnI6g4XgwDPW9VocCGnFiy6sGfkTs809/DXmGYEZuUZTpHZ3pphLgqIk4zHURaORMEzTm6md/DI1rq40H76SVNbkDVN42yCpSEHSNK8CLEYgkhL8Hap7NKlnO+ft5qyo5znrWNlQlirRksGKvBZaDQ96Itg0qhu5u/2b9inTacZHqPwQ7WVdk6Rxty5BAsi40g3RJW3HmPl3nLW0+btRCPNRxmEi8E1hDE/g5ohvzX/uKo0VmCXj/vfAW4KCs2h5o6HFYR+yBt/6+placLbeE/IYmRdqWXpP1bhjz4NpjpDPCPvkU1OQVsns/IN1dOxTwEah2B37guwJ/WVEqLBShJbzXxxciVV8n3ziRiXWunh36s4ThZuhI8KNsyGcYhQCh6NYlaUP7WADxBMp/GuAF7Pev9bGOhWSLszFkTDzvRUti0JcQ2kB9Xof53c1mQYpilPizCKw5yFo6zAIs0eZfgowweWYRTFMEpSEDxPRZxgVhTDjTL8rAa+DuCenO25JmYF4UsE/S31Nkoy1DcqHMyQei53w8GCT6HtJ5LYjzfcD6PP8CL4XVLWfewXoDoX9skuGMmeuCL5MhlUVzK5Fc5YWpt26lFOvd+G4L7lW4Z2Ka/VgHc236CALxPcC4DOP4QkSso0K6MwybM8YQ+4DxEs3hFNKxCvZf8D6WCP3uDN2/qnlMJmnns5xIACOUtYCCIZRnQ48YeUw4S27Ga2rovEaoa1fdTDPenhDkT3goCSiWLIo5T2B3SNShyKrfcpB6D/xEcx3JcYNpC8PCiESFLEELHkSZnTeSFGWxfCD9SwEl2VrFdau51f/med6+ez3FoLGydFmfI85Dm4z1E5RkXuF9mXKLZ4bsvm/Car/rd+a2g6a1pgeAQ1rlnQpCyoOfK7LuOBQyNLtWlfcd/9rpf9YvEBF2WzzooUAAA=&quot;"/>
    <we:property name="bookmark" value="&quot;H4sIAAAAAAAAA+1Y227TQBD9lcoS4iVCvsfLW0nLE5eKoEoIVWi8O+suOLa1uy4NVb6D3+CBJ/iJfhKz6xRoGiiX0gBqHhJ7ZjJ75sxZ7yQngVCmq2H+CGYY3A1O356+O/1w+pHe39Pnu60oGAXN4OO8SLIiirMsL1icsgwTRt62s6ptTHD3JLCgK7T7yvRQu4RkfH4wCqCu96BydxJqg6OgQ23aBmr1Bodgclnd42IU4HFXtxpcyqkFiy7tEYXTPUGI7iS0InCrjnCK3A7WHAvJIElzkcR5OJZM5ILCzBDgka0Ncan98pO2saAaWsbZJM9CAZBmBQuRRSCzErxd1XYZUs53jztN1VHN886RMyGsVasVhzrwVWg0A+iTYNLW/cxf7Z6zT9tec3yC0rsaq+ycMm0LFxIsiIw93RJV3voEK/ctZz1sX0800npUQbgYfYawLY6g4SgurL9dVRorsMvb3d8AN4UazWMtHA8rCL3LG+/3zbI14UW8B2QxqqnqZeu/dOHpUAave0M8oxiQTQ5BWyez8iX107FPCVqH4N7cN2BH6TMlxKOVIjZa+eLgTKoU+/IrMS61MsC/UnEcLJxHjBmP8igJEUop4nHCWflPC/ghguk1/iiAF7Mh/gIGupTKbm1LomFreqi6joS4BtK1avRPF7cxGYZZJjIWxklY8HCcM2RZfiPDGxleswzjOIFxmoEURSaTFHPGoktl+E0N/BzAHTXbcUPMCsJnCPpX+m1qxVGf63AwQ5q53IUAC76EblhI4eBvhXejr/AkeKCo6iH3PtS9S3v7HhjFb7sm+TYZrM9kciGdsbQ37dSjnPq4S5L7kW+Z2pW8VgM+2PyCAr5P8CAAOv8Q0jgts7yMw7TIi5Rf43OIYImeaFqB+Fn2f5EOdugbon3d/JNSuJznQQ4JoETBUx6CTKOYDidxnXKY0CO7na2bIrGaYWNv9HBFevgBogdBQMkli4T7XVuiG1SSUG58TnkI+hXeiOGqxHAJycuDQso0QwwRS5GWBZ0XcrxxIfxFAyvRValmZbTbuvWfTa7frnJjI2ySsjITRSgKcH9HFRizwm+y71Fs8diW7fF5Vv1r/aOh7a3pgOMeNLhmQ5OyoBEofmobLxafAEFgqT5hFAAA&quot;"/>
    <we:property name="datasetId" value="&quot;dc484e6f-85a6-46bb-a6ac-7d83c2a211a6&quot;"/>
    <we:property name="embedUrl" value="&quot;/reportEmbed?reportId=5353c162-02a0-4380-96b5-72d6897ad71f&amp;groupId=d4413a68-98a5-4c79-94ec-0808ea58bffa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ad162613-b047-4a37-856e-8219a35e7c4c}">
  <we:reference id="WA200003233" version="2.0.0.3" store="uk-UA" storeType="OMEX"/>
  <we:alternateReferences/>
  <we:properties>
    <we:property name="Microsoft.Office.CampaignId" value="&quot;none&quot;"/>
    <we:property name="reportUrl" value="&quot;/groups/d4413a68-98a5-4c79-94ec-0808ea58bffa/reports/5353c162-02a0-4380-96b5-72d6897ad71f/49a3d6d388e2c37ebe47?bookmarkGuid=42fc29af-e537-41d6-aac6-44345a9458a5&amp;bookmarkUsage=1&amp;ctid=1e1368ba-abed-4fd5-84ae-1ed719324933&amp;fromEntryPoint=export&quot;"/>
    <we:property name="reportState" value="&quot;CONNECTED&quot;"/>
    <we:property name="reportEmbeddedTime" value="&quot;2025-06-12T15:03:30.278Z&quot;"/>
    <we:property name="creatorSessionId" value="&quot;bebd4d1b-d1d9-4693-bcaa-8aa622cd1d62&quot;"/>
    <we:property name="creatorUserId" value="&quot;10032004A24F3E85&quot;"/>
    <we:property name="creatorTenantId" value="&quot;1e1368ba-abed-4fd5-84ae-1ed719324933&quot;"/>
    <we:property name="pageDisplayName" value="&quot;Ship Mode&quot;"/>
    <we:property name="pageName" value="&quot;49a3d6d388e2c37ebe47&quot;"/>
    <we:property name="reportName" value="&quot;Project1&quot;"/>
    <we:property name="isVisualContainerHeaderHidden" value="false"/>
    <we:property name="isFiltersActionButtonVisible" value="true"/>
    <we:property name="initialStateBookmark" value="&quot;H4sIAAAAAAAAA+1YzW7bRhB+FYFAkYvQ8v/HN0V20SJ1bFhBLoEQDHeH9AZrklguHauGnqOvkUNP7Uv4kTK7KyeVLUeuE9tJ2otIzg5n5pvvE3fIc4+LvpOweA4n6O14F39cvLv46+Jv+v2Tju9GgTf2Grf29ODg2f7k6Nnr55P9PTK3nRZt03s7554GVaN+KfoBpIlExlfzsQdSHkJtriqQPY69DlXfNiDF7+icaUmrAZdjD8862SowIWcaNJqwp+RO15Q7+DGijMC0OMUZMu2scQERT3mU5xiyKMMS44zceudgK9voYkLb9NO20SAaSmN9I54UpR8FwDEAVpXgfCsh9cqlXOyddYrQEeZFZ7oypVrrVgkG0rMoFPau6HNv2srhxJ7trdln7aAYHmFllxot9IIizUBif6C4SbWkjhyqlvrllo5FN9pvOdqF4/btVCHl5d6Ovxx/KGXCT6FhZL1ax6SuFdagV5d791SkWbLGn4dmRZF/vd45WXrR1HIlgY9svHAwmBx66jdyV9n0GJQ2civfEK+GBQrQmgqeLiwRu0JdKiIcXwHxqMiX80vJku+bf4hypRlX/r2IZL40i1WRszgp4qCqKp6nMZRp8L+gb12ktY4OlaBukGGd3+Q/oextLXh0iSPzY54XLI+qBFgcxAz4VonfqKt9hH5QeNtKX584/2t1vmg1yNHHx8K/1Qkofldd3A8E0+2xl8U8xZQBK1PAKOJFkCZ3b/ZDKvjX3SvaDR+YlscG6wgMEeIgipKkTCLf9/OiCMOvncBNm2vwXbJ3A1JHXeoHGQ+zlIbTqMI0ggw/40H3MIDotBL6S4yEXz13N0F15AEW9GIBnJW5z/2AJX7hf5PkfZ9/vJugOvLysKoKHvgsr/wQWYEYf8au96X25x9GbTX6RdTHP01pNDPT+vqY9g2OHJ+G5MjwMaY9rMwyFrCIZz4WOZjonwSn8UyX7dk6PrsfsgghKaKwzNMkC1L0efGAL0gTblyutuEIa3PXHUjspWCo1mB6J6hqSw0HDRZG51IJdOtmmqYjWpTn3m+CkLvYL0EOJuyTXbqDt2+bJ4YGO/P3KC/lcC1ir6k3emYLnVm/LfHtx6FVaPu03PRCYZ37O7xObGny3OZdbu5ZO+i+A4aH0OAGpIQJGu724dvgGxu6RCm3Ndx8EvvQj+XyPZ4Sl+elEwAA&quot;"/>
    <we:property name="bookmark" value="&quot;H4sIAAAAAAAAA+1YzW7bRhB+FYFAkYvQ8v/HN0V20SJ1bFhBLoEQDHeH9AZrklguHauGnqOvkUNP7Uv4kTK7KyeVLUeuE9tJ2otIzg5n5pvvE3fIc4+LvpOweA4n6O14F39cvLv46+Jv+v2Tju9GgTf2Grf29ODg2f7k6Nnr55P9PTK3nRZt03s7554GVaN+KfoBpIlExlfzsQdSHkJtriqQPY69DlXfNiDF7+icaUmrAZdjD8862SowIWcaNJqwp+RO15Q7+DGijMC0OMUZMu2scQERT3mU5xiyKMMS44zceudgK9voYkLb9NO20SAaSmN9I54UpR8FwDEAVpXgfCsh9cqlXOyddYrQEeZFZ7oypVrrVgkG0rMoFPau6HNv2srhxJ7trdln7aAYHmFllxot9IIizUBif6C4SbWkjhyqlvrllo5FN9pvOdqF4/btVCHl5d6Ovxx/KGXCT6FhZL1ax6SuFdagV5d791SkWbLGn4dmRZF/vd45WXrR1HIlgY9svHAwmBx66jdyV9n0GJQ2civfEK+GBQrQmgqeLiwRu0JdKiIcXwHxqMiX80vJku+bf4hypRlX/r2IZL40i1WRszgp4qCqKp6nMZRp8L+gb12ktY4OlaBukGGd3+Q/oextLXh0iSPzY54XLI+qBFgcxAz4VonfqKt9hH5QeNtKX584/2t1vmg1yNHHx8K/1Qkofldd3A8E0+2xl8U8xZQBK1PAKOJFkCZ3b/ZDKvjX3SvaDR+YlscG6wgMEeIgipKkTCLf9/OiCMOvncBNm2vwXbJ3A1JHXeoHGQ+zlIbTqMI0ggw/40H3MIDotBL6S4yEXz13N0F15AEW9GIBnJW5z/2AJX7hf5PkfZ9/vJugOvLysKoKHvgsr/wQWYEYf8au96X25x9GbTX6RdTHP01pNDPT+vqY9g2OHJ+G5MjwMaY9rMwyFrCIZz4WOZjonwSn8UyX7dk6PrsfsgghKaKwzNMkC1L0efGAL0gTblyutuEIa3PXHUjspWCo1mB6J6hqSw0HDRZG51IJdOtmmqYjWpTn3m+CkLvYL0EOJuyTXbqDt2+bJ4YGO/P3KC/lcC1ir6k3emYLnVm/LfHtx6FVaPu03PRCYZ37O7xObGny3OZdbu5ZO+i+A4aH0OAGpIQJGu724dvgGxu6RCm3Ndx8EvvQj+XyPZ4Sl+elEwAA&quot;"/>
    <we:property name="datasetId" value="&quot;dc484e6f-85a6-46bb-a6ac-7d83c2a211a6&quot;"/>
    <we:property name="embedUrl" value="&quot;/reportEmbed?reportId=5353c162-02a0-4380-96b5-72d6897ad71f&amp;groupId=d4413a68-98a5-4c79-94ec-0808ea58bffa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15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Elena Avramenko</cp:lastModifiedBy>
  <cp:revision>7</cp:revision>
  <dcterms:created xsi:type="dcterms:W3CDTF">2018-06-07T21:39:02Z</dcterms:created>
  <dcterms:modified xsi:type="dcterms:W3CDTF">2025-06-12T15:12:35Z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