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2771"/>
            <a:ext cx="12192000" cy="693077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5BB605-8735-9D69-4173-3CF798901B4E}"/>
              </a:ext>
            </a:extLst>
          </p:cNvPr>
          <p:cNvSpPr/>
          <p:nvPr/>
        </p:nvSpPr>
        <p:spPr>
          <a:xfrm>
            <a:off x="1276539" y="-72771"/>
            <a:ext cx="464442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Team 24 – Project 1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F4461-BF8C-6DB4-E6AF-F8BC07A6F73D}"/>
              </a:ext>
            </a:extLst>
          </p:cNvPr>
          <p:cNvSpPr/>
          <p:nvPr/>
        </p:nvSpPr>
        <p:spPr>
          <a:xfrm>
            <a:off x="0" y="2349627"/>
            <a:ext cx="733367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Customer Shopping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FD14-F3ED-4EBD-1EA5-D95258615EC2}"/>
              </a:ext>
            </a:extLst>
          </p:cNvPr>
          <p:cNvSpPr/>
          <p:nvPr/>
        </p:nvSpPr>
        <p:spPr>
          <a:xfrm>
            <a:off x="0" y="6457890"/>
            <a:ext cx="73336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4"/>
                </a:solidFill>
              </a:rPr>
              <a:t>Data Science Institute - University of Toronto</a:t>
            </a:r>
          </a:p>
        </p:txBody>
      </p:sp>
    </p:spTree>
    <p:extLst>
      <p:ext uri="{BB962C8B-B14F-4D97-AF65-F5344CB8AC3E}">
        <p14:creationId xmlns:p14="http://schemas.microsoft.com/office/powerpoint/2010/main" val="8709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sitting at a table with laptops and charts&#10;&#10;Description automatically generated">
            <a:extLst>
              <a:ext uri="{FF2B5EF4-FFF2-40B4-BE49-F238E27FC236}">
                <a16:creationId xmlns:a16="http://schemas.microsoft.com/office/drawing/2014/main" id="{48D616EA-BAE7-0E3B-0BA1-D4987E3B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45" y="-89555"/>
            <a:ext cx="6947555" cy="6947555"/>
          </a:xfrm>
          <a:prstGeom prst="rect">
            <a:avLst/>
          </a:prstGeom>
        </p:spPr>
      </p:pic>
      <p:pic>
        <p:nvPicPr>
          <p:cNvPr id="7" name="Picture 6" descr="A group of people sitting at a table with laptops and charts&#10;&#10;Description automatically generated">
            <a:extLst>
              <a:ext uri="{FF2B5EF4-FFF2-40B4-BE49-F238E27FC236}">
                <a16:creationId xmlns:a16="http://schemas.microsoft.com/office/drawing/2014/main" id="{107BB0A5-A4CE-9CAB-9E73-5DDD5E3D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9555"/>
            <a:ext cx="6947555" cy="69475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2F5FBC-1644-C59D-D39C-D70D306EFB34}"/>
              </a:ext>
            </a:extLst>
          </p:cNvPr>
          <p:cNvSpPr/>
          <p:nvPr/>
        </p:nvSpPr>
        <p:spPr>
          <a:xfrm>
            <a:off x="0" y="-412721"/>
            <a:ext cx="69475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85A53-F0D8-A0DD-6998-65C09C4699D0}"/>
              </a:ext>
            </a:extLst>
          </p:cNvPr>
          <p:cNvSpPr/>
          <p:nvPr/>
        </p:nvSpPr>
        <p:spPr>
          <a:xfrm>
            <a:off x="-1" y="1595033"/>
            <a:ext cx="694755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CA" sz="1600" i="0" dirty="0">
                <a:solidFill>
                  <a:srgbClr val="0070C0"/>
                </a:solidFill>
                <a:effectLst/>
                <a:latin typeface="Aptos Black" panose="020F0502020204030204" pitchFamily="34" charset="0"/>
              </a:rPr>
              <a:t>Shiraz Latif</a:t>
            </a:r>
            <a:r>
              <a:rPr lang="en-CA" sz="1600" i="0" dirty="0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, </a:t>
            </a:r>
            <a:r>
              <a:rPr lang="en-CA" sz="1600" i="0" dirty="0" err="1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Jessilynn</a:t>
            </a:r>
            <a:r>
              <a:rPr lang="en-CA" sz="1600" i="0" dirty="0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 Kim, Mykhailo </a:t>
            </a:r>
            <a:r>
              <a:rPr lang="en-CA" sz="1600" i="0" dirty="0" err="1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Vitvinov</a:t>
            </a:r>
            <a:r>
              <a:rPr lang="en-CA" sz="1600" i="0" dirty="0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, Olena </a:t>
            </a:r>
            <a:r>
              <a:rPr lang="en-CA" sz="1600" i="0" dirty="0" err="1">
                <a:solidFill>
                  <a:srgbClr val="1F2328"/>
                </a:solidFill>
                <a:effectLst/>
                <a:latin typeface="Aptos Black" panose="020F0502020204030204" pitchFamily="34" charset="0"/>
              </a:rPr>
              <a:t>Bolokhonova</a:t>
            </a:r>
            <a:r>
              <a:rPr lang="en-US" sz="2800" b="1" dirty="0">
                <a:ln/>
                <a:solidFill>
                  <a:schemeClr val="accent4"/>
                </a:solidFill>
                <a:latin typeface="Aptos Black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062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Contents</a:t>
            </a:r>
            <a:endParaRPr lang="en-CA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3131821" cy="3584448"/>
          </a:xfrm>
        </p:spPr>
        <p:txBody>
          <a:bodyPr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Learnings in this project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Challenges faced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How we overcome those challenges 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Future work 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What would I add to this project </a:t>
            </a:r>
            <a:endParaRPr lang="en-US" sz="1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My Contributions 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Strength, I bring to the team </a:t>
            </a:r>
            <a:endParaRPr lang="en-US" sz="1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sz="1700" dirty="0"/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987552"/>
            <a:ext cx="3282334" cy="1088136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J</a:t>
            </a:r>
            <a:r>
              <a:rPr lang="en-US" sz="2700" dirty="0"/>
              <a:t>ourney of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4400" dirty="0"/>
              <a:t>L</a:t>
            </a:r>
            <a:r>
              <a:rPr lang="en-US" sz="2700" dirty="0"/>
              <a:t>earning </a:t>
            </a:r>
            <a:endParaRPr lang="en-CA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Working in a Team 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Collaboration &amp; Building Consensus</a:t>
            </a:r>
          </a:p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Framing Business Problem </a:t>
            </a:r>
          </a:p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Project Management </a:t>
            </a:r>
          </a:p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Python programming </a:t>
            </a:r>
            <a:endParaRPr lang="en-US" sz="1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Data Analysis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Identifying Trends &amp; Patterns in the data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Exploratory Data Analysis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Regression model development and assessment</a:t>
            </a:r>
          </a:p>
          <a:p>
            <a:pPr lvl="1"/>
            <a:r>
              <a:rPr lang="en-US" sz="1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kNN</a:t>
            </a:r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classification model </a:t>
            </a:r>
          </a:p>
          <a:p>
            <a: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Git &amp; Version control 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Working with branches and commits 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Pull Request, Approval process </a:t>
            </a:r>
          </a:p>
          <a:p>
            <a:pPr lvl="1"/>
            <a:r>
              <a:rPr lang="en-US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Resolving conflicts in merge </a:t>
            </a:r>
          </a:p>
          <a:p>
            <a:endParaRPr lang="en-US" sz="14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sz="14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sz="1700" dirty="0"/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14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987552"/>
            <a:ext cx="3282334" cy="1088136"/>
          </a:xfrm>
        </p:spPr>
        <p:txBody>
          <a:bodyPr anchor="b">
            <a:normAutofit/>
          </a:bodyPr>
          <a:lstStyle/>
          <a:p>
            <a:r>
              <a:rPr lang="en-US" sz="4400" dirty="0"/>
              <a:t>Challenges</a:t>
            </a:r>
            <a:endParaRPr lang="en-CA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challenge </a:t>
            </a:r>
          </a:p>
          <a:p>
            <a:pPr lvl="1"/>
            <a:r>
              <a:rPr lang="en-US" sz="1300" dirty="0"/>
              <a:t>Working in a new team </a:t>
            </a:r>
          </a:p>
          <a:p>
            <a:r>
              <a:rPr lang="en-US" sz="1700" dirty="0"/>
              <a:t>Identifying Right Dataset </a:t>
            </a:r>
          </a:p>
          <a:p>
            <a:r>
              <a:rPr lang="en-US" sz="1700" dirty="0"/>
              <a:t>Over Ambitious Targets </a:t>
            </a:r>
          </a:p>
          <a:p>
            <a:r>
              <a:rPr lang="en-US" sz="1700" dirty="0"/>
              <a:t>Scope Creep </a:t>
            </a:r>
          </a:p>
          <a:p>
            <a:r>
              <a:rPr lang="en-US" sz="1700" dirty="0"/>
              <a:t>Time Management </a:t>
            </a:r>
          </a:p>
          <a:p>
            <a:r>
              <a:rPr lang="en-US" sz="1700" dirty="0"/>
              <a:t>Communication Breakdowns</a:t>
            </a:r>
          </a:p>
          <a:p>
            <a:endParaRPr lang="en-US" sz="1700" dirty="0"/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1028" name="Picture 4" descr="Forming, Storming, Norming, and Performing | by Sean Conner | Unexpected  Leadership | Medium">
            <a:extLst>
              <a:ext uri="{FF2B5EF4-FFF2-40B4-BE49-F238E27FC236}">
                <a16:creationId xmlns:a16="http://schemas.microsoft.com/office/drawing/2014/main" id="{D3D1EF71-91CC-4450-F756-904F2811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" y="3429000"/>
            <a:ext cx="3533559" cy="26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A649B0-E2EE-10F5-09F0-7E31EDA279A4}"/>
              </a:ext>
            </a:extLst>
          </p:cNvPr>
          <p:cNvSpPr/>
          <p:nvPr/>
        </p:nvSpPr>
        <p:spPr>
          <a:xfrm>
            <a:off x="411479" y="5213023"/>
            <a:ext cx="1162797" cy="657425"/>
          </a:xfrm>
          <a:prstGeom prst="roundRect">
            <a:avLst/>
          </a:prstGeom>
          <a:solidFill>
            <a:srgbClr val="EF6121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F1110-1A05-5937-E3C9-CB3CA681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303" y="4967571"/>
            <a:ext cx="507652" cy="75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B0B9A-D81B-1214-4B48-04F589F1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651" y="4979873"/>
            <a:ext cx="539566" cy="8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987552"/>
            <a:ext cx="3282334" cy="1088136"/>
          </a:xfrm>
        </p:spPr>
        <p:txBody>
          <a:bodyPr anchor="b">
            <a:normAutofit fontScale="90000"/>
          </a:bodyPr>
          <a:lstStyle/>
          <a:p>
            <a:r>
              <a:rPr lang="en-US" sz="4400" strike="sngStrike" dirty="0"/>
              <a:t>Issues </a:t>
            </a:r>
            <a:br>
              <a:rPr lang="en-US" sz="4400" dirty="0"/>
            </a:br>
            <a:r>
              <a:rPr lang="en-US" sz="4400" dirty="0"/>
              <a:t>Resolution</a:t>
            </a:r>
            <a:endParaRPr lang="en-CA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62724"/>
            <a:ext cx="4498848" cy="3810060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1700" dirty="0"/>
              <a:t>New Team</a:t>
            </a:r>
          </a:p>
          <a:p>
            <a:pPr lvl="1"/>
            <a:r>
              <a:rPr lang="en-US" sz="1300" dirty="0"/>
              <a:t>Respecting everyone’s opinion – Diversity </a:t>
            </a:r>
          </a:p>
          <a:p>
            <a:pPr lvl="1"/>
            <a:r>
              <a:rPr lang="en-US" sz="1300" dirty="0"/>
              <a:t>Strength of each team member was utilized</a:t>
            </a:r>
          </a:p>
          <a:p>
            <a:r>
              <a:rPr lang="en-US" sz="1700" dirty="0"/>
              <a:t>Identifying Right Dataset </a:t>
            </a:r>
          </a:p>
          <a:p>
            <a:pPr lvl="1"/>
            <a:r>
              <a:rPr lang="en-US" sz="1300" dirty="0"/>
              <a:t>Brainstorming </a:t>
            </a:r>
          </a:p>
          <a:p>
            <a:pPr lvl="1"/>
            <a:r>
              <a:rPr lang="en-US" sz="1300" dirty="0"/>
              <a:t>Collaboration </a:t>
            </a:r>
          </a:p>
          <a:p>
            <a:pPr lvl="1"/>
            <a:r>
              <a:rPr lang="en-US" sz="1300" dirty="0"/>
              <a:t>Discussions</a:t>
            </a:r>
          </a:p>
          <a:p>
            <a:r>
              <a:rPr lang="en-US" sz="1700" dirty="0"/>
              <a:t>Over Ambitious Targets </a:t>
            </a:r>
          </a:p>
          <a:p>
            <a:pPr lvl="1"/>
            <a:r>
              <a:rPr lang="en-US" sz="1300" dirty="0"/>
              <a:t>Defining Scope </a:t>
            </a:r>
          </a:p>
          <a:p>
            <a:pPr lvl="1"/>
            <a:r>
              <a:rPr lang="en-US" sz="1300" dirty="0"/>
              <a:t>Shortlisting of Questions to address</a:t>
            </a:r>
          </a:p>
          <a:p>
            <a:r>
              <a:rPr lang="en-US" sz="1700" dirty="0"/>
              <a:t>Scope Creep </a:t>
            </a:r>
          </a:p>
          <a:p>
            <a:pPr lvl="1"/>
            <a:r>
              <a:rPr lang="en-US" sz="1300" dirty="0"/>
              <a:t>Defining and Assigning Tasks </a:t>
            </a:r>
          </a:p>
          <a:p>
            <a:pPr lvl="1"/>
            <a:r>
              <a:rPr lang="en-US" sz="1300" dirty="0"/>
              <a:t>Project Tracker and monitoring </a:t>
            </a:r>
          </a:p>
          <a:p>
            <a:r>
              <a:rPr lang="en-US" sz="1700" dirty="0"/>
              <a:t>Time Management </a:t>
            </a:r>
          </a:p>
          <a:p>
            <a:pPr lvl="1"/>
            <a:r>
              <a:rPr lang="en-US" sz="1300" dirty="0"/>
              <a:t>Progress update meetings </a:t>
            </a:r>
          </a:p>
          <a:p>
            <a:pPr lvl="1"/>
            <a:r>
              <a:rPr lang="en-US" sz="1300" dirty="0"/>
              <a:t>Flexible schedule </a:t>
            </a:r>
          </a:p>
          <a:p>
            <a:r>
              <a:rPr lang="en-US" sz="1700" dirty="0"/>
              <a:t>Communication Breakdowns</a:t>
            </a:r>
          </a:p>
          <a:p>
            <a:pPr lvl="1"/>
            <a:r>
              <a:rPr lang="en-US" sz="1300" dirty="0" err="1"/>
              <a:t>Whatsapp</a:t>
            </a:r>
            <a:r>
              <a:rPr lang="en-US" sz="1300" dirty="0"/>
              <a:t> Channel </a:t>
            </a:r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758"/>
            <a:ext cx="3943236" cy="1088136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Enhancements</a:t>
            </a:r>
            <a:endParaRPr lang="en-CA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62724"/>
            <a:ext cx="3363816" cy="3810060"/>
          </a:xfrm>
        </p:spPr>
        <p:txBody>
          <a:bodyPr anchor="t">
            <a:normAutofit/>
          </a:bodyPr>
          <a:lstStyle/>
          <a:p>
            <a:r>
              <a:rPr lang="en-US" sz="1300" dirty="0" err="1"/>
              <a:t>MultiRegression</a:t>
            </a:r>
            <a:r>
              <a:rPr lang="en-US" sz="1300" dirty="0"/>
              <a:t> </a:t>
            </a:r>
          </a:p>
          <a:p>
            <a:r>
              <a:rPr lang="en-US" sz="1300" dirty="0"/>
              <a:t>Clustering/ Segmentation Model </a:t>
            </a:r>
          </a:p>
          <a:p>
            <a:r>
              <a:rPr lang="en-US" sz="1300" dirty="0"/>
              <a:t>Data Enrichment </a:t>
            </a:r>
          </a:p>
          <a:p>
            <a:r>
              <a:rPr lang="en-US" sz="1300" dirty="0"/>
              <a:t>Exploring more </a:t>
            </a:r>
            <a:r>
              <a:rPr lang="en-US" sz="1300" dirty="0" err="1"/>
              <a:t>datasources</a:t>
            </a:r>
            <a:r>
              <a:rPr lang="en-US" sz="1300" dirty="0"/>
              <a:t> related to retail customers shopping behavior </a:t>
            </a:r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987552"/>
            <a:ext cx="3282334" cy="1088136"/>
          </a:xfrm>
        </p:spPr>
        <p:txBody>
          <a:bodyPr anchor="b">
            <a:noAutofit/>
          </a:bodyPr>
          <a:lstStyle/>
          <a:p>
            <a:r>
              <a:rPr lang="en-US" sz="3600" dirty="0"/>
              <a:t>My Contribution</a:t>
            </a:r>
            <a:endParaRPr lang="en-C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FD2CE-C8FA-809C-305A-4DD55A1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62724"/>
            <a:ext cx="3363816" cy="3810060"/>
          </a:xfrm>
        </p:spPr>
        <p:txBody>
          <a:bodyPr anchor="t">
            <a:normAutofit/>
          </a:bodyPr>
          <a:lstStyle/>
          <a:p>
            <a:r>
              <a:rPr lang="en-US" sz="1300" dirty="0"/>
              <a:t>Every team member contributed at their best </a:t>
            </a:r>
          </a:p>
          <a:p>
            <a:r>
              <a:rPr lang="en-US" sz="1300" dirty="0"/>
              <a:t>My Strengths </a:t>
            </a:r>
          </a:p>
          <a:p>
            <a:pPr lvl="1"/>
            <a:r>
              <a:rPr lang="en-US" sz="1000" dirty="0"/>
              <a:t>Technical Experience in Business Intelligence</a:t>
            </a:r>
          </a:p>
          <a:p>
            <a:pPr lvl="1"/>
            <a:r>
              <a:rPr lang="en-US" sz="1000" dirty="0"/>
              <a:t>Agile Project Management </a:t>
            </a:r>
          </a:p>
          <a:p>
            <a:pPr lvl="1"/>
            <a:endParaRPr lang="en-US" sz="1000" dirty="0"/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55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CCC4-8F41-FEA8-BB11-63850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04" y="1431679"/>
            <a:ext cx="3282334" cy="1088136"/>
          </a:xfrm>
        </p:spPr>
        <p:txBody>
          <a:bodyPr anchor="b">
            <a:noAutofit/>
          </a:bodyPr>
          <a:lstStyle/>
          <a:p>
            <a:r>
              <a:rPr lang="en-US" sz="3600" dirty="0"/>
              <a:t>Overall Experience</a:t>
            </a:r>
            <a:endParaRPr lang="en-C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oup of people standing in front of a computer">
            <a:extLst>
              <a:ext uri="{FF2B5EF4-FFF2-40B4-BE49-F238E27FC236}">
                <a16:creationId xmlns:a16="http://schemas.microsoft.com/office/drawing/2014/main" id="{7C7C8D78-9BD8-A635-9FE0-7215A49B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775295" y="10"/>
            <a:ext cx="8416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8A3C9-7193-A8F6-A78A-E462103B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8" y="3063240"/>
            <a:ext cx="2915212" cy="33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32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13552</TotalTime>
  <Words>226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 Black</vt:lpstr>
      <vt:lpstr>Arial</vt:lpstr>
      <vt:lpstr>Calibri</vt:lpstr>
      <vt:lpstr>Neue Haas Grotesk Text Pro</vt:lpstr>
      <vt:lpstr>AccentBoxVTI</vt:lpstr>
      <vt:lpstr>PowerPoint Presentation</vt:lpstr>
      <vt:lpstr>PowerPoint Presentation</vt:lpstr>
      <vt:lpstr>Contents</vt:lpstr>
      <vt:lpstr>Journey of  Learning </vt:lpstr>
      <vt:lpstr>Challenges</vt:lpstr>
      <vt:lpstr>Issues  Resolution</vt:lpstr>
      <vt:lpstr>Enhancements</vt:lpstr>
      <vt:lpstr>My Contribution</vt:lpstr>
      <vt:lpstr>Overall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Shiraz Latif</dc:creator>
  <cp:lastModifiedBy>Shiraz Latif</cp:lastModifiedBy>
  <cp:revision>2</cp:revision>
  <dcterms:created xsi:type="dcterms:W3CDTF">2024-06-24T04:11:24Z</dcterms:created>
  <dcterms:modified xsi:type="dcterms:W3CDTF">2024-08-15T23:33:58Z</dcterms:modified>
</cp:coreProperties>
</file>