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1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8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1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4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2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7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2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9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6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 </a:t>
            </a:r>
            <a:r>
              <a:rPr lang="en-US" smtClean="0"/>
              <a:t>Olena!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cdddd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3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Olena!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Olena Iklenko</dc:creator>
  <cp:lastModifiedBy>Nadiia Tatomyr</cp:lastModifiedBy>
  <cp:revision>3</cp:revision>
  <dcterms:created xsi:type="dcterms:W3CDTF">2016-09-09T07:04:17Z</dcterms:created>
  <dcterms:modified xsi:type="dcterms:W3CDTF">2016-09-09T07:48:22Z</dcterms:modified>
</cp:coreProperties>
</file>