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Iklenko</dc:creator>
  <cp:lastModifiedBy>Nadiia Tatomyr</cp:lastModifiedBy>
  <cp:revision>2</cp:revision>
  <dcterms:created xsi:type="dcterms:W3CDTF">2016-09-09T07:04:17Z</dcterms:created>
  <dcterms:modified xsi:type="dcterms:W3CDTF">2016-09-09T07:27:31Z</dcterms:modified>
</cp:coreProperties>
</file>