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7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2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9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AC39-E807-4B72-8994-2E6F9BB2EFB4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86D5E-4F41-4423-BA2D-44D63E4B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smtClean="0"/>
              <a:t>Olena!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cddddq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3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Olena!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Olena Iklenko</dc:creator>
  <cp:lastModifiedBy>Olena Iklenko</cp:lastModifiedBy>
  <cp:revision>4</cp:revision>
  <dcterms:created xsi:type="dcterms:W3CDTF">2016-09-09T07:04:17Z</dcterms:created>
  <dcterms:modified xsi:type="dcterms:W3CDTF">2016-09-09T09:24:33Z</dcterms:modified>
</cp:coreProperties>
</file>