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1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bination_therap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pPr algn="l"/>
            <a:r>
              <a:rPr lang="de-DE" b="1" dirty="0">
                <a:solidFill>
                  <a:srgbClr val="00B050"/>
                </a:solidFill>
              </a:rPr>
              <a:t>Polypharmacology: Combination Therapy vs Multi-target Drugs</a:t>
            </a:r>
            <a:br>
              <a:rPr lang="de-DE" dirty="0">
                <a:solidFill>
                  <a:srgbClr val="00B050"/>
                </a:solidFill>
              </a:rPr>
            </a:b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/>
          <a:lstStyle/>
          <a:p>
            <a:r>
              <a:rPr lang="de-DE" dirty="0">
                <a:solidFill>
                  <a:srgbClr val="000099"/>
                </a:solidFill>
              </a:rPr>
              <a:t>Mohd Mujahidul Islam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50"/>
                </a:solidFill>
              </a:rPr>
              <a:t>Take home message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</a:p>
          <a:p>
            <a:pPr algn="just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In future, single-molecule drugs development with a desired multi-target profile may offer an appealing and cost-effective complement or alternative to drug combinations</a:t>
            </a:r>
            <a:endParaRPr lang="de-DE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5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Polypharmacology</a:t>
            </a:r>
            <a:r>
              <a:rPr lang="en-US" dirty="0">
                <a:solidFill>
                  <a:srgbClr val="0070C0"/>
                </a:solidFill>
              </a:rPr>
              <a:t>: Challenges and Opportunities in Drug Discovery by Andrew </a:t>
            </a:r>
            <a:r>
              <a:rPr lang="en-US" dirty="0" err="1">
                <a:solidFill>
                  <a:srgbClr val="0070C0"/>
                </a:solidFill>
              </a:rPr>
              <a:t>Anighoro</a:t>
            </a:r>
            <a:r>
              <a:rPr lang="en-US" dirty="0">
                <a:solidFill>
                  <a:srgbClr val="0070C0"/>
                </a:solidFill>
              </a:rPr>
              <a:t>,†</a:t>
            </a:r>
            <a:r>
              <a:rPr lang="en-US" dirty="0" err="1">
                <a:solidFill>
                  <a:srgbClr val="0070C0"/>
                </a:solidFill>
              </a:rPr>
              <a:t>Jürgen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Bajorath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 err="1">
                <a:solidFill>
                  <a:srgbClr val="0070C0"/>
                </a:solidFill>
              </a:rPr>
              <a:t>and</a:t>
            </a:r>
            <a:r>
              <a:rPr lang="en-US" dirty="0">
                <a:solidFill>
                  <a:srgbClr val="0070C0"/>
                </a:solidFill>
              </a:rPr>
              <a:t> Giulio </a:t>
            </a:r>
            <a:r>
              <a:rPr lang="en-US" dirty="0" err="1">
                <a:solidFill>
                  <a:srgbClr val="0070C0"/>
                </a:solidFill>
              </a:rPr>
              <a:t>Rastelli</a:t>
            </a:r>
            <a:endParaRPr lang="de-DE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0070C0"/>
              </a:solidFill>
              <a:hlinkClick r:id="rId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  <a:hlinkClick r:id="rId2"/>
              </a:rPr>
              <a:t>https://en.wikipedia.org/wiki/Combination_therapy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rgbClr val="0070C0"/>
                </a:solidFill>
              </a:rPr>
              <a:t>https://www.ncbi.nlm.nih.gov/pubmed/18288997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176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00B05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Combination therapy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refers to using multiple therapies to treat a single disease</a:t>
            </a:r>
            <a:endParaRPr lang="de-DE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err="1">
                <a:solidFill>
                  <a:srgbClr val="0070C0"/>
                </a:solidFill>
              </a:rPr>
              <a:t>It</a:t>
            </a:r>
            <a:r>
              <a:rPr lang="de-DE" dirty="0">
                <a:solidFill>
                  <a:srgbClr val="0070C0"/>
                </a:solidFill>
              </a:rPr>
              <a:t> includes:</a:t>
            </a:r>
          </a:p>
          <a:p>
            <a:pPr>
              <a:buNone/>
            </a:pPr>
            <a:r>
              <a:rPr lang="de-DE" dirty="0">
                <a:solidFill>
                  <a:srgbClr val="0070C0"/>
                </a:solidFill>
              </a:rPr>
              <a:t>                             </a:t>
            </a:r>
            <a:r>
              <a:rPr lang="en-US" dirty="0">
                <a:solidFill>
                  <a:srgbClr val="0070C0"/>
                </a:solidFill>
              </a:rPr>
              <a:t>•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More than one medication</a:t>
            </a:r>
            <a:endParaRPr lang="de-DE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de-DE" dirty="0">
                <a:solidFill>
                  <a:srgbClr val="0070C0"/>
                </a:solidFill>
              </a:rPr>
              <a:t>                             </a:t>
            </a:r>
            <a:r>
              <a:rPr lang="en-US" dirty="0">
                <a:solidFill>
                  <a:srgbClr val="0070C0"/>
                </a:solidFill>
              </a:rPr>
              <a:t>•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Prescribing separate drugs</a:t>
            </a:r>
            <a:endParaRPr lang="de-DE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de-DE" dirty="0">
                <a:solidFill>
                  <a:srgbClr val="0070C0"/>
                </a:solidFill>
              </a:rPr>
              <a:t>                             </a:t>
            </a:r>
            <a:r>
              <a:rPr lang="en-US" dirty="0">
                <a:solidFill>
                  <a:srgbClr val="0070C0"/>
                </a:solidFill>
              </a:rPr>
              <a:t>•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Administering separate drugs</a:t>
            </a:r>
            <a:endParaRPr lang="de-DE" dirty="0">
              <a:solidFill>
                <a:srgbClr val="0070C0"/>
              </a:solidFill>
            </a:endParaRP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Uses for combination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Includes the treatment of: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              •  Tuberculosis</a:t>
            </a:r>
          </a:p>
          <a:p>
            <a:pPr algn="just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              •  Leprosy</a:t>
            </a:r>
          </a:p>
          <a:p>
            <a:pPr algn="just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              •  Cancer</a:t>
            </a:r>
          </a:p>
          <a:p>
            <a:pPr algn="just">
              <a:buNone/>
            </a:pPr>
            <a:r>
              <a:rPr lang="de-DE" dirty="0">
                <a:solidFill>
                  <a:srgbClr val="0070C0"/>
                </a:solidFill>
              </a:rPr>
              <a:t>                                           </a:t>
            </a:r>
            <a:r>
              <a:rPr lang="en-US" dirty="0">
                <a:solidFill>
                  <a:srgbClr val="0070C0"/>
                </a:solidFill>
              </a:rPr>
              <a:t>•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 Malaria</a:t>
            </a:r>
          </a:p>
          <a:p>
            <a:pPr algn="just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              •  HIV/AIDS</a:t>
            </a:r>
            <a:endParaRPr lang="de-DE" dirty="0">
              <a:solidFill>
                <a:srgbClr val="0070C0"/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Testing of combination drugs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There are at least three ways to select an agent for testing in combination with another drug: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      • Drug may act on the same target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      • An additional target of the same pathway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      • Different pathway or cellular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Effectiveness of combination therapy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>
                <a:solidFill>
                  <a:srgbClr val="0070C0"/>
                </a:solidFill>
              </a:rPr>
              <a:t>It helps: 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• Significant savings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• Lower treatment failure rate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• Lower case-fatality ratios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• Fewer side-effects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• Less money needed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Drawbacks of combination therapy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70C0"/>
                </a:solidFill>
              </a:rPr>
              <a:t>Drug </a:t>
            </a:r>
            <a:r>
              <a:rPr lang="en-US" dirty="0">
                <a:solidFill>
                  <a:srgbClr val="0070C0"/>
                </a:solidFill>
              </a:rPr>
              <a:t>compounds may interfere with each other and result: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    • Reduced efficacy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    • Enhanced severity of the disease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    • Increased toxicity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Multi-target drugs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Targeted drugs allow to hit in a more specific manner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Tyrosine Kinase Receptors (RTKs) are the best example of multi-target drugs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RTK targets two types of compounds: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     1.  Monoclonal antibodies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     2. Tyrosine </a:t>
            </a:r>
            <a:r>
              <a:rPr lang="en-US" dirty="0" err="1">
                <a:solidFill>
                  <a:srgbClr val="0070C0"/>
                </a:solidFill>
              </a:rPr>
              <a:t>kinase</a:t>
            </a:r>
            <a:r>
              <a:rPr lang="en-US" dirty="0">
                <a:solidFill>
                  <a:srgbClr val="0070C0"/>
                </a:solidFill>
              </a:rPr>
              <a:t> inhibitors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Approaches relevant to the generation of multi-target drugs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405" y="1600200"/>
            <a:ext cx="750518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Combinational therapy and multi-target drugs comparison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Multi-target drugs have more predictable pharmacokinetic profile compared to the drug combination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These drugs often show much superiority than of combination therapy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But, currently combination therapy is more extensively explored in the clinic than the use of multi-target drugs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Bildschirmpräsentation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Polypharmacology: Combination Therapy vs Multi-target Drugs </vt:lpstr>
      <vt:lpstr>Introduction</vt:lpstr>
      <vt:lpstr>Uses for combination therapy</vt:lpstr>
      <vt:lpstr>Testing of combination drugs</vt:lpstr>
      <vt:lpstr>Effectiveness of combination therapy  </vt:lpstr>
      <vt:lpstr>Drawbacks of combination therapy  </vt:lpstr>
      <vt:lpstr>Multi-target drugs</vt:lpstr>
      <vt:lpstr>Approaches relevant to the generation of multi-target drugs</vt:lpstr>
      <vt:lpstr>Combinational therapy and multi-target drugs comparison </vt:lpstr>
      <vt:lpstr>Take home message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Polypharmacology: Combination Therapy vs Multitarget Drugs </dc:title>
  <dc:creator>CnE</dc:creator>
  <cp:lastModifiedBy>islammujahid05@gmail.com</cp:lastModifiedBy>
  <cp:revision>76</cp:revision>
  <dcterms:created xsi:type="dcterms:W3CDTF">2006-08-16T00:00:00Z</dcterms:created>
  <dcterms:modified xsi:type="dcterms:W3CDTF">2016-12-13T10:11:34Z</dcterms:modified>
</cp:coreProperties>
</file>