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70" r:id="rId7"/>
    <p:sldId id="271" r:id="rId8"/>
    <p:sldId id="272" r:id="rId9"/>
    <p:sldId id="273" r:id="rId10"/>
    <p:sldId id="268" r:id="rId11"/>
    <p:sldId id="269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8749D-CF61-4681-B0D9-43EDEF120AE5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2E5F-8CC2-416A-A9BB-372233BE0BD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b="1" dirty="0" smtClean="0"/>
              <a:t>Polypharmacology: Drug Discovery For The Future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Md. Nur Alam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Challanges for Polypharmacology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We partially understand the pathway or mechanism of many disease at the molecular level.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Without complete data its difficult to derive the full polypharmcological network.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Complexity in inverse docking approaches.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Home Message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High level data curation would be needed for accurate prediction of polypharmacology. </a:t>
            </a:r>
          </a:p>
          <a:p>
            <a:pPr lvl="0">
              <a:buNone/>
            </a:pPr>
            <a:endParaRPr lang="de-DE" dirty="0" smtClean="0"/>
          </a:p>
          <a:p>
            <a:r>
              <a:rPr lang="de-DE" dirty="0" smtClean="0"/>
              <a:t>It is </a:t>
            </a:r>
            <a:r>
              <a:rPr lang="de-DE" dirty="0" smtClean="0"/>
              <a:t>acknowledged </a:t>
            </a:r>
            <a:r>
              <a:rPr lang="de-DE" dirty="0" smtClean="0"/>
              <a:t>that polypharmacology goes well </a:t>
            </a:r>
            <a:r>
              <a:rPr lang="de-DE" smtClean="0"/>
              <a:t>beyond </a:t>
            </a:r>
            <a:r>
              <a:rPr lang="de-DE" smtClean="0"/>
              <a:t>target </a:t>
            </a:r>
            <a:r>
              <a:rPr lang="de-DE" dirty="0" smtClean="0"/>
              <a:t>families.</a:t>
            </a:r>
          </a:p>
          <a:p>
            <a:endParaRPr lang="de-DE" dirty="0" smtClean="0"/>
          </a:p>
          <a:p>
            <a:r>
              <a:rPr lang="de-DE" dirty="0" smtClean="0"/>
              <a:t>It would certainly have the potential to transform our next generation drug discovery and development.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Boran</a:t>
            </a:r>
            <a:r>
              <a:rPr lang="en-US" dirty="0" smtClean="0"/>
              <a:t> </a:t>
            </a:r>
            <a:r>
              <a:rPr lang="en-US" dirty="0" err="1" smtClean="0"/>
              <a:t>Adw</a:t>
            </a:r>
            <a:r>
              <a:rPr lang="en-US" dirty="0" smtClean="0"/>
              <a:t>, </a:t>
            </a:r>
            <a:r>
              <a:rPr lang="en-US" dirty="0" err="1" smtClean="0"/>
              <a:t>Iyengar</a:t>
            </a:r>
            <a:r>
              <a:rPr lang="en-US" dirty="0" smtClean="0"/>
              <a:t> R. Systems approaches to </a:t>
            </a:r>
            <a:r>
              <a:rPr lang="en-US" dirty="0" err="1" smtClean="0"/>
              <a:t>polypharmacology</a:t>
            </a:r>
            <a:r>
              <a:rPr lang="en-US" dirty="0" smtClean="0"/>
              <a:t> and drug discovery. Current Opinion in Drug Discovery &amp; Development. 2010;13(3):297–309.</a:t>
            </a:r>
          </a:p>
          <a:p>
            <a:pPr>
              <a:buNone/>
            </a:pPr>
            <a:endParaRPr lang="en-US" dirty="0" smtClean="0"/>
          </a:p>
          <a:p>
            <a:r>
              <a:rPr lang="de-DE" dirty="0" smtClean="0"/>
              <a:t>Simpson Mr, Simpson Nr, Masheter Hc. New drugs. 8. Flufenamic acid in rheumatoid arthritis. Comparison with aspirin and the results of extended treatment. Ann Phys Med. 1966;8(6):208–213.</a:t>
            </a:r>
          </a:p>
          <a:p>
            <a:pPr>
              <a:buNone/>
            </a:pPr>
            <a:endParaRPr lang="de-DE" dirty="0" smtClean="0"/>
          </a:p>
          <a:p>
            <a:r>
              <a:rPr lang="en-US" dirty="0" smtClean="0"/>
              <a:t>Drug Discovery by </a:t>
            </a:r>
            <a:r>
              <a:rPr lang="en-US" dirty="0" err="1" smtClean="0"/>
              <a:t>Polypharmacology</a:t>
            </a:r>
            <a:r>
              <a:rPr lang="en-US" dirty="0" smtClean="0"/>
              <a:t>-based Interaction Profiling by,</a:t>
            </a:r>
            <a:r>
              <a:rPr lang="de-DE" dirty="0" smtClean="0"/>
              <a:t> Zoltán Simon, Eötvös Loránd University. </a:t>
            </a:r>
          </a:p>
          <a:p>
            <a:pPr>
              <a:buNone/>
            </a:pPr>
            <a:endParaRPr lang="de-DE" dirty="0" smtClean="0"/>
          </a:p>
          <a:p>
            <a:r>
              <a:rPr lang="en-US" dirty="0" smtClean="0"/>
              <a:t>http://www.researchamerica.org/sites/default/files/ResearchAmerica_BenchToBedside.png </a:t>
            </a:r>
          </a:p>
          <a:p>
            <a:pPr>
              <a:buNone/>
            </a:pPr>
            <a:endParaRPr lang="en-US" dirty="0" smtClean="0"/>
          </a:p>
          <a:p>
            <a:r>
              <a:rPr lang="de-DE" dirty="0" smtClean="0"/>
              <a:t> </a:t>
            </a:r>
            <a:r>
              <a:rPr lang="en-US" dirty="0" smtClean="0"/>
              <a:t>http://www. </a:t>
            </a:r>
            <a:r>
              <a:rPr lang="de-DE" dirty="0" smtClean="0"/>
              <a:t>ncbi.nlm.nih.gov/pmc/articles/PMC3809828/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Drugs or xenobiotics affect the biological system, possessing bioactivity and toxicity. </a:t>
            </a:r>
          </a:p>
          <a:p>
            <a:pPr>
              <a:buNone/>
            </a:pPr>
            <a:r>
              <a:rPr lang="de-DE" dirty="0" smtClean="0"/>
              <a:t>                                     - Pharmacodynamics (PD)</a:t>
            </a:r>
          </a:p>
          <a:p>
            <a:pPr>
              <a:buNone/>
            </a:pPr>
            <a:r>
              <a:rPr lang="de-DE" dirty="0" smtClean="0"/>
              <a:t>                                     - Pharmacokinetics (PK)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The aim of drug development is to provide bioactive compound show beneficient PD and PK properties.</a:t>
            </a:r>
          </a:p>
          <a:p>
            <a:pPr>
              <a:buNone/>
            </a:pPr>
            <a:r>
              <a:rPr lang="de-DE" dirty="0" smtClean="0"/>
              <a:t>                                    - Restrain human diseases</a:t>
            </a:r>
          </a:p>
          <a:p>
            <a:pPr>
              <a:buNone/>
            </a:pPr>
            <a:r>
              <a:rPr lang="de-DE" dirty="0" smtClean="0"/>
              <a:t>                                    - Increase life expentency</a:t>
            </a:r>
          </a:p>
          <a:p>
            <a:pPr>
              <a:buNone/>
            </a:pPr>
            <a:r>
              <a:rPr lang="de-DE" dirty="0" smtClean="0"/>
              <a:t>                                    - Elongate the life span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Drug Development Pipeline</a:t>
            </a:r>
            <a:endParaRPr lang="de-DE" dirty="0"/>
          </a:p>
        </p:txBody>
      </p:sp>
      <p:pic>
        <p:nvPicPr>
          <p:cNvPr id="4" name="Content Placeholder 3" descr="ResearchAmerica_BenchToBedsi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3434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305800" cy="365760"/>
          </a:xfrm>
        </p:spPr>
        <p:txBody>
          <a:bodyPr/>
          <a:lstStyle/>
          <a:p>
            <a:r>
              <a:rPr lang="en-US" dirty="0" smtClean="0"/>
              <a:t>Date: 21.11.2016, http://www.researchamerica.org/sites/default/files/ResearchAmerica_BenchToBedside.png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Polypharmacology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Drug design philosophy has been transformed from “one drug one target“ to “ one drug multiple target“.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Acting on multiple disease pathway.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Aim to discover drug repurposing. 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Example of some multi targeting drug:</a:t>
            </a:r>
          </a:p>
          <a:p>
            <a:pPr>
              <a:buNone/>
            </a:pPr>
            <a:r>
              <a:rPr lang="de-DE" dirty="0" smtClean="0"/>
              <a:t>                                        - Aspirin</a:t>
            </a:r>
          </a:p>
          <a:p>
            <a:pPr>
              <a:buNone/>
            </a:pPr>
            <a:r>
              <a:rPr lang="de-DE" dirty="0" smtClean="0"/>
              <a:t>                                        - Sildenafil (Viagra)</a:t>
            </a:r>
          </a:p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Technologies and Progresses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Post genomic era has significantly accelerated the polypharmacology research.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System Biology are being frequently used to identify off-targets. 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Different databases can be used to predict the protein </a:t>
            </a:r>
            <a:r>
              <a:rPr lang="de-DE" dirty="0" smtClean="0"/>
              <a:t>target</a:t>
            </a:r>
            <a:r>
              <a:rPr lang="de-DE" dirty="0" smtClean="0"/>
              <a:t>.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Silico Pharmacology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 uses biological or medical data from different sources to creat computational model for predictions in medicine.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It can be applied througt out the whole drug development pipeline.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Different Approaches of In-Silico Pharmacology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1" dirty="0" smtClean="0"/>
              <a:t>Quantitative Structure Activity Relationship (QSAR):</a:t>
            </a:r>
          </a:p>
          <a:p>
            <a:pPr>
              <a:buNone/>
            </a:pPr>
            <a:r>
              <a:rPr lang="de-DE" dirty="0" smtClean="0"/>
              <a:t>       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1336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600" dirty="0" smtClean="0"/>
              <a:t> First initiatives in the field of In Silico pharmacology.</a:t>
            </a:r>
          </a:p>
          <a:p>
            <a:endParaRPr lang="de-DE" sz="2600" dirty="0" smtClean="0"/>
          </a:p>
          <a:p>
            <a:pPr>
              <a:buFontTx/>
              <a:buChar char="-"/>
            </a:pPr>
            <a:r>
              <a:rPr lang="de-DE" sz="2600" dirty="0" smtClean="0"/>
              <a:t> Linear mathematical model that sets up the                     corellation between structural properties and desired activity. </a:t>
            </a:r>
          </a:p>
          <a:p>
            <a:endParaRPr lang="de-DE" sz="2600" dirty="0" smtClean="0"/>
          </a:p>
          <a:p>
            <a:pPr>
              <a:buFontTx/>
              <a:buChar char="-"/>
            </a:pPr>
            <a:r>
              <a:rPr lang="de-DE" sz="2600" dirty="0" smtClean="0"/>
              <a:t> It uses a training set of several dozenes molecule. </a:t>
            </a:r>
          </a:p>
          <a:p>
            <a:endParaRPr lang="de-DE" sz="2600" dirty="0" smtClean="0"/>
          </a:p>
          <a:p>
            <a:pPr>
              <a:buFontTx/>
              <a:buChar char="-"/>
            </a:pPr>
            <a:r>
              <a:rPr lang="de-DE" sz="2600" dirty="0" smtClean="0"/>
              <a:t> Most widely used QSAR are descreptor based methodes.  </a:t>
            </a:r>
            <a:endParaRPr lang="de-D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Different Approaches of In-Silico Pharmacology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r>
              <a:rPr lang="de-DE" b="1" dirty="0" smtClean="0"/>
              <a:t>Virtual Ligand Screening (VLS): 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1752600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800" dirty="0" smtClean="0"/>
              <a:t>- It is the In Silico adoption of High Throught Screening (HTS). 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- To perform VLS, Structural information is needed for the ligand or terget. 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Different Approaches of In-Silico Pharmacology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Virtual Affinity Profiling </a:t>
            </a:r>
          </a:p>
          <a:p>
            <a:pPr>
              <a:buNone/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18144"/>
            <a:ext cx="6368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800" dirty="0" smtClean="0"/>
              <a:t>- Newest branch of In Silico pharmacology.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- Assess the PD/PK profile of a </a:t>
            </a:r>
            <a:r>
              <a:rPr lang="de-DE" sz="2800" dirty="0" smtClean="0"/>
              <a:t>compound</a:t>
            </a:r>
            <a:r>
              <a:rPr lang="de-DE" sz="2800" dirty="0" smtClean="0"/>
              <a:t>.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- It adopt the theory of Polypharmacology.</a:t>
            </a:r>
          </a:p>
          <a:p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431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Polypharmacology: Drug Discovery For The Future </vt:lpstr>
      <vt:lpstr>Introduction</vt:lpstr>
      <vt:lpstr>Drug Development Pipeline</vt:lpstr>
      <vt:lpstr>Polypharmacology</vt:lpstr>
      <vt:lpstr>Current Technologies and Progresses</vt:lpstr>
      <vt:lpstr>In Silico Pharmacology</vt:lpstr>
      <vt:lpstr>Different Approaches of In-Silico Pharmacology</vt:lpstr>
      <vt:lpstr>Different Approaches of In-Silico Pharmacology </vt:lpstr>
      <vt:lpstr>Different Approaches of In-Silico Pharmacology </vt:lpstr>
      <vt:lpstr>Challanges for Polypharmacology</vt:lpstr>
      <vt:lpstr>Take Home Message </vt:lpstr>
      <vt:lpstr>References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 Alam</dc:creator>
  <cp:lastModifiedBy>Nur Alam</cp:lastModifiedBy>
  <cp:revision>80</cp:revision>
  <dcterms:created xsi:type="dcterms:W3CDTF">2006-08-16T00:00:00Z</dcterms:created>
  <dcterms:modified xsi:type="dcterms:W3CDTF">2017-01-10T12:19:18Z</dcterms:modified>
</cp:coreProperties>
</file>