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BB54-9485-4578-A73C-4421F3E9AF42}" type="datetimeFigureOut">
              <a:rPr lang="ru-RU" smtClean="0"/>
              <a:pPr/>
              <a:t>13.04.2016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80ED-12D0-4545-BD3C-4E6D65A58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5805" t="26732" r="10917" b="36226"/>
          <a:stretch>
            <a:fillRect/>
          </a:stretch>
        </p:blipFill>
        <p:spPr bwMode="auto">
          <a:xfrm>
            <a:off x="3214678" y="500042"/>
            <a:ext cx="3286150" cy="550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5656" t="29680" r="11280" b="17743"/>
          <a:stretch>
            <a:fillRect/>
          </a:stretch>
        </p:blipFill>
        <p:spPr bwMode="auto">
          <a:xfrm>
            <a:off x="3428992" y="214290"/>
            <a:ext cx="2564348" cy="6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0618" t="25333" r="5856" b="23290"/>
          <a:stretch>
            <a:fillRect/>
          </a:stretch>
        </p:blipFill>
        <p:spPr bwMode="auto">
          <a:xfrm>
            <a:off x="2571736" y="642918"/>
            <a:ext cx="4044289" cy="552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70771" t="24581" r="5883" b="13749"/>
          <a:stretch>
            <a:fillRect/>
          </a:stretch>
        </p:blipFill>
        <p:spPr bwMode="auto">
          <a:xfrm>
            <a:off x="2643174" y="285728"/>
            <a:ext cx="3643338" cy="601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0741" t="25566" r="5736" b="16562"/>
          <a:stretch>
            <a:fillRect/>
          </a:stretch>
        </p:blipFill>
        <p:spPr bwMode="auto">
          <a:xfrm>
            <a:off x="2643174" y="214290"/>
            <a:ext cx="3929090" cy="604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70899" t="26367" r="5907" b="16992"/>
          <a:stretch>
            <a:fillRect/>
          </a:stretch>
        </p:blipFill>
        <p:spPr bwMode="auto">
          <a:xfrm>
            <a:off x="2500298" y="285728"/>
            <a:ext cx="4071966" cy="59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70744" t="25689" r="5991" b="14062"/>
          <a:stretch>
            <a:fillRect/>
          </a:stretch>
        </p:blipFill>
        <p:spPr bwMode="auto">
          <a:xfrm>
            <a:off x="2571736" y="285728"/>
            <a:ext cx="3857652" cy="624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Экран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Pysik</dc:creator>
  <cp:lastModifiedBy>Pysik</cp:lastModifiedBy>
  <cp:revision>16</cp:revision>
  <dcterms:created xsi:type="dcterms:W3CDTF">2016-04-13T16:01:44Z</dcterms:created>
  <dcterms:modified xsi:type="dcterms:W3CDTF">2016-04-13T16:24:11Z</dcterms:modified>
</cp:coreProperties>
</file>