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D36773B-5020-4D2F-A075-61039ADA1F8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Tesla tableau workbook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AABA7F6-982B-4C5A-A7F0-28EC80EBACC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26-08-2024 10:52:22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ose Price line chart facets" id="10" name="slide10">
            <a:extLst>
              <a:ext uri="{FF2B5EF4-FFF2-40B4-BE49-F238E27FC236}">
                <a16:creationId xmlns:a16="http://schemas.microsoft.com/office/drawing/2014/main" id="{DB7D8FA5-BE1B-4962-9578-BB021583AD0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7" y="871537"/>
            <a:ext cx="1105852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sla 2019 scatterplot" id="2" name="slide2">
            <a:extLst>
              <a:ext uri="{FF2B5EF4-FFF2-40B4-BE49-F238E27FC236}">
                <a16:creationId xmlns:a16="http://schemas.microsoft.com/office/drawing/2014/main" id="{7C806A4B-407E-4A4C-B5E9-CC0BCE8DCF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5" y="819150"/>
            <a:ext cx="42862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sla, tm, and gm 2019 scatterplot" id="3" name="slide3">
            <a:extLst>
              <a:ext uri="{FF2B5EF4-FFF2-40B4-BE49-F238E27FC236}">
                <a16:creationId xmlns:a16="http://schemas.microsoft.com/office/drawing/2014/main" id="{0C5279D8-897D-44F3-945C-54CDE8BD47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537" y="738187"/>
            <a:ext cx="587692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ily Return Pct barchart" id="4" name="slide4">
            <a:extLst>
              <a:ext uri="{FF2B5EF4-FFF2-40B4-BE49-F238E27FC236}">
                <a16:creationId xmlns:a16="http://schemas.microsoft.com/office/drawing/2014/main" id="{649B6CDF-91B5-45DC-8B81-D4622BC434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162" y="1114425"/>
            <a:ext cx="425767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gram of Daily Return Pct" id="5" name="slide5">
            <a:extLst>
              <a:ext uri="{FF2B5EF4-FFF2-40B4-BE49-F238E27FC236}">
                <a16:creationId xmlns:a16="http://schemas.microsoft.com/office/drawing/2014/main" id="{BD9C799F-1553-4F67-BC47-49868B3A1E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75" y="790575"/>
            <a:ext cx="61150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ily Returns Boxplots" id="6" name="slide6">
            <a:extLst>
              <a:ext uri="{FF2B5EF4-FFF2-40B4-BE49-F238E27FC236}">
                <a16:creationId xmlns:a16="http://schemas.microsoft.com/office/drawing/2014/main" id="{8BE8B221-C09E-4054-ABAF-3F80865043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50" y="1247775"/>
            <a:ext cx="41529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ose Price line chart" id="7" name="slide7">
            <a:extLst>
              <a:ext uri="{FF2B5EF4-FFF2-40B4-BE49-F238E27FC236}">
                <a16:creationId xmlns:a16="http://schemas.microsoft.com/office/drawing/2014/main" id="{9DE19D0A-8028-4E2D-8630-50F5306C0A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75" y="790575"/>
            <a:ext cx="61150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ose Price line chart Facert Groups" id="8" name="slide8">
            <a:extLst>
              <a:ext uri="{FF2B5EF4-FFF2-40B4-BE49-F238E27FC236}">
                <a16:creationId xmlns:a16="http://schemas.microsoft.com/office/drawing/2014/main" id="{20D9F744-3FEE-44DB-BFCF-A805C26F552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87" y="871537"/>
            <a:ext cx="621982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ose Price line chart (2)" id="9" name="slide9">
            <a:extLst>
              <a:ext uri="{FF2B5EF4-FFF2-40B4-BE49-F238E27FC236}">
                <a16:creationId xmlns:a16="http://schemas.microsoft.com/office/drawing/2014/main" id="{280A7781-694A-4DC9-87E4-5836EDF1904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0559"/>
            <a:ext cx="12192000" cy="7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2024-08-26T05:22:26Z</dcterms:created>
  <dcterms:modified xsi:type="dcterms:W3CDTF">2024-08-26T05:22:26Z</dcterms:modified>
</cp:coreProperties>
</file>