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379B7-9B3F-2A6F-318C-158F738FB2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0D3386-E15B-E475-456F-B9B8497964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3894B-EA24-52F0-3276-34DEC97C74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C4EEA-0E96-4106-8983-1EC575A1924F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70634-9BD0-737F-877C-9F77C83248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CA302-D70C-66A9-39C9-41AD13F7A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02652-E525-4DF5-981A-7D31D8710ED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2119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A7E99-84C5-3AE3-1E28-136E5F20104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BA8B2D-6245-760D-4DF6-C2EA274B0FF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F1A33D-28B4-7A7F-B680-E4D6967343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2CE37F-084E-40E8-B6F7-64B1838EC087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8A4A4-A2B7-E765-CB11-D7E9D0E581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E9766-8BF1-3444-0F62-B4C4D41AE6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317C5D-67EE-4499-89D5-06E3461B678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0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F9D7CA-42DD-C539-8E35-FC35CCA9A8B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8DFDBD-269B-1978-D17B-74079EDE50F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91637-CEF7-D1E9-43F3-4034F62061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992533-EDD6-4A58-B0E1-CB09E560A66C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31F8F-61A8-2553-093D-11A8FB008C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A35E0-16BC-88AF-AE0D-198B23D2EC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A2ECBD-3B51-4369-BDA8-B04CCE6896F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33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3D9DF-4DB0-06A6-67FC-AB61103D3B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950CE-FE33-4694-3F4C-1736DA5CBE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0F54A-0AB6-8592-00C7-1E98300023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B01344-41D8-430C-82F1-BEC8458D4DB6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D342D-9C08-9740-F0C4-DBEA5A1B5C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142970-6371-DAD3-7DF9-CA5804F3BDF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679AD7-C2CD-4881-B28F-D326774A30B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5EB7B-11EA-E5FE-681F-350A843C9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B89468-D8DE-33CC-B505-CA7F8D821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CAD4-2146-2C76-13D7-A849C99AA7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77635-6404-4E67-B6DC-32A5655970FD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DDA6F-7314-0E38-4E27-7C81F19277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7DF88-F775-F7A0-9DBA-0E4802D26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0335B7-E41F-4EC8-89DE-D10459ADF1E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6DB73-FFAC-2C72-3914-F0129A23C3F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61A494-6B4A-3648-8981-79830BB64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DCF86F-500F-F9A8-BC8B-36E60D76116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0B0B6-FDAF-312D-EBEA-9CF5AF41A3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27C269-360B-4BE2-9518-D9FA01F07A36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470666-67F0-31F4-9A3C-B396C6DAA4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380CD-4FDB-2E90-61B1-EE7242A68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30425E-235B-40AE-9895-52405C340F6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0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B5F41-F46C-052D-DD75-5791CB54BD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FE24D7-F1A0-EB67-18A6-731235F7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CB85F-E948-94DD-4A60-34E81F4DF3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DFD840-A744-5BD4-8DB1-DE90F1D60FD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1E9615-1BF4-D8CF-E172-C657308671C8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DB010E-3F8B-7B50-7D03-EB9B75A8DD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71E812-84D0-464D-BDBD-C634349E165D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1DD997-6306-3C80-F740-135D11814E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E326A5-365B-9812-4148-85C14F853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B74FCD-5DD4-4DBB-ACF5-48D3BA74E72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8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6BDA6-394F-B14A-F273-EB2E6882979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650E46-04EF-C589-3BA9-9E7DFB402F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E237CE-6A8E-486F-B822-D789ED63026E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D6CA664-241C-6D06-9D5C-226B3080C4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B38801-00DD-3C3A-9C56-5D1A8EE975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085018-54ED-4294-9131-9D0B59529C4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1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51CDCE-0F92-3E1C-312F-4578D3BBFD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0F998E-BC7C-4ABB-A5DB-C2BC522EEEA7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DB4CDD-F9F8-BE2A-E62D-5740FD04AE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845445-739C-E1B8-A946-33B2896C066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B4B12A-7D1F-4D3C-B0B7-37B4C0A56C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B5C3A8-F2E0-E93D-B251-F5061AB90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6639E-D75B-AE71-A6BE-8E786FE36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9B383D-94B8-4B39-A4C6-36B733FDBA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4687BA-4414-7BD8-BEE5-903CD166C6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DC317-4D74-443F-B8B1-8343A1E78D64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829E71-2DEE-DDBC-C8BC-A37737C02C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D73829-8527-4D6A-62EF-8CA0910A35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5E46C-D055-4EEE-B637-7891B13E2BA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39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AACE8-3401-9C80-FA0C-25E1E90A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2308FD-5739-2090-62DA-7B2EC5F8BE5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FFD78C-9353-FF02-F8D2-3910D410CE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557ACF-0EFA-3172-0FE8-D01B24C486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5292F1-971C-4474-80F0-9E7E693D6740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24174A-457A-3917-56ED-0DCC8220DCD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4E4DA1-AD6F-84F3-EC33-79BB5D5B25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FA725E-4362-4C43-A736-7BFC17DA5C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73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532825-EEEC-1AC6-CF57-04956AD3CA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6FAE41-0C03-D4AF-3A45-C1DB99E46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F3E12-5452-7F0D-BE33-FB3CBA78BF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F1EFE27-71F5-4C62-B5A1-4F1E3F300639}" type="datetime1">
              <a:rPr lang="fr-FR"/>
              <a:pPr lvl="0"/>
              <a:t>09/08/2023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F415A-7AF4-EBB7-B477-F3442153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0D959-CAA7-38B0-60BC-6312FCA3B7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9907CA7-EE4B-4CD3-AEE5-2D56F040716E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4A024-A1F3-3FB7-6A54-07FD34DA3BF6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Projet 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C7C571-9CB9-4CF6-37D3-6023539E03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Outil de veille technologique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49046-43C5-CA15-E674-DF03329A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Netvibes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09136-D277-A9D7-5888-7215D08A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Outil de veille gratuit</a:t>
            </a:r>
          </a:p>
          <a:p>
            <a:r>
              <a:rPr lang="fr-FR" dirty="0"/>
              <a:t>Permet de récupérer les flux RSS</a:t>
            </a:r>
          </a:p>
        </p:txBody>
      </p:sp>
    </p:spTree>
    <p:extLst>
      <p:ext uri="{BB962C8B-B14F-4D97-AF65-F5344CB8AC3E}">
        <p14:creationId xmlns:p14="http://schemas.microsoft.com/office/powerpoint/2010/main" val="19178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82E23-CC1D-5362-5068-9C8E0177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RSS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16CB5-01C9-7523-92AA-B646A5B8F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Grafikart.fr</a:t>
            </a:r>
          </a:p>
          <a:p>
            <a:r>
              <a:rPr lang="fr-FR" dirty="0"/>
              <a:t>FrenchWeb.fr</a:t>
            </a:r>
          </a:p>
        </p:txBody>
      </p:sp>
    </p:spTree>
    <p:extLst>
      <p:ext uri="{BB962C8B-B14F-4D97-AF65-F5344CB8AC3E}">
        <p14:creationId xmlns:p14="http://schemas.microsoft.com/office/powerpoint/2010/main" val="1176709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Projet 4</vt:lpstr>
      <vt:lpstr>Netvibes</vt:lpstr>
      <vt:lpstr>Flux RSS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</dc:title>
  <dc:creator>pierre pillot</dc:creator>
  <cp:lastModifiedBy>pierre pillot</cp:lastModifiedBy>
  <cp:revision>1</cp:revision>
  <dcterms:created xsi:type="dcterms:W3CDTF">2023-07-26T14:19:52Z</dcterms:created>
  <dcterms:modified xsi:type="dcterms:W3CDTF">2023-08-09T11:29:56Z</dcterms:modified>
</cp:coreProperties>
</file>