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4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F21C251-A2AB-425E-8A45-464E287D76E9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047363-F003-4E95-8037-4B44BC71AA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70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4EBA-738C-460C-99A8-27D7DB15B233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DFFFB-9B49-49F1-9A7A-E12D84F0CE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80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5AB3E-544A-4612-A3CF-BE6226C826E3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F8347-3B2F-44A2-AB56-89C872E30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1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88AA7-BD63-4EE6-8C05-BB33CD9A8691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C6B8E-8E5C-4DA9-8483-92671045F2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0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DEDA6-24B6-4DDC-8B52-7D530C717F43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679D7-D019-4EB5-B5EB-1E278D456A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6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344A-1F76-4AC9-AEEA-AB2C61275362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F69AE-3AE6-48A6-8DDF-23BFE8EE32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13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14C2-330A-45A7-B30A-841B23DC334C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F184-E56C-4ED7-94BB-527A77298B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7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AA61-3811-46EC-872F-1772122B4A01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1DCEB-8C7E-4FBB-B9BF-5D78280E9E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26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FF2FD-39F3-47F2-BE0A-0F8A75A70F20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A6634-6931-4DA2-BB72-D4D067A68C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2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E010-1ECD-4B9C-953D-E0FDCEB7DD29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04D12-5F52-47F2-A88E-B000D1398D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76BC7-4C69-42E4-A7FC-663CD6B1CF77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C5AA3-3091-4207-B6D5-FBAEDA6475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1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1E1B3-EA29-43E5-8F88-9797B28CA6A3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D14EF-E78D-42DD-A475-37DD46CB94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5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901D14B-DB51-4185-BE34-8A0DF93F8000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861D0E0-3D7C-4B2A-8996-DA560E1A33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9" r:id="rId2"/>
    <p:sldLayoutId id="2147483895" r:id="rId3"/>
    <p:sldLayoutId id="2147483890" r:id="rId4"/>
    <p:sldLayoutId id="2147483891" r:id="rId5"/>
    <p:sldLayoutId id="2147483892" r:id="rId6"/>
    <p:sldLayoutId id="2147483896" r:id="rId7"/>
    <p:sldLayoutId id="2147483897" r:id="rId8"/>
    <p:sldLayoutId id="2147483898" r:id="rId9"/>
    <p:sldLayoutId id="2147483893" r:id="rId10"/>
    <p:sldLayoutId id="2147483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Разработка сайтов 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с использованием базы данных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89240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 курса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Cookie</a:t>
            </a:r>
            <a:endParaRPr lang="ru-RU" dirty="0" smtClean="0"/>
          </a:p>
          <a:p>
            <a:pPr eaLnBrk="1" hangingPunct="1"/>
            <a:r>
              <a:rPr lang="en-US" dirty="0" smtClean="0"/>
              <a:t>HTTP-</a:t>
            </a:r>
            <a:r>
              <a:rPr lang="ru-RU" dirty="0" smtClean="0"/>
              <a:t>заголовки ответа сервера</a:t>
            </a:r>
            <a:endParaRPr lang="en-US" dirty="0" smtClean="0"/>
          </a:p>
          <a:p>
            <a:pPr eaLnBrk="1" hangingPunct="1"/>
            <a:r>
              <a:rPr lang="ru-RU" dirty="0" smtClean="0"/>
              <a:t>Сессии</a:t>
            </a:r>
            <a:endParaRPr lang="en-US" dirty="0" smtClean="0"/>
          </a:p>
          <a:p>
            <a:pPr eaLnBrk="1" hangingPunct="1"/>
            <a:r>
              <a:rPr lang="ru-RU" dirty="0" smtClean="0"/>
              <a:t>Работа с файловой системой</a:t>
            </a:r>
          </a:p>
          <a:p>
            <a:pPr eaLnBrk="1" hangingPunct="1"/>
            <a:r>
              <a:rPr lang="ru-RU" dirty="0" smtClean="0"/>
              <a:t>Как отправить </a:t>
            </a:r>
            <a:r>
              <a:rPr lang="en-US" dirty="0" smtClean="0"/>
              <a:t>email</a:t>
            </a:r>
            <a:r>
              <a:rPr lang="ru-RU" dirty="0" smtClean="0"/>
              <a:t>?</a:t>
            </a:r>
            <a:endParaRPr lang="en-US" dirty="0" smtClean="0"/>
          </a:p>
          <a:p>
            <a:pPr eaLnBrk="1" hangingPunct="1"/>
            <a:r>
              <a:rPr lang="ru-RU" dirty="0" smtClean="0"/>
              <a:t>Основы работы с СУБД</a:t>
            </a:r>
          </a:p>
          <a:p>
            <a:pPr eaLnBrk="1" hangingPunct="1"/>
            <a:r>
              <a:rPr lang="ru-RU" dirty="0" smtClean="0"/>
              <a:t>Сервер баз данных </a:t>
            </a:r>
            <a:r>
              <a:rPr lang="en-US" dirty="0" smtClean="0"/>
              <a:t>MySQL</a:t>
            </a:r>
          </a:p>
          <a:p>
            <a:pPr eaLnBrk="1" hangingPunct="1"/>
            <a:r>
              <a:rPr lang="ru-RU" dirty="0" smtClean="0"/>
              <a:t>Использование </a:t>
            </a:r>
            <a:r>
              <a:rPr lang="en-US" dirty="0" smtClean="0"/>
              <a:t>MySQL </a:t>
            </a:r>
            <a:r>
              <a:rPr lang="ru-RU" dirty="0" smtClean="0"/>
              <a:t>в приложениях </a:t>
            </a:r>
            <a:r>
              <a:rPr lang="en-US" dirty="0" smtClean="0"/>
              <a:t>PHP</a:t>
            </a:r>
          </a:p>
          <a:p>
            <a:pPr eaLnBrk="1" hangingPunct="1"/>
            <a:r>
              <a:rPr lang="ru-RU" dirty="0" smtClean="0"/>
              <a:t>Практическая работа: интернет-магазин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Arial" panose="020B0604020202020204" pitchFamily="34" charset="0"/>
              </a:rPr>
              <a:t>Тестовое задание</a:t>
            </a:r>
            <a:r>
              <a:rPr lang="ru-RU" sz="3200" dirty="0">
                <a:latin typeface="Arial" panose="020B0604020202020204" pitchFamily="34" charset="0"/>
              </a:rPr>
              <a:t> В папке </a:t>
            </a:r>
            <a:r>
              <a:rPr lang="en-US" sz="3200" dirty="0">
                <a:latin typeface="Arial" panose="020B0604020202020204" pitchFamily="34" charset="0"/>
              </a:rPr>
              <a:t>TEST</a:t>
            </a:r>
            <a:r>
              <a:rPr lang="ru-RU" sz="3200" dirty="0">
                <a:latin typeface="Arial" panose="020B0604020202020204" pitchFamily="34" charset="0"/>
              </a:rPr>
              <a:t> находятся все необходимые файлы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2008" y="1700808"/>
            <a:ext cx="89644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</a:rPr>
              <a:t>ЗАДАНИЕ 1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latin typeface="Arial" panose="020B0604020202020204" pitchFamily="34" charset="0"/>
              </a:rPr>
              <a:t>- В главном файле сайта подключите необходимые файлы, содержащие коды верхней, нижней частей страницы и меню страницы в местах обозначенными </a:t>
            </a:r>
            <a:r>
              <a:rPr lang="ru-RU" sz="2400" dirty="0" err="1">
                <a:latin typeface="Arial" panose="020B0604020202020204" pitchFamily="34" charset="0"/>
              </a:rPr>
              <a:t>html</a:t>
            </a:r>
            <a:r>
              <a:rPr lang="ru-RU" sz="2400" dirty="0">
                <a:latin typeface="Arial" panose="020B0604020202020204" pitchFamily="34" charset="0"/>
              </a:rPr>
              <a:t>-комментариями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latin typeface="Arial" panose="020B0604020202020204" pitchFamily="34" charset="0"/>
              </a:rPr>
              <a:t>	- Код верхней части страницы: </a:t>
            </a:r>
            <a:r>
              <a:rPr lang="ru-RU" sz="2400" dirty="0">
                <a:solidFill>
                  <a:srgbClr val="0000FF"/>
                </a:solidFill>
                <a:latin typeface="Arial" panose="020B0604020202020204" pitchFamily="34" charset="0"/>
              </a:rPr>
              <a:t>top.html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latin typeface="Arial" panose="020B0604020202020204" pitchFamily="34" charset="0"/>
              </a:rPr>
              <a:t>	- Код нижней части страницы: </a:t>
            </a:r>
            <a:r>
              <a:rPr lang="ru-RU" sz="2400" dirty="0">
                <a:solidFill>
                  <a:srgbClr val="0000FF"/>
                </a:solidFill>
                <a:latin typeface="Arial" panose="020B0604020202020204" pitchFamily="34" charset="0"/>
              </a:rPr>
              <a:t>bottom.html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latin typeface="Arial" panose="020B0604020202020204" pitchFamily="34" charset="0"/>
              </a:rPr>
              <a:t>	- Код меню страницы: </a:t>
            </a:r>
            <a:r>
              <a:rPr lang="ru-RU" sz="2400" dirty="0">
                <a:solidFill>
                  <a:srgbClr val="0000FF"/>
                </a:solidFill>
                <a:latin typeface="Arial" panose="020B0604020202020204" pitchFamily="34" charset="0"/>
              </a:rPr>
              <a:t>menu.html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</a:rPr>
              <a:t>ЗАДАНИЕ 2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latin typeface="Arial" panose="020B0604020202020204" pitchFamily="34" charset="0"/>
              </a:rPr>
              <a:t>	- В зависимости от выбранного пункта меню, в области основного содержимого  должно показываться содержимое файлов </a:t>
            </a:r>
            <a:r>
              <a:rPr lang="ru-RU" sz="2400" dirty="0">
                <a:solidFill>
                  <a:srgbClr val="0000FF"/>
                </a:solidFill>
                <a:latin typeface="Arial" panose="020B0604020202020204" pitchFamily="34" charset="0"/>
              </a:rPr>
              <a:t>page1.html </a:t>
            </a:r>
            <a:r>
              <a:rPr lang="ru-RU" sz="2400" dirty="0">
                <a:latin typeface="Arial" panose="020B0604020202020204" pitchFamily="34" charset="0"/>
              </a:rPr>
              <a:t>или </a:t>
            </a:r>
            <a:r>
              <a:rPr lang="ru-RU" sz="2400" dirty="0">
                <a:solidFill>
                  <a:srgbClr val="0000FF"/>
                </a:solidFill>
                <a:latin typeface="Arial" panose="020B0604020202020204" pitchFamily="34" charset="0"/>
              </a:rPr>
              <a:t>page2.html</a:t>
            </a:r>
            <a:r>
              <a:rPr lang="ru-RU" sz="2400" dirty="0">
                <a:latin typeface="Arial" panose="020B0604020202020204" pitchFamily="34" charset="0"/>
              </a:rPr>
              <a:t>, или </a:t>
            </a:r>
            <a:r>
              <a:rPr lang="ru-RU" sz="2400" dirty="0">
                <a:solidFill>
                  <a:srgbClr val="0000FF"/>
                </a:solidFill>
                <a:latin typeface="Arial" panose="020B0604020202020204" pitchFamily="34" charset="0"/>
              </a:rPr>
              <a:t>page3.html</a:t>
            </a:r>
            <a:r>
              <a:rPr lang="ru-RU" sz="2400" dirty="0">
                <a:latin typeface="Arial" panose="020B0604020202020204" pitchFamily="34" charset="0"/>
              </a:rPr>
              <a:t> 	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latin typeface="Arial" panose="020B0604020202020204" pitchFamily="34" charset="0"/>
              </a:rPr>
              <a:t>	- Не забудьте внести изменения в файл </a:t>
            </a:r>
            <a:r>
              <a:rPr lang="ru-RU" sz="2400" dirty="0">
                <a:solidFill>
                  <a:srgbClr val="0000FF"/>
                </a:solidFill>
                <a:latin typeface="Arial" panose="020B0604020202020204" pitchFamily="34" charset="0"/>
              </a:rPr>
              <a:t>menu.html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6676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7300</TotalTime>
  <Words>70</Words>
  <Application>Microsoft Office PowerPoint</Application>
  <PresentationFormat>Экран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Wingdings 2</vt:lpstr>
      <vt:lpstr>Wingdings 3</vt:lpstr>
      <vt:lpstr>Модульная</vt:lpstr>
      <vt:lpstr>PHP Уровень 2 Разработка сайтов  с использованием базы данных</vt:lpstr>
      <vt:lpstr>Темы курса</vt:lpstr>
      <vt:lpstr>Тестовое задание В папке TEST находятся все необходимые файлы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Часть I</dc:title>
  <dc:creator>ioborisov@specialist.ru</dc:creator>
  <cp:lastModifiedBy>Николай</cp:lastModifiedBy>
  <cp:revision>155</cp:revision>
  <dcterms:created xsi:type="dcterms:W3CDTF">2009-06-17T07:49:50Z</dcterms:created>
  <dcterms:modified xsi:type="dcterms:W3CDTF">2013-09-17T13:29:41Z</dcterms:modified>
  <cp:category>PHP, веб, интернет</cp:category>
</cp:coreProperties>
</file>