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57" r:id="rId3"/>
    <p:sldId id="271" r:id="rId4"/>
    <p:sldId id="353" r:id="rId5"/>
    <p:sldId id="395" r:id="rId6"/>
    <p:sldId id="396" r:id="rId7"/>
    <p:sldId id="381" r:id="rId8"/>
    <p:sldId id="420" r:id="rId9"/>
    <p:sldId id="419" r:id="rId10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Светлый стиль 1 -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444" autoAdjust="0"/>
  </p:normalViewPr>
  <p:slideViewPr>
    <p:cSldViewPr>
      <p:cViewPr varScale="1">
        <p:scale>
          <a:sx n="115" d="100"/>
          <a:sy n="115" d="100"/>
        </p:scale>
        <p:origin x="-152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E7FF4AE-708B-4EAE-A40A-3300670D5338}" type="datetimeFigureOut">
              <a:rPr lang="ru-RU"/>
              <a:pPr>
                <a:defRPr/>
              </a:pPr>
              <a:t>15.01.2016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1A13D4D-1108-40A3-8800-322D01A8CE8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54975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ltGray">
          <a:xfrm>
            <a:off x="0" y="0"/>
            <a:ext cx="9144000" cy="513556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Прямоугольник 4"/>
          <p:cNvSpPr/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tIns="0" bIns="0" anchor="t"/>
          <a:lstStyle>
            <a:lvl1pPr algn="l">
              <a:defRPr sz="4700" b="1"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2C6ED9-59E0-4DAC-B19D-8694887D4643}" type="datetimeFigureOut">
              <a:rPr lang="ru-RU"/>
              <a:pPr>
                <a:defRPr/>
              </a:pPr>
              <a:t>15.01.2016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4C38C5-F1A9-4CEB-83AD-4A1FB99D8D2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265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5E93FF-AEC8-4E44-A31E-54E5344469A4}" type="datetimeFigureOut">
              <a:rPr lang="ru-RU"/>
              <a:pPr>
                <a:defRPr/>
              </a:pPr>
              <a:t>15.01.2016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F52E3-D718-4339-99B7-E41B147032A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7734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Прямоугольник 4"/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F447B4-832E-464D-AEF4-E35E6AF0685D}" type="datetimeFigureOut">
              <a:rPr lang="ru-RU"/>
              <a:pPr>
                <a:defRPr/>
              </a:pPr>
              <a:t>15.01.2016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6C53F-9CC1-45CF-816A-B3D496131B8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144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BAD4BE-8F0D-476D-ADD9-FE98FA0AE95B}" type="datetimeFigureOut">
              <a:rPr lang="ru-RU"/>
              <a:pPr>
                <a:defRPr/>
              </a:pPr>
              <a:t>15.01.2016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269B10-4B58-4833-9A28-BF496DFB169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010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ltGray">
          <a:xfrm>
            <a:off x="0" y="0"/>
            <a:ext cx="9144000" cy="26019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Прямоугольник 4"/>
          <p:cNvSpPr/>
          <p:nvPr/>
        </p:nvSpPr>
        <p:spPr bwMode="invGray">
          <a:xfrm>
            <a:off x="0" y="2601913"/>
            <a:ext cx="9144000" cy="46037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7C82D-720E-4217-A570-FAE69A0BA18B}" type="datetimeFigureOut">
              <a:rPr lang="ru-RU"/>
              <a:pPr>
                <a:defRPr/>
              </a:pPr>
              <a:t>15.01.2016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05865F-985D-4D9C-BDA7-CF373B72954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05972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2D2223-5579-4E3C-BEE1-4BBB3E86D72A}" type="datetimeFigureOut">
              <a:rPr lang="ru-RU"/>
              <a:pPr>
                <a:defRPr/>
              </a:pPr>
              <a:t>15.01.2016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7613C3-B4A5-473E-BC0F-B8054AB90B0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689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DCB51-97B2-46A2-90A5-AC51D5B4504B}" type="datetimeFigureOut">
              <a:rPr lang="ru-RU"/>
              <a:pPr>
                <a:defRPr/>
              </a:pPr>
              <a:t>15.01.2016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C07A6F-CD2C-4443-BF7D-CB63BA5160E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2646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2C86C6-6FFC-4441-BF09-58A200F12999}" type="datetimeFigureOut">
              <a:rPr lang="ru-RU"/>
              <a:pPr>
                <a:defRPr/>
              </a:pPr>
              <a:t>15.01.2016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925164-AAF9-48CA-9257-38518800C54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8248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717D0A-75E1-41F7-B614-4DB45E05A51D}" type="datetimeFigureOut">
              <a:rPr lang="ru-RU"/>
              <a:pPr>
                <a:defRPr/>
              </a:pPr>
              <a:t>15.01.2016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DE9CC2-285C-445B-BD34-50F2478132C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9592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6F353-7F87-4A0D-8982-05F542FDC186}" type="datetimeFigureOut">
              <a:rPr lang="ru-RU"/>
              <a:pPr>
                <a:defRPr/>
              </a:pPr>
              <a:t>15.01.2016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5492D-1856-4780-A174-F2652DE6F17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4736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C11990-F15C-45DE-9A23-B6778034CECF}" type="datetimeFigureOut">
              <a:rPr lang="ru-RU"/>
              <a:pPr>
                <a:defRPr/>
              </a:pPr>
              <a:t>15.01.2016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8602E8-E4E2-4763-8BA2-53BC92E440E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00058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4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29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4454E317-7851-4AB0-9AE4-F4C1F546ADE2}" type="datetimeFigureOut">
              <a:rPr lang="ru-RU"/>
              <a:pPr>
                <a:defRPr/>
              </a:pPr>
              <a:t>15.01.2016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7004A7DA-AB0E-48A4-B9D0-7192A9BB83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74" r:id="rId2"/>
    <p:sldLayoutId id="2147483980" r:id="rId3"/>
    <p:sldLayoutId id="2147483975" r:id="rId4"/>
    <p:sldLayoutId id="2147483976" r:id="rId5"/>
    <p:sldLayoutId id="2147483977" r:id="rId6"/>
    <p:sldLayoutId id="2147483981" r:id="rId7"/>
    <p:sldLayoutId id="2147483982" r:id="rId8"/>
    <p:sldLayoutId id="2147483983" r:id="rId9"/>
    <p:sldLayoutId id="2147483978" r:id="rId10"/>
    <p:sldLayoutId id="214748398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500" b="1" kern="1200">
          <a:solidFill>
            <a:srgbClr val="FFC8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9pPr>
      <a:extLst/>
    </p:titleStyle>
    <p:bodyStyle>
      <a:lvl1pPr marL="438150" indent="-319088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rgbClr val="E66C7D"/>
        </a:buClr>
        <a:buFont typeface="Arial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563" algn="l" rtl="0" eaLnBrk="0" fontAlgn="base" hangingPunct="0">
        <a:spcBef>
          <a:spcPct val="20000"/>
        </a:spcBef>
        <a:spcAft>
          <a:spcPct val="0"/>
        </a:spcAft>
        <a:buClr>
          <a:srgbClr val="6BB76D"/>
        </a:buClr>
        <a:buFont typeface="Arial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563" algn="l" rtl="0" eaLnBrk="0" fontAlgn="base" hangingPunct="0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434436"/>
            <a:ext cx="9144000" cy="2714644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6000" dirty="0" smtClean="0">
                <a:solidFill>
                  <a:schemeClr val="accent1">
                    <a:satMod val="150000"/>
                  </a:schemeClr>
                </a:solidFill>
              </a:rPr>
              <a:t>PHP </a:t>
            </a:r>
            <a:r>
              <a:rPr lang="ru-RU" sz="6000" dirty="0" smtClean="0">
                <a:solidFill>
                  <a:schemeClr val="accent1">
                    <a:satMod val="150000"/>
                  </a:schemeClr>
                </a:solidFill>
              </a:rPr>
              <a:t>Уровень 2.</a:t>
            </a:r>
            <a:br>
              <a:rPr lang="ru-RU" sz="6000" dirty="0" smtClean="0">
                <a:solidFill>
                  <a:schemeClr val="accent1">
                    <a:satMod val="150000"/>
                  </a:schemeClr>
                </a:solidFill>
              </a:rPr>
            </a:br>
            <a:r>
              <a:rPr lang="ru-RU" sz="6000" dirty="0" smtClean="0">
                <a:solidFill>
                  <a:schemeClr val="accent1">
                    <a:satMod val="150000"/>
                  </a:schemeClr>
                </a:solidFill>
              </a:rPr>
              <a:t>Сессии (Сеансы)</a:t>
            </a:r>
            <a:br>
              <a:rPr lang="ru-RU" sz="6000" dirty="0" smtClean="0">
                <a:solidFill>
                  <a:schemeClr val="accent1">
                    <a:satMod val="150000"/>
                  </a:schemeClr>
                </a:solidFill>
              </a:rPr>
            </a:br>
            <a:endParaRPr lang="ru-RU" sz="6000" dirty="0">
              <a:solidFill>
                <a:schemeClr val="accent1">
                  <a:satMod val="1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589240"/>
            <a:ext cx="1627187" cy="811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accent1">
                    <a:satMod val="150000"/>
                  </a:schemeClr>
                </a:solidFill>
              </a:rPr>
              <a:t>Темы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accent1">
                    <a:satMod val="150000"/>
                  </a:schemeClr>
                </a:solidFill>
              </a:rPr>
              <a:t>модуля</a:t>
            </a:r>
            <a:endParaRPr lang="ru-RU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9219" name="Содержимое 2"/>
          <p:cNvSpPr>
            <a:spLocks noGrp="1"/>
          </p:cNvSpPr>
          <p:nvPr>
            <p:ph idx="1"/>
          </p:nvPr>
        </p:nvSpPr>
        <p:spPr>
          <a:xfrm>
            <a:off x="457200" y="1557338"/>
            <a:ext cx="8229600" cy="4625975"/>
          </a:xfrm>
        </p:spPr>
        <p:txBody>
          <a:bodyPr/>
          <a:lstStyle/>
          <a:p>
            <a:pPr eaLnBrk="1" hangingPunct="1"/>
            <a:r>
              <a:rPr lang="ru-RU" dirty="0" smtClean="0"/>
              <a:t>Что такое сессия?</a:t>
            </a:r>
          </a:p>
          <a:p>
            <a:pPr eaLnBrk="1" hangingPunct="1"/>
            <a:r>
              <a:rPr lang="ru-RU" dirty="0" smtClean="0"/>
              <a:t>Создание сессии</a:t>
            </a:r>
          </a:p>
          <a:p>
            <a:pPr eaLnBrk="1" hangingPunct="1"/>
            <a:r>
              <a:rPr lang="ru-RU" dirty="0" smtClean="0"/>
              <a:t>Чтение сессии</a:t>
            </a:r>
          </a:p>
          <a:p>
            <a:pPr eaLnBrk="1" hangingPunct="1"/>
            <a:r>
              <a:rPr lang="ru-RU" dirty="0" smtClean="0"/>
              <a:t>Удаление сессии</a:t>
            </a:r>
          </a:p>
          <a:p>
            <a:pPr eaLnBrk="1" hangingPunct="1"/>
            <a:r>
              <a:rPr lang="ru-RU" dirty="0" smtClean="0"/>
              <a:t>Параметры сессии</a:t>
            </a:r>
            <a:endParaRPr lang="en-US" dirty="0" smtClean="0"/>
          </a:p>
          <a:p>
            <a:pPr lvl="1" eaLnBrk="1" hangingPunct="1"/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accent1">
                    <a:satMod val="150000"/>
                  </a:schemeClr>
                </a:solidFill>
              </a:rPr>
              <a:t>Сессии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: </a:t>
            </a:r>
            <a:r>
              <a:rPr lang="ru-RU" dirty="0" smtClean="0">
                <a:solidFill>
                  <a:schemeClr val="accent1">
                    <a:satMod val="150000"/>
                  </a:schemeClr>
                </a:solidFill>
              </a:rPr>
              <a:t>как это работает?</a:t>
            </a:r>
            <a:endParaRPr lang="ru-RU" dirty="0">
              <a:solidFill>
                <a:schemeClr val="accent1">
                  <a:satMod val="150000"/>
                </a:schemeClr>
              </a:solidFill>
            </a:endParaRPr>
          </a:p>
        </p:txBody>
      </p:sp>
      <p:pic>
        <p:nvPicPr>
          <p:cNvPr id="30" name="Picture 16" descr="j02920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5102225"/>
            <a:ext cx="1728787" cy="163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1" name="Группа 17"/>
          <p:cNvGrpSpPr>
            <a:grpSpLocks/>
          </p:cNvGrpSpPr>
          <p:nvPr/>
        </p:nvGrpSpPr>
        <p:grpSpPr bwMode="auto">
          <a:xfrm>
            <a:off x="3971925" y="2155825"/>
            <a:ext cx="1400175" cy="1662113"/>
            <a:chOff x="6282812" y="1420658"/>
            <a:chExt cx="1400296" cy="1662436"/>
          </a:xfrm>
        </p:grpSpPr>
        <p:grpSp>
          <p:nvGrpSpPr>
            <p:cNvPr id="10274" name="Group 4"/>
            <p:cNvGrpSpPr>
              <a:grpSpLocks/>
            </p:cNvGrpSpPr>
            <p:nvPr/>
          </p:nvGrpSpPr>
          <p:grpSpPr bwMode="auto">
            <a:xfrm>
              <a:off x="6290446" y="1420658"/>
              <a:ext cx="1041400" cy="1225550"/>
              <a:chOff x="883" y="2217"/>
              <a:chExt cx="656" cy="772"/>
            </a:xfrm>
          </p:grpSpPr>
          <p:pic>
            <p:nvPicPr>
              <p:cNvPr id="10276" name="Picture 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3" y="2217"/>
                <a:ext cx="656" cy="7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77" name="Picture 6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55" y="2558"/>
                <a:ext cx="369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3" name="TextBox 16"/>
            <p:cNvSpPr txBox="1">
              <a:spLocks noChangeArrowheads="1"/>
            </p:cNvSpPr>
            <p:nvPr/>
          </p:nvSpPr>
          <p:spPr bwMode="auto">
            <a:xfrm>
              <a:off x="6282812" y="2713134"/>
              <a:ext cx="1400296" cy="369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+mn-lt"/>
                </a:rPr>
                <a:t>www.site.ru</a:t>
              </a:r>
              <a:endParaRPr lang="ru-RU" dirty="0" smtClean="0">
                <a:latin typeface="+mn-lt"/>
              </a:endParaRPr>
            </a:p>
          </p:txBody>
        </p:sp>
      </p:grpSp>
      <p:grpSp>
        <p:nvGrpSpPr>
          <p:cNvPr id="36" name="Группа 27"/>
          <p:cNvGrpSpPr>
            <a:grpSpLocks/>
          </p:cNvGrpSpPr>
          <p:nvPr/>
        </p:nvGrpSpPr>
        <p:grpSpPr bwMode="auto">
          <a:xfrm>
            <a:off x="2208213" y="3854450"/>
            <a:ext cx="923925" cy="1044575"/>
            <a:chOff x="2208557" y="3413332"/>
            <a:chExt cx="922427" cy="1044854"/>
          </a:xfrm>
        </p:grpSpPr>
        <p:pic>
          <p:nvPicPr>
            <p:cNvPr id="10272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3090" y="3413332"/>
              <a:ext cx="485775" cy="79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TextBox 24"/>
            <p:cNvSpPr txBox="1">
              <a:spLocks noChangeArrowheads="1"/>
            </p:cNvSpPr>
            <p:nvPr/>
          </p:nvSpPr>
          <p:spPr bwMode="auto">
            <a:xfrm>
              <a:off x="2208557" y="4088200"/>
              <a:ext cx="922427" cy="3699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+mn-lt"/>
                </a:rPr>
                <a:t>Q1.php</a:t>
              </a:r>
              <a:endParaRPr lang="ru-RU" dirty="0" smtClean="0">
                <a:latin typeface="+mn-lt"/>
              </a:endParaRPr>
            </a:p>
          </p:txBody>
        </p:sp>
      </p:grpSp>
      <p:grpSp>
        <p:nvGrpSpPr>
          <p:cNvPr id="39" name="Группа 29"/>
          <p:cNvGrpSpPr>
            <a:grpSpLocks/>
          </p:cNvGrpSpPr>
          <p:nvPr/>
        </p:nvGrpSpPr>
        <p:grpSpPr bwMode="auto">
          <a:xfrm>
            <a:off x="3302000" y="3854450"/>
            <a:ext cx="925513" cy="1044575"/>
            <a:chOff x="2208557" y="3413332"/>
            <a:chExt cx="925779" cy="1044854"/>
          </a:xfrm>
        </p:grpSpPr>
        <p:pic>
          <p:nvPicPr>
            <p:cNvPr id="10270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3090" y="3413332"/>
              <a:ext cx="485775" cy="79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TextBox 31"/>
            <p:cNvSpPr txBox="1">
              <a:spLocks noChangeArrowheads="1"/>
            </p:cNvSpPr>
            <p:nvPr/>
          </p:nvSpPr>
          <p:spPr bwMode="auto">
            <a:xfrm>
              <a:off x="2208557" y="4088200"/>
              <a:ext cx="925779" cy="3699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+mn-lt"/>
                </a:rPr>
                <a:t>Q2.php</a:t>
              </a:r>
              <a:endParaRPr lang="ru-RU" dirty="0" smtClean="0">
                <a:latin typeface="+mn-lt"/>
              </a:endParaRPr>
            </a:p>
          </p:txBody>
        </p:sp>
      </p:grpSp>
      <p:grpSp>
        <p:nvGrpSpPr>
          <p:cNvPr id="42" name="Группа 32"/>
          <p:cNvGrpSpPr>
            <a:grpSpLocks/>
          </p:cNvGrpSpPr>
          <p:nvPr/>
        </p:nvGrpSpPr>
        <p:grpSpPr bwMode="auto">
          <a:xfrm>
            <a:off x="4567238" y="3854450"/>
            <a:ext cx="938212" cy="1044575"/>
            <a:chOff x="2208557" y="3413332"/>
            <a:chExt cx="938709" cy="1044854"/>
          </a:xfrm>
        </p:grpSpPr>
        <p:pic>
          <p:nvPicPr>
            <p:cNvPr id="10268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3090" y="3413332"/>
              <a:ext cx="485775" cy="79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TextBox 34"/>
            <p:cNvSpPr txBox="1">
              <a:spLocks noChangeArrowheads="1"/>
            </p:cNvSpPr>
            <p:nvPr/>
          </p:nvSpPr>
          <p:spPr bwMode="auto">
            <a:xfrm>
              <a:off x="2208557" y="4088200"/>
              <a:ext cx="938709" cy="3699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>
                <a:defRPr/>
              </a:pPr>
              <a:r>
                <a:rPr lang="en-US" dirty="0" err="1" smtClean="0">
                  <a:latin typeface="+mn-lt"/>
                </a:rPr>
                <a:t>Qn.php</a:t>
              </a:r>
              <a:endParaRPr lang="ru-RU" dirty="0" smtClean="0">
                <a:latin typeface="+mn-lt"/>
              </a:endParaRPr>
            </a:p>
          </p:txBody>
        </p:sp>
      </p:grpSp>
      <p:grpSp>
        <p:nvGrpSpPr>
          <p:cNvPr id="45" name="Группа 35"/>
          <p:cNvGrpSpPr>
            <a:grpSpLocks/>
          </p:cNvGrpSpPr>
          <p:nvPr/>
        </p:nvGrpSpPr>
        <p:grpSpPr bwMode="auto">
          <a:xfrm>
            <a:off x="6057900" y="3854450"/>
            <a:ext cx="1262063" cy="1044575"/>
            <a:chOff x="2208557" y="3413332"/>
            <a:chExt cx="1260968" cy="1044854"/>
          </a:xfrm>
        </p:grpSpPr>
        <p:pic>
          <p:nvPicPr>
            <p:cNvPr id="10266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3090" y="3413332"/>
              <a:ext cx="485775" cy="79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" name="TextBox 38"/>
            <p:cNvSpPr txBox="1">
              <a:spLocks noChangeArrowheads="1"/>
            </p:cNvSpPr>
            <p:nvPr/>
          </p:nvSpPr>
          <p:spPr bwMode="auto">
            <a:xfrm>
              <a:off x="2208557" y="4088200"/>
              <a:ext cx="1260968" cy="3699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>
                <a:defRPr/>
              </a:pPr>
              <a:r>
                <a:rPr lang="en-US" dirty="0" err="1" smtClean="0">
                  <a:latin typeface="+mn-lt"/>
                </a:rPr>
                <a:t>Result.php</a:t>
              </a:r>
              <a:endParaRPr lang="ru-RU" dirty="0" smtClean="0">
                <a:latin typeface="+mn-lt"/>
              </a:endParaRPr>
            </a:p>
          </p:txBody>
        </p:sp>
      </p:grpSp>
      <p:grpSp>
        <p:nvGrpSpPr>
          <p:cNvPr id="48" name="Группа 39"/>
          <p:cNvGrpSpPr>
            <a:grpSpLocks/>
          </p:cNvGrpSpPr>
          <p:nvPr/>
        </p:nvGrpSpPr>
        <p:grpSpPr bwMode="auto">
          <a:xfrm>
            <a:off x="539750" y="1687513"/>
            <a:ext cx="3511550" cy="1022350"/>
            <a:chOff x="2009857" y="3413332"/>
            <a:chExt cx="3512298" cy="1022695"/>
          </a:xfrm>
        </p:grpSpPr>
        <p:pic>
          <p:nvPicPr>
            <p:cNvPr id="10264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3006" y="3413332"/>
              <a:ext cx="485775" cy="79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" name="TextBox 41"/>
            <p:cNvSpPr txBox="1">
              <a:spLocks noChangeArrowheads="1"/>
            </p:cNvSpPr>
            <p:nvPr/>
          </p:nvSpPr>
          <p:spPr bwMode="auto">
            <a:xfrm>
              <a:off x="2009857" y="4127948"/>
              <a:ext cx="3512298" cy="308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latin typeface="+mn-lt"/>
                </a:rPr>
                <a:t>sess_549b828a5eaa5cb185e84a71fa068272</a:t>
              </a:r>
            </a:p>
          </p:txBody>
        </p:sp>
      </p:grpSp>
      <p:grpSp>
        <p:nvGrpSpPr>
          <p:cNvPr id="51" name="Группа 42"/>
          <p:cNvGrpSpPr>
            <a:grpSpLocks/>
          </p:cNvGrpSpPr>
          <p:nvPr/>
        </p:nvGrpSpPr>
        <p:grpSpPr bwMode="auto">
          <a:xfrm>
            <a:off x="4997450" y="1687513"/>
            <a:ext cx="3525838" cy="1022350"/>
            <a:chOff x="2208557" y="3413332"/>
            <a:chExt cx="3525447" cy="1022695"/>
          </a:xfrm>
        </p:grpSpPr>
        <p:pic>
          <p:nvPicPr>
            <p:cNvPr id="10262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3006" y="3413332"/>
              <a:ext cx="485775" cy="79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" name="TextBox 44"/>
            <p:cNvSpPr txBox="1">
              <a:spLocks noChangeArrowheads="1"/>
            </p:cNvSpPr>
            <p:nvPr/>
          </p:nvSpPr>
          <p:spPr bwMode="auto">
            <a:xfrm>
              <a:off x="2208557" y="4127948"/>
              <a:ext cx="3525447" cy="308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latin typeface="+mn-lt"/>
                </a:rPr>
                <a:t>sess_05193635741b91c90cb22e68b5bacb37</a:t>
              </a:r>
            </a:p>
          </p:txBody>
        </p:sp>
      </p:grpSp>
      <p:sp>
        <p:nvSpPr>
          <p:cNvPr id="54" name="Стрелка углом 53"/>
          <p:cNvSpPr/>
          <p:nvPr/>
        </p:nvSpPr>
        <p:spPr bwMode="auto">
          <a:xfrm>
            <a:off x="1166813" y="2667000"/>
            <a:ext cx="2782887" cy="2386013"/>
          </a:xfrm>
          <a:prstGeom prst="bentArrow">
            <a:avLst>
              <a:gd name="adj1" fmla="val 25000"/>
              <a:gd name="adj2" fmla="val 15556"/>
              <a:gd name="adj3" fmla="val 41111"/>
              <a:gd name="adj4" fmla="val 43750"/>
            </a:avLst>
          </a:prstGeom>
          <a:solidFill>
            <a:schemeClr val="bg1"/>
          </a:solidFill>
          <a:ln w="9525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endParaRPr lang="ru-RU"/>
          </a:p>
        </p:txBody>
      </p:sp>
      <p:sp>
        <p:nvSpPr>
          <p:cNvPr id="55" name="Облако 54"/>
          <p:cNvSpPr/>
          <p:nvPr/>
        </p:nvSpPr>
        <p:spPr bwMode="auto">
          <a:xfrm>
            <a:off x="3008313" y="1620838"/>
            <a:ext cx="3319462" cy="847725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ru-RU" dirty="0">
                <a:latin typeface="+mn-lt"/>
              </a:rPr>
              <a:t>Сессия существует?</a:t>
            </a:r>
          </a:p>
        </p:txBody>
      </p:sp>
      <p:pic>
        <p:nvPicPr>
          <p:cNvPr id="56" name="Picture 16" descr="j02920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27775" y="5095875"/>
            <a:ext cx="1728788" cy="163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Стрелка углом 56"/>
          <p:cNvSpPr/>
          <p:nvPr/>
        </p:nvSpPr>
        <p:spPr bwMode="auto">
          <a:xfrm flipH="1">
            <a:off x="5016500" y="2660650"/>
            <a:ext cx="2782888" cy="2386013"/>
          </a:xfrm>
          <a:prstGeom prst="bentArrow">
            <a:avLst>
              <a:gd name="adj1" fmla="val 25000"/>
              <a:gd name="adj2" fmla="val 15556"/>
              <a:gd name="adj3" fmla="val 41111"/>
              <a:gd name="adj4" fmla="val 43750"/>
            </a:avLst>
          </a:prstGeom>
          <a:solidFill>
            <a:schemeClr val="bg1"/>
          </a:solidFill>
          <a:ln w="9525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endParaRPr lang="ru-RU"/>
          </a:p>
        </p:txBody>
      </p:sp>
      <p:cxnSp>
        <p:nvCxnSpPr>
          <p:cNvPr id="58" name="Прямая со стрелкой 57"/>
          <p:cNvCxnSpPr>
            <a:cxnSpLocks noChangeShapeType="1"/>
          </p:cNvCxnSpPr>
          <p:nvPr/>
        </p:nvCxnSpPr>
        <p:spPr bwMode="auto">
          <a:xfrm rot="10800000" flipV="1">
            <a:off x="3008313" y="3276600"/>
            <a:ext cx="981075" cy="809625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Прямая со стрелкой 58"/>
          <p:cNvCxnSpPr>
            <a:cxnSpLocks noChangeShapeType="1"/>
            <a:stCxn id="38" idx="0"/>
          </p:cNvCxnSpPr>
          <p:nvPr/>
        </p:nvCxnSpPr>
        <p:spPr bwMode="auto">
          <a:xfrm flipH="1">
            <a:off x="1920875" y="4529138"/>
            <a:ext cx="749300" cy="1173162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Прямая со стрелкой 59"/>
          <p:cNvCxnSpPr>
            <a:cxnSpLocks noChangeShapeType="1"/>
          </p:cNvCxnSpPr>
          <p:nvPr/>
        </p:nvCxnSpPr>
        <p:spPr bwMode="auto">
          <a:xfrm flipV="1">
            <a:off x="2590800" y="3290888"/>
            <a:ext cx="1490663" cy="2632075"/>
          </a:xfrm>
          <a:prstGeom prst="straightConnector1">
            <a:avLst/>
          </a:prstGeom>
          <a:noFill/>
          <a:ln w="9525" algn="ctr">
            <a:solidFill>
              <a:srgbClr val="00B05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" name="Прямая со стрелкой 60"/>
          <p:cNvCxnSpPr>
            <a:cxnSpLocks noChangeShapeType="1"/>
          </p:cNvCxnSpPr>
          <p:nvPr/>
        </p:nvCxnSpPr>
        <p:spPr bwMode="auto">
          <a:xfrm rot="10800000">
            <a:off x="2651125" y="2203450"/>
            <a:ext cx="1328738" cy="56515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" name="Прямая со стрелкой 61"/>
          <p:cNvCxnSpPr>
            <a:cxnSpLocks noChangeShapeType="1"/>
            <a:stCxn id="41" idx="0"/>
          </p:cNvCxnSpPr>
          <p:nvPr/>
        </p:nvCxnSpPr>
        <p:spPr bwMode="auto">
          <a:xfrm flipH="1">
            <a:off x="2093913" y="4529138"/>
            <a:ext cx="1670050" cy="1146175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" name="Прямая со стрелкой 62"/>
          <p:cNvCxnSpPr>
            <a:cxnSpLocks noChangeShapeType="1"/>
          </p:cNvCxnSpPr>
          <p:nvPr/>
        </p:nvCxnSpPr>
        <p:spPr bwMode="auto">
          <a:xfrm rot="5400000">
            <a:off x="3802857" y="3515519"/>
            <a:ext cx="636587" cy="212725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Прямая со стрелкой 63"/>
          <p:cNvCxnSpPr>
            <a:cxnSpLocks noChangeShapeType="1"/>
          </p:cNvCxnSpPr>
          <p:nvPr/>
        </p:nvCxnSpPr>
        <p:spPr bwMode="auto">
          <a:xfrm>
            <a:off x="2624138" y="2362200"/>
            <a:ext cx="3763962" cy="1724025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xit" presetSubtype="1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3" presetClass="entr" presetSubtype="1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3" presetClass="exit" presetSubtype="1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5" grpId="1" animBg="1"/>
      <p:bldP spid="55" grpId="2" animBg="1"/>
      <p:bldP spid="55" grpId="3" animBg="1"/>
      <p:bldP spid="55" grpId="4" animBg="1"/>
      <p:bldP spid="55" grpId="5" animBg="1"/>
      <p:bldP spid="55" grpId="6" animBg="1"/>
      <p:bldP spid="55" grpId="7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accent1">
                    <a:satMod val="150000"/>
                  </a:schemeClr>
                </a:solidFill>
              </a:rPr>
              <a:t>Сессия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: </a:t>
            </a:r>
            <a:r>
              <a:rPr lang="ru-RU" dirty="0" smtClean="0">
                <a:solidFill>
                  <a:schemeClr val="accent1">
                    <a:satMod val="150000"/>
                  </a:schemeClr>
                </a:solidFill>
              </a:rPr>
              <a:t>создание</a:t>
            </a:r>
            <a:endParaRPr lang="ru-RU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1267" name="Содержимое 2"/>
          <p:cNvSpPr>
            <a:spLocks noGrp="1"/>
          </p:cNvSpPr>
          <p:nvPr>
            <p:ph idx="1"/>
          </p:nvPr>
        </p:nvSpPr>
        <p:spPr>
          <a:xfrm>
            <a:off x="107950" y="1643063"/>
            <a:ext cx="8229600" cy="6034087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FF8000"/>
                </a:solidFill>
                <a:latin typeface="Consolas" pitchFamily="49" charset="0"/>
              </a:rPr>
              <a:t>// page1.php</a:t>
            </a:r>
            <a:br>
              <a:rPr lang="en-US" smtClean="0">
                <a:solidFill>
                  <a:srgbClr val="FF8000"/>
                </a:solidFill>
                <a:latin typeface="Consolas" pitchFamily="49" charset="0"/>
              </a:rPr>
            </a:br>
            <a:r>
              <a:rPr lang="en-US" smtClean="0">
                <a:solidFill>
                  <a:srgbClr val="FF8000"/>
                </a:solidFill>
                <a:latin typeface="Consolas" pitchFamily="49" charset="0"/>
              </a:rPr>
              <a:t/>
            </a:r>
            <a:br>
              <a:rPr lang="en-US" smtClean="0">
                <a:solidFill>
                  <a:srgbClr val="FF8000"/>
                </a:solidFill>
                <a:latin typeface="Consolas" pitchFamily="49" charset="0"/>
              </a:rPr>
            </a:br>
            <a:r>
              <a:rPr lang="en-US" smtClean="0">
                <a:solidFill>
                  <a:srgbClr val="0000BB"/>
                </a:solidFill>
                <a:latin typeface="Consolas" pitchFamily="49" charset="0"/>
              </a:rPr>
              <a:t>session_start</a:t>
            </a:r>
            <a:r>
              <a:rPr lang="en-US" smtClean="0">
                <a:solidFill>
                  <a:srgbClr val="007700"/>
                </a:solidFill>
                <a:latin typeface="Consolas" pitchFamily="49" charset="0"/>
              </a:rPr>
              <a:t>();</a:t>
            </a:r>
            <a:br>
              <a:rPr lang="en-US" smtClean="0">
                <a:solidFill>
                  <a:srgbClr val="007700"/>
                </a:solidFill>
                <a:latin typeface="Consolas" pitchFamily="49" charset="0"/>
              </a:rPr>
            </a:br>
            <a:r>
              <a:rPr lang="en-US" smtClean="0">
                <a:solidFill>
                  <a:srgbClr val="007700"/>
                </a:solidFill>
                <a:latin typeface="Consolas" pitchFamily="49" charset="0"/>
              </a:rPr>
              <a:t/>
            </a:r>
            <a:br>
              <a:rPr lang="en-US" smtClean="0">
                <a:solidFill>
                  <a:srgbClr val="007700"/>
                </a:solidFill>
                <a:latin typeface="Consolas" pitchFamily="49" charset="0"/>
              </a:rPr>
            </a:br>
            <a:r>
              <a:rPr lang="en-US" smtClean="0">
                <a:solidFill>
                  <a:srgbClr val="007700"/>
                </a:solidFill>
                <a:latin typeface="Consolas" pitchFamily="49" charset="0"/>
              </a:rPr>
              <a:t>echo </a:t>
            </a:r>
            <a:r>
              <a:rPr lang="en-US" smtClean="0">
                <a:solidFill>
                  <a:srgbClr val="DD0000"/>
                </a:solidFill>
                <a:latin typeface="Consolas" pitchFamily="49" charset="0"/>
              </a:rPr>
              <a:t>'Welcome to page #1'</a:t>
            </a:r>
            <a:r>
              <a:rPr lang="en-US" smtClean="0">
                <a:solidFill>
                  <a:srgbClr val="007700"/>
                </a:solidFill>
                <a:latin typeface="Consolas" pitchFamily="49" charset="0"/>
              </a:rPr>
              <a:t>;</a:t>
            </a:r>
            <a:br>
              <a:rPr lang="en-US" smtClean="0">
                <a:solidFill>
                  <a:srgbClr val="007700"/>
                </a:solidFill>
                <a:latin typeface="Consolas" pitchFamily="49" charset="0"/>
              </a:rPr>
            </a:br>
            <a:r>
              <a:rPr lang="en-US" smtClean="0">
                <a:solidFill>
                  <a:srgbClr val="007700"/>
                </a:solidFill>
                <a:latin typeface="Consolas" pitchFamily="49" charset="0"/>
              </a:rPr>
              <a:t/>
            </a:r>
            <a:br>
              <a:rPr lang="en-US" smtClean="0">
                <a:solidFill>
                  <a:srgbClr val="007700"/>
                </a:solidFill>
                <a:latin typeface="Consolas" pitchFamily="49" charset="0"/>
              </a:rPr>
            </a:br>
            <a:r>
              <a:rPr lang="en-US" smtClean="0">
                <a:solidFill>
                  <a:srgbClr val="0000BB"/>
                </a:solidFill>
                <a:latin typeface="Consolas" pitchFamily="49" charset="0"/>
              </a:rPr>
              <a:t>$_SESSION</a:t>
            </a:r>
            <a:r>
              <a:rPr lang="en-US" smtClean="0">
                <a:solidFill>
                  <a:srgbClr val="007700"/>
                </a:solidFill>
                <a:latin typeface="Consolas" pitchFamily="49" charset="0"/>
              </a:rPr>
              <a:t>[</a:t>
            </a:r>
            <a:r>
              <a:rPr lang="en-US" smtClean="0">
                <a:solidFill>
                  <a:srgbClr val="DD0000"/>
                </a:solidFill>
                <a:latin typeface="Consolas" pitchFamily="49" charset="0"/>
              </a:rPr>
              <a:t>'favcolor'</a:t>
            </a:r>
            <a:r>
              <a:rPr lang="en-US" smtClean="0">
                <a:solidFill>
                  <a:srgbClr val="007700"/>
                </a:solidFill>
                <a:latin typeface="Consolas" pitchFamily="49" charset="0"/>
              </a:rPr>
              <a:t>] = </a:t>
            </a:r>
            <a:r>
              <a:rPr lang="en-US" smtClean="0">
                <a:solidFill>
                  <a:srgbClr val="DD0000"/>
                </a:solidFill>
                <a:latin typeface="Consolas" pitchFamily="49" charset="0"/>
              </a:rPr>
              <a:t>'green'</a:t>
            </a:r>
            <a:r>
              <a:rPr lang="en-US" smtClean="0">
                <a:solidFill>
                  <a:srgbClr val="007700"/>
                </a:solidFill>
                <a:latin typeface="Consolas" pitchFamily="49" charset="0"/>
              </a:rPr>
              <a:t>;</a:t>
            </a:r>
            <a:br>
              <a:rPr lang="en-US" smtClean="0">
                <a:solidFill>
                  <a:srgbClr val="007700"/>
                </a:solidFill>
                <a:latin typeface="Consolas" pitchFamily="49" charset="0"/>
              </a:rPr>
            </a:br>
            <a:r>
              <a:rPr lang="en-US" smtClean="0">
                <a:solidFill>
                  <a:srgbClr val="0000BB"/>
                </a:solidFill>
                <a:latin typeface="Consolas" pitchFamily="49" charset="0"/>
              </a:rPr>
              <a:t>$_SESSION</a:t>
            </a:r>
            <a:r>
              <a:rPr lang="en-US" smtClean="0">
                <a:solidFill>
                  <a:srgbClr val="007700"/>
                </a:solidFill>
                <a:latin typeface="Consolas" pitchFamily="49" charset="0"/>
              </a:rPr>
              <a:t>[</a:t>
            </a:r>
            <a:r>
              <a:rPr lang="en-US" smtClean="0">
                <a:solidFill>
                  <a:srgbClr val="DD0000"/>
                </a:solidFill>
                <a:latin typeface="Consolas" pitchFamily="49" charset="0"/>
              </a:rPr>
              <a:t>'animal'</a:t>
            </a:r>
            <a:r>
              <a:rPr lang="en-US" smtClean="0">
                <a:solidFill>
                  <a:srgbClr val="007700"/>
                </a:solidFill>
                <a:latin typeface="Consolas" pitchFamily="49" charset="0"/>
              </a:rPr>
              <a:t>]   = </a:t>
            </a:r>
            <a:r>
              <a:rPr lang="en-US" smtClean="0">
                <a:solidFill>
                  <a:srgbClr val="DD0000"/>
                </a:solidFill>
                <a:latin typeface="Consolas" pitchFamily="49" charset="0"/>
              </a:rPr>
              <a:t>'cat'</a:t>
            </a:r>
            <a:r>
              <a:rPr lang="en-US" smtClean="0">
                <a:solidFill>
                  <a:srgbClr val="007700"/>
                </a:solidFill>
                <a:latin typeface="Consolas" pitchFamily="49" charset="0"/>
              </a:rPr>
              <a:t>;</a:t>
            </a:r>
            <a:br>
              <a:rPr lang="en-US" smtClean="0">
                <a:solidFill>
                  <a:srgbClr val="007700"/>
                </a:solidFill>
                <a:latin typeface="Consolas" pitchFamily="49" charset="0"/>
              </a:rPr>
            </a:br>
            <a:r>
              <a:rPr lang="en-US" smtClean="0">
                <a:solidFill>
                  <a:srgbClr val="0000BB"/>
                </a:solidFill>
                <a:latin typeface="Consolas" pitchFamily="49" charset="0"/>
              </a:rPr>
              <a:t>$_SESSION</a:t>
            </a:r>
            <a:r>
              <a:rPr lang="en-US" smtClean="0">
                <a:solidFill>
                  <a:srgbClr val="007700"/>
                </a:solidFill>
                <a:latin typeface="Consolas" pitchFamily="49" charset="0"/>
              </a:rPr>
              <a:t>[</a:t>
            </a:r>
            <a:r>
              <a:rPr lang="en-US" smtClean="0">
                <a:solidFill>
                  <a:srgbClr val="DD0000"/>
                </a:solidFill>
                <a:latin typeface="Consolas" pitchFamily="49" charset="0"/>
              </a:rPr>
              <a:t>'time'</a:t>
            </a:r>
            <a:r>
              <a:rPr lang="en-US" smtClean="0">
                <a:solidFill>
                  <a:srgbClr val="007700"/>
                </a:solidFill>
                <a:latin typeface="Consolas" pitchFamily="49" charset="0"/>
              </a:rPr>
              <a:t>]     = </a:t>
            </a:r>
            <a:r>
              <a:rPr lang="en-US" smtClean="0">
                <a:solidFill>
                  <a:srgbClr val="0000BB"/>
                </a:solidFill>
                <a:latin typeface="Consolas" pitchFamily="49" charset="0"/>
              </a:rPr>
              <a:t>time</a:t>
            </a:r>
            <a:r>
              <a:rPr lang="en-US" smtClean="0">
                <a:solidFill>
                  <a:srgbClr val="007700"/>
                </a:solidFill>
                <a:latin typeface="Consolas" pitchFamily="49" charset="0"/>
              </a:rPr>
              <a:t>();</a:t>
            </a:r>
            <a:endParaRPr lang="ru-RU" smtClean="0"/>
          </a:p>
          <a:p>
            <a:pPr eaLnBrk="1" hangingPunct="1"/>
            <a:endParaRPr lang="ru-RU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accent1">
                    <a:satMod val="150000"/>
                  </a:schemeClr>
                </a:solidFill>
              </a:rPr>
              <a:t>Сессия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: </a:t>
            </a:r>
            <a:r>
              <a:rPr lang="ru-RU" dirty="0" smtClean="0">
                <a:solidFill>
                  <a:schemeClr val="accent1">
                    <a:satMod val="150000"/>
                  </a:schemeClr>
                </a:solidFill>
              </a:rPr>
              <a:t>чтение</a:t>
            </a:r>
            <a:endParaRPr lang="ru-RU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2291" name="Содержимое 2"/>
          <p:cNvSpPr>
            <a:spLocks noGrp="1"/>
          </p:cNvSpPr>
          <p:nvPr>
            <p:ph idx="1"/>
          </p:nvPr>
        </p:nvSpPr>
        <p:spPr>
          <a:xfrm>
            <a:off x="107950" y="1643063"/>
            <a:ext cx="9226550" cy="6034087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FF8000"/>
                </a:solidFill>
                <a:latin typeface="Consolas" pitchFamily="49" charset="0"/>
              </a:rPr>
              <a:t>// page2.php</a:t>
            </a:r>
            <a:br>
              <a:rPr lang="en-US" smtClean="0">
                <a:solidFill>
                  <a:srgbClr val="FF8000"/>
                </a:solidFill>
                <a:latin typeface="Consolas" pitchFamily="49" charset="0"/>
              </a:rPr>
            </a:br>
            <a:r>
              <a:rPr lang="en-US" smtClean="0">
                <a:solidFill>
                  <a:srgbClr val="FF8000"/>
                </a:solidFill>
                <a:latin typeface="Consolas" pitchFamily="49" charset="0"/>
              </a:rPr>
              <a:t/>
            </a:r>
            <a:br>
              <a:rPr lang="en-US" smtClean="0">
                <a:solidFill>
                  <a:srgbClr val="FF8000"/>
                </a:solidFill>
                <a:latin typeface="Consolas" pitchFamily="49" charset="0"/>
              </a:rPr>
            </a:br>
            <a:r>
              <a:rPr lang="en-US" smtClean="0">
                <a:solidFill>
                  <a:srgbClr val="0000BB"/>
                </a:solidFill>
                <a:latin typeface="Consolas" pitchFamily="49" charset="0"/>
              </a:rPr>
              <a:t>session_start</a:t>
            </a:r>
            <a:r>
              <a:rPr lang="en-US" smtClean="0">
                <a:solidFill>
                  <a:srgbClr val="007700"/>
                </a:solidFill>
                <a:latin typeface="Consolas" pitchFamily="49" charset="0"/>
              </a:rPr>
              <a:t>();</a:t>
            </a:r>
            <a:br>
              <a:rPr lang="en-US" smtClean="0">
                <a:solidFill>
                  <a:srgbClr val="007700"/>
                </a:solidFill>
                <a:latin typeface="Consolas" pitchFamily="49" charset="0"/>
              </a:rPr>
            </a:br>
            <a:r>
              <a:rPr lang="en-US" smtClean="0">
                <a:solidFill>
                  <a:srgbClr val="007700"/>
                </a:solidFill>
                <a:latin typeface="Consolas" pitchFamily="49" charset="0"/>
              </a:rPr>
              <a:t/>
            </a:r>
            <a:br>
              <a:rPr lang="en-US" smtClean="0">
                <a:solidFill>
                  <a:srgbClr val="007700"/>
                </a:solidFill>
                <a:latin typeface="Consolas" pitchFamily="49" charset="0"/>
              </a:rPr>
            </a:br>
            <a:r>
              <a:rPr lang="en-US" smtClean="0">
                <a:solidFill>
                  <a:srgbClr val="007700"/>
                </a:solidFill>
                <a:latin typeface="Consolas" pitchFamily="49" charset="0"/>
              </a:rPr>
              <a:t>echo </a:t>
            </a:r>
            <a:r>
              <a:rPr lang="en-US" smtClean="0">
                <a:solidFill>
                  <a:srgbClr val="DD0000"/>
                </a:solidFill>
                <a:latin typeface="Consolas" pitchFamily="49" charset="0"/>
              </a:rPr>
              <a:t>'Welcome to page #2'</a:t>
            </a:r>
            <a:r>
              <a:rPr lang="en-US" smtClean="0">
                <a:solidFill>
                  <a:srgbClr val="007700"/>
                </a:solidFill>
                <a:latin typeface="Consolas" pitchFamily="49" charset="0"/>
              </a:rPr>
              <a:t>;</a:t>
            </a:r>
            <a:br>
              <a:rPr lang="en-US" smtClean="0">
                <a:solidFill>
                  <a:srgbClr val="007700"/>
                </a:solidFill>
                <a:latin typeface="Consolas" pitchFamily="49" charset="0"/>
              </a:rPr>
            </a:br>
            <a:r>
              <a:rPr lang="en-US" smtClean="0">
                <a:solidFill>
                  <a:srgbClr val="007700"/>
                </a:solidFill>
                <a:latin typeface="Consolas" pitchFamily="49" charset="0"/>
              </a:rPr>
              <a:t/>
            </a:r>
            <a:br>
              <a:rPr lang="en-US" smtClean="0">
                <a:solidFill>
                  <a:srgbClr val="007700"/>
                </a:solidFill>
                <a:latin typeface="Consolas" pitchFamily="49" charset="0"/>
              </a:rPr>
            </a:br>
            <a:r>
              <a:rPr lang="en-US" smtClean="0">
                <a:solidFill>
                  <a:srgbClr val="007700"/>
                </a:solidFill>
                <a:latin typeface="Consolas" pitchFamily="49" charset="0"/>
              </a:rPr>
              <a:t>echo </a:t>
            </a:r>
            <a:r>
              <a:rPr lang="en-US" smtClean="0">
                <a:solidFill>
                  <a:srgbClr val="0000BB"/>
                </a:solidFill>
                <a:latin typeface="Consolas" pitchFamily="49" charset="0"/>
              </a:rPr>
              <a:t>$_SESSION</a:t>
            </a:r>
            <a:r>
              <a:rPr lang="en-US" smtClean="0">
                <a:solidFill>
                  <a:srgbClr val="007700"/>
                </a:solidFill>
                <a:latin typeface="Consolas" pitchFamily="49" charset="0"/>
              </a:rPr>
              <a:t>[</a:t>
            </a:r>
            <a:r>
              <a:rPr lang="en-US" smtClean="0">
                <a:solidFill>
                  <a:srgbClr val="DD0000"/>
                </a:solidFill>
                <a:latin typeface="Consolas" pitchFamily="49" charset="0"/>
              </a:rPr>
              <a:t>'favcolor'</a:t>
            </a:r>
            <a:r>
              <a:rPr lang="en-US" smtClean="0">
                <a:solidFill>
                  <a:srgbClr val="007700"/>
                </a:solidFill>
                <a:latin typeface="Consolas" pitchFamily="49" charset="0"/>
              </a:rPr>
              <a:t>]; </a:t>
            </a:r>
            <a:r>
              <a:rPr lang="en-US" smtClean="0">
                <a:solidFill>
                  <a:srgbClr val="FF8000"/>
                </a:solidFill>
                <a:latin typeface="Consolas" pitchFamily="49" charset="0"/>
              </a:rPr>
              <a:t/>
            </a:r>
            <a:br>
              <a:rPr lang="en-US" smtClean="0">
                <a:solidFill>
                  <a:srgbClr val="FF8000"/>
                </a:solidFill>
                <a:latin typeface="Consolas" pitchFamily="49" charset="0"/>
              </a:rPr>
            </a:br>
            <a:r>
              <a:rPr lang="en-US" smtClean="0">
                <a:solidFill>
                  <a:srgbClr val="007700"/>
                </a:solidFill>
                <a:latin typeface="Consolas" pitchFamily="49" charset="0"/>
              </a:rPr>
              <a:t>echo </a:t>
            </a:r>
            <a:r>
              <a:rPr lang="en-US" smtClean="0">
                <a:solidFill>
                  <a:srgbClr val="0000BB"/>
                </a:solidFill>
                <a:latin typeface="Consolas" pitchFamily="49" charset="0"/>
              </a:rPr>
              <a:t>$_SESSION</a:t>
            </a:r>
            <a:r>
              <a:rPr lang="en-US" smtClean="0">
                <a:solidFill>
                  <a:srgbClr val="007700"/>
                </a:solidFill>
                <a:latin typeface="Consolas" pitchFamily="49" charset="0"/>
              </a:rPr>
              <a:t>[</a:t>
            </a:r>
            <a:r>
              <a:rPr lang="en-US" smtClean="0">
                <a:solidFill>
                  <a:srgbClr val="DD0000"/>
                </a:solidFill>
                <a:latin typeface="Consolas" pitchFamily="49" charset="0"/>
              </a:rPr>
              <a:t>'animal'</a:t>
            </a:r>
            <a:r>
              <a:rPr lang="en-US" smtClean="0">
                <a:solidFill>
                  <a:srgbClr val="007700"/>
                </a:solidFill>
                <a:latin typeface="Consolas" pitchFamily="49" charset="0"/>
              </a:rPr>
              <a:t>];   </a:t>
            </a:r>
            <a:r>
              <a:rPr lang="en-US" smtClean="0">
                <a:solidFill>
                  <a:srgbClr val="FF8000"/>
                </a:solidFill>
                <a:latin typeface="Consolas" pitchFamily="49" charset="0"/>
              </a:rPr>
              <a:t/>
            </a:r>
            <a:br>
              <a:rPr lang="en-US" smtClean="0">
                <a:solidFill>
                  <a:srgbClr val="FF8000"/>
                </a:solidFill>
                <a:latin typeface="Consolas" pitchFamily="49" charset="0"/>
              </a:rPr>
            </a:br>
            <a:r>
              <a:rPr lang="en-US" smtClean="0">
                <a:solidFill>
                  <a:srgbClr val="007700"/>
                </a:solidFill>
                <a:latin typeface="Consolas" pitchFamily="49" charset="0"/>
              </a:rPr>
              <a:t>echo </a:t>
            </a:r>
            <a:r>
              <a:rPr lang="en-US" smtClean="0">
                <a:solidFill>
                  <a:srgbClr val="0000BB"/>
                </a:solidFill>
                <a:latin typeface="Consolas" pitchFamily="49" charset="0"/>
              </a:rPr>
              <a:t>date</a:t>
            </a:r>
            <a:r>
              <a:rPr lang="en-US" smtClean="0">
                <a:solidFill>
                  <a:srgbClr val="007700"/>
                </a:solidFill>
                <a:latin typeface="Consolas" pitchFamily="49" charset="0"/>
              </a:rPr>
              <a:t>(</a:t>
            </a:r>
            <a:r>
              <a:rPr lang="en-US" smtClean="0">
                <a:solidFill>
                  <a:srgbClr val="DD0000"/>
                </a:solidFill>
                <a:latin typeface="Consolas" pitchFamily="49" charset="0"/>
              </a:rPr>
              <a:t>'d-m-Y'</a:t>
            </a:r>
            <a:r>
              <a:rPr lang="en-US" smtClean="0">
                <a:solidFill>
                  <a:srgbClr val="007700"/>
                </a:solidFill>
                <a:latin typeface="Consolas" pitchFamily="49" charset="0"/>
              </a:rPr>
              <a:t>, </a:t>
            </a:r>
            <a:r>
              <a:rPr lang="en-US" smtClean="0">
                <a:solidFill>
                  <a:srgbClr val="0000BB"/>
                </a:solidFill>
                <a:latin typeface="Consolas" pitchFamily="49" charset="0"/>
              </a:rPr>
              <a:t>$_SESSION</a:t>
            </a:r>
            <a:r>
              <a:rPr lang="en-US" smtClean="0">
                <a:solidFill>
                  <a:srgbClr val="007700"/>
                </a:solidFill>
                <a:latin typeface="Consolas" pitchFamily="49" charset="0"/>
              </a:rPr>
              <a:t>[</a:t>
            </a:r>
            <a:r>
              <a:rPr lang="en-US" smtClean="0">
                <a:solidFill>
                  <a:srgbClr val="DD0000"/>
                </a:solidFill>
                <a:latin typeface="Consolas" pitchFamily="49" charset="0"/>
              </a:rPr>
              <a:t>'time'</a:t>
            </a:r>
            <a:r>
              <a:rPr lang="en-US" smtClean="0">
                <a:solidFill>
                  <a:srgbClr val="007700"/>
                </a:solidFill>
                <a:latin typeface="Consolas" pitchFamily="49" charset="0"/>
              </a:rPr>
              <a:t>]);</a:t>
            </a:r>
            <a:endParaRPr lang="ru-RU" smtClean="0"/>
          </a:p>
          <a:p>
            <a:pPr eaLnBrk="1" hangingPunct="1"/>
            <a:endParaRPr lang="ru-RU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accent1">
                    <a:satMod val="150000"/>
                  </a:schemeClr>
                </a:solidFill>
              </a:rPr>
              <a:t>Сессия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: </a:t>
            </a:r>
            <a:r>
              <a:rPr lang="ru-RU" dirty="0" smtClean="0">
                <a:solidFill>
                  <a:schemeClr val="accent1">
                    <a:satMod val="150000"/>
                  </a:schemeClr>
                </a:solidFill>
              </a:rPr>
              <a:t>удаление</a:t>
            </a:r>
            <a:endParaRPr lang="ru-RU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3315" name="Содержимое 2"/>
          <p:cNvSpPr>
            <a:spLocks noGrp="1"/>
          </p:cNvSpPr>
          <p:nvPr>
            <p:ph idx="1"/>
          </p:nvPr>
        </p:nvSpPr>
        <p:spPr>
          <a:xfrm>
            <a:off x="107950" y="1643063"/>
            <a:ext cx="9226550" cy="6034087"/>
          </a:xfrm>
        </p:spPr>
        <p:txBody>
          <a:bodyPr/>
          <a:lstStyle/>
          <a:p>
            <a:pPr eaLnBrk="1" hangingPunct="1"/>
            <a:r>
              <a:rPr lang="en-US" dirty="0" err="1" smtClean="0">
                <a:solidFill>
                  <a:srgbClr val="0000BB"/>
                </a:solidFill>
                <a:latin typeface="Consolas" pitchFamily="49" charset="0"/>
              </a:rPr>
              <a:t>session_start</a:t>
            </a:r>
            <a:r>
              <a:rPr lang="en-US" dirty="0" smtClean="0">
                <a:solidFill>
                  <a:srgbClr val="007700"/>
                </a:solidFill>
                <a:latin typeface="Consolas" pitchFamily="49" charset="0"/>
              </a:rPr>
              <a:t>();</a:t>
            </a:r>
            <a:br>
              <a:rPr lang="en-US" dirty="0" smtClean="0">
                <a:solidFill>
                  <a:srgbClr val="007700"/>
                </a:solidFill>
                <a:latin typeface="Consolas" pitchFamily="49" charset="0"/>
              </a:rPr>
            </a:br>
            <a:r>
              <a:rPr lang="en-US" dirty="0" smtClean="0">
                <a:solidFill>
                  <a:srgbClr val="FF8000"/>
                </a:solidFill>
                <a:latin typeface="Consolas" pitchFamily="49" charset="0"/>
              </a:rPr>
              <a:t>// </a:t>
            </a:r>
            <a:r>
              <a:rPr lang="ru-RU" dirty="0" smtClean="0">
                <a:solidFill>
                  <a:srgbClr val="FF8000"/>
                </a:solidFill>
                <a:latin typeface="Consolas" pitchFamily="49" charset="0"/>
              </a:rPr>
              <a:t>Удаляем все сессионные переменные:</a:t>
            </a:r>
            <a:r>
              <a:rPr lang="en-US" dirty="0" smtClean="0">
                <a:solidFill>
                  <a:srgbClr val="FF8000"/>
                </a:solidFill>
                <a:latin typeface="Consolas" pitchFamily="49" charset="0"/>
              </a:rPr>
              <a:t/>
            </a:r>
            <a:br>
              <a:rPr lang="en-US" dirty="0" smtClean="0">
                <a:solidFill>
                  <a:srgbClr val="FF8000"/>
                </a:solidFill>
                <a:latin typeface="Consolas" pitchFamily="49" charset="0"/>
              </a:rPr>
            </a:br>
            <a:r>
              <a:rPr lang="en-US" dirty="0" smtClean="0">
                <a:solidFill>
                  <a:srgbClr val="0000BB"/>
                </a:solidFill>
                <a:latin typeface="Consolas" pitchFamily="49" charset="0"/>
              </a:rPr>
              <a:t>$_SESSION </a:t>
            </a:r>
            <a:r>
              <a:rPr lang="en-US" dirty="0" smtClean="0">
                <a:solidFill>
                  <a:srgbClr val="007700"/>
                </a:solidFill>
                <a:latin typeface="Consolas" pitchFamily="49" charset="0"/>
              </a:rPr>
              <a:t>= array();</a:t>
            </a:r>
            <a:br>
              <a:rPr lang="en-US" dirty="0" smtClean="0">
                <a:solidFill>
                  <a:srgbClr val="007700"/>
                </a:solidFill>
                <a:latin typeface="Consolas" pitchFamily="49" charset="0"/>
              </a:rPr>
            </a:br>
            <a:r>
              <a:rPr lang="en-US" dirty="0" smtClean="0">
                <a:solidFill>
                  <a:srgbClr val="FF8000"/>
                </a:solidFill>
                <a:latin typeface="Consolas" pitchFamily="49" charset="0"/>
              </a:rPr>
              <a:t>// </a:t>
            </a:r>
            <a:r>
              <a:rPr lang="ru-RU" dirty="0" smtClean="0">
                <a:solidFill>
                  <a:srgbClr val="FF8000"/>
                </a:solidFill>
                <a:latin typeface="Consolas" pitchFamily="49" charset="0"/>
              </a:rPr>
              <a:t>Или так:</a:t>
            </a:r>
            <a:r>
              <a:rPr lang="en-US" dirty="0" smtClean="0">
                <a:solidFill>
                  <a:srgbClr val="FF8000"/>
                </a:solidFill>
                <a:latin typeface="Consolas" pitchFamily="49" charset="0"/>
              </a:rPr>
              <a:t/>
            </a:r>
            <a:br>
              <a:rPr lang="en-US" dirty="0" smtClean="0">
                <a:solidFill>
                  <a:srgbClr val="FF8000"/>
                </a:solidFill>
                <a:latin typeface="Consolas" pitchFamily="49" charset="0"/>
              </a:rPr>
            </a:br>
            <a:r>
              <a:rPr lang="en-US" dirty="0" err="1" smtClean="0">
                <a:solidFill>
                  <a:srgbClr val="0000BB"/>
                </a:solidFill>
                <a:latin typeface="Consolas" pitchFamily="49" charset="0"/>
              </a:rPr>
              <a:t>session_destroy</a:t>
            </a:r>
            <a:r>
              <a:rPr lang="en-US" dirty="0" smtClean="0">
                <a:solidFill>
                  <a:srgbClr val="007700"/>
                </a:solidFill>
                <a:latin typeface="Consolas" pitchFamily="49" charset="0"/>
              </a:rPr>
              <a:t>();</a:t>
            </a:r>
            <a:endParaRPr lang="ru-RU" dirty="0" smtClean="0">
              <a:solidFill>
                <a:srgbClr val="007700"/>
              </a:solidFill>
              <a:latin typeface="Consolas" pitchFamily="49" charset="0"/>
            </a:endParaRPr>
          </a:p>
          <a:p>
            <a:pPr eaLnBrk="1" hangingPunct="1"/>
            <a:r>
              <a:rPr lang="ru-RU" dirty="0" smtClean="0">
                <a:solidFill>
                  <a:srgbClr val="FF0000"/>
                </a:solidFill>
              </a:rPr>
              <a:t>Это не удаляет сессию, а только очищает её.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ru-RU" dirty="0" smtClean="0"/>
              <a:t>Удаляем сессионные </a:t>
            </a:r>
            <a:r>
              <a:rPr lang="ru-RU" dirty="0" err="1" smtClean="0"/>
              <a:t>куки</a:t>
            </a:r>
            <a:r>
              <a:rPr lang="ru-RU" dirty="0" smtClean="0"/>
              <a:t> для полного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удаления сессии</a:t>
            </a:r>
            <a:r>
              <a:rPr lang="ru-RU" dirty="0" smtClean="0">
                <a:solidFill>
                  <a:srgbClr val="FF0000"/>
                </a:solidFill>
                <a:latin typeface="Consolas" pitchFamily="49" charset="0"/>
              </a:rPr>
              <a:t/>
            </a:r>
            <a:br>
              <a:rPr lang="ru-RU" dirty="0" smtClean="0">
                <a:solidFill>
                  <a:srgbClr val="FF0000"/>
                </a:solidFill>
                <a:latin typeface="Consolas" pitchFamily="49" charset="0"/>
              </a:rPr>
            </a:br>
            <a:r>
              <a:rPr lang="en-US" dirty="0" err="1" smtClean="0">
                <a:solidFill>
                  <a:srgbClr val="0000BB"/>
                </a:solidFill>
                <a:latin typeface="Consolas" pitchFamily="49" charset="0"/>
              </a:rPr>
              <a:t>setcookie</a:t>
            </a:r>
            <a:r>
              <a:rPr lang="en-US" dirty="0" smtClean="0">
                <a:solidFill>
                  <a:srgbClr val="007700"/>
                </a:solidFill>
                <a:latin typeface="Consolas" pitchFamily="49" charset="0"/>
              </a:rPr>
              <a:t>(</a:t>
            </a:r>
            <a:r>
              <a:rPr lang="en-US" dirty="0" err="1" smtClean="0">
                <a:solidFill>
                  <a:srgbClr val="0000BB"/>
                </a:solidFill>
                <a:latin typeface="Consolas" pitchFamily="49" charset="0"/>
              </a:rPr>
              <a:t>session_name</a:t>
            </a:r>
            <a:r>
              <a:rPr lang="en-US" dirty="0" smtClean="0">
                <a:solidFill>
                  <a:srgbClr val="007700"/>
                </a:solidFill>
                <a:latin typeface="Consolas" pitchFamily="49" charset="0"/>
              </a:rPr>
              <a:t>(), </a:t>
            </a:r>
            <a:r>
              <a:rPr lang="en-US" dirty="0" smtClean="0">
                <a:solidFill>
                  <a:srgbClr val="DD0000"/>
                </a:solidFill>
                <a:latin typeface="Consolas" pitchFamily="49" charset="0"/>
              </a:rPr>
              <a:t>''</a:t>
            </a:r>
            <a:r>
              <a:rPr lang="en-US" dirty="0" smtClean="0">
                <a:solidFill>
                  <a:srgbClr val="007700"/>
                </a:solidFill>
                <a:latin typeface="Consolas" pitchFamily="49" charset="0"/>
              </a:rPr>
              <a:t>);</a:t>
            </a:r>
            <a:endParaRPr lang="ru-RU" dirty="0" smtClean="0">
              <a:solidFill>
                <a:srgbClr val="FF0000"/>
              </a:solidFill>
            </a:endParaRPr>
          </a:p>
          <a:p>
            <a:pPr eaLnBrk="1" hangingPunct="1"/>
            <a:endParaRPr lang="ru-RU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accent1">
                    <a:satMod val="150000"/>
                  </a:schemeClr>
                </a:solidFill>
              </a:rPr>
              <a:t>Сессия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: </a:t>
            </a:r>
            <a:r>
              <a:rPr lang="ru-RU" dirty="0" smtClean="0">
                <a:solidFill>
                  <a:schemeClr val="accent1">
                    <a:satMod val="150000"/>
                  </a:schemeClr>
                </a:solidFill>
              </a:rPr>
              <a:t>функции и директивы</a:t>
            </a:r>
            <a:endParaRPr lang="ru-RU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6387" name="Содержимое 2"/>
          <p:cNvSpPr>
            <a:spLocks noGrp="1"/>
          </p:cNvSpPr>
          <p:nvPr>
            <p:ph idx="1"/>
          </p:nvPr>
        </p:nvSpPr>
        <p:spPr>
          <a:xfrm>
            <a:off x="312738" y="1643063"/>
            <a:ext cx="9012237" cy="6034087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/>
              <a:t>string </a:t>
            </a:r>
            <a:r>
              <a:rPr lang="en-US" sz="2400" b="1" dirty="0" err="1"/>
              <a:t>session_name</a:t>
            </a:r>
            <a:r>
              <a:rPr lang="en-US" sz="2400" dirty="0"/>
              <a:t> ([ string $name ] </a:t>
            </a:r>
            <a:r>
              <a:rPr lang="en-US" sz="2400" dirty="0" smtClean="0"/>
              <a:t>)</a:t>
            </a:r>
            <a:endParaRPr lang="ru-RU" sz="2400" dirty="0" smtClean="0"/>
          </a:p>
          <a:p>
            <a:pPr eaLnBrk="1" hangingPunct="1">
              <a:defRPr/>
            </a:pPr>
            <a:r>
              <a:rPr lang="en-US" sz="2400" dirty="0" smtClean="0"/>
              <a:t>string </a:t>
            </a:r>
            <a:r>
              <a:rPr lang="en-US" sz="2400" b="1" dirty="0" err="1"/>
              <a:t>session_id</a:t>
            </a:r>
            <a:r>
              <a:rPr lang="en-US" sz="2400" dirty="0"/>
              <a:t> ([ string $id ] </a:t>
            </a:r>
            <a:r>
              <a:rPr lang="en-US" sz="2400" dirty="0" smtClean="0"/>
              <a:t>)</a:t>
            </a:r>
            <a:endParaRPr lang="ru-RU" sz="2400" dirty="0" smtClean="0"/>
          </a:p>
          <a:p>
            <a:pPr eaLnBrk="1" hangingPunct="1">
              <a:defRPr/>
            </a:pPr>
            <a:r>
              <a:rPr lang="en-US" sz="2400" dirty="0" err="1" smtClean="0"/>
              <a:t>bool</a:t>
            </a:r>
            <a:r>
              <a:rPr lang="en-US" sz="2400" dirty="0" smtClean="0"/>
              <a:t> </a:t>
            </a:r>
            <a:r>
              <a:rPr lang="en-US" sz="2400" b="1" dirty="0" err="1"/>
              <a:t>session_regenerate_id</a:t>
            </a:r>
            <a:r>
              <a:rPr lang="en-US" sz="2400" dirty="0"/>
              <a:t> ([ </a:t>
            </a:r>
            <a:r>
              <a:rPr lang="en-US" sz="2400" dirty="0" err="1"/>
              <a:t>bool</a:t>
            </a:r>
            <a:r>
              <a:rPr lang="en-US" sz="2400" dirty="0"/>
              <a:t> $</a:t>
            </a:r>
            <a:r>
              <a:rPr lang="en-US" sz="2400" dirty="0" err="1"/>
              <a:t>delete_old_session</a:t>
            </a:r>
            <a:r>
              <a:rPr lang="en-US" sz="2400" dirty="0"/>
              <a:t> = false ] </a:t>
            </a:r>
            <a:r>
              <a:rPr lang="en-US" sz="2400" dirty="0" smtClean="0"/>
              <a:t>)</a:t>
            </a:r>
            <a:endParaRPr lang="ru-RU" sz="2400" dirty="0" smtClean="0"/>
          </a:p>
          <a:p>
            <a:pPr eaLnBrk="1" hangingPunct="1">
              <a:defRPr/>
            </a:pPr>
            <a:endParaRPr lang="ru-RU" sz="2400" dirty="0"/>
          </a:p>
          <a:p>
            <a:pPr eaLnBrk="1" hangingPunct="1">
              <a:defRPr/>
            </a:pPr>
            <a:endParaRPr lang="ru-RU" sz="2400" b="1" dirty="0" smtClean="0"/>
          </a:p>
          <a:p>
            <a:pPr eaLnBrk="1" hangingPunct="1">
              <a:defRPr/>
            </a:pPr>
            <a:r>
              <a:rPr lang="en-US" sz="2400" b="1" dirty="0" err="1" smtClean="0"/>
              <a:t>session.auto_start</a:t>
            </a:r>
            <a:r>
              <a:rPr lang="en-US" sz="2400" dirty="0" smtClean="0"/>
              <a:t> </a:t>
            </a:r>
            <a:r>
              <a:rPr lang="en-US" sz="2400" dirty="0" err="1"/>
              <a:t>boolean</a:t>
            </a:r>
            <a:r>
              <a:rPr lang="en-US" sz="2400" dirty="0"/>
              <a:t> ['0</a:t>
            </a:r>
            <a:r>
              <a:rPr lang="en-US" sz="2400" dirty="0" smtClean="0"/>
              <a:t>']</a:t>
            </a:r>
            <a:endParaRPr lang="ru-RU" sz="2400" dirty="0" smtClean="0"/>
          </a:p>
          <a:p>
            <a:pPr eaLnBrk="1" hangingPunct="1">
              <a:defRPr/>
            </a:pPr>
            <a:r>
              <a:rPr lang="en-US" sz="2400" b="1" dirty="0" smtClean="0"/>
              <a:t>session.name</a:t>
            </a:r>
            <a:r>
              <a:rPr lang="en-US" sz="2400" dirty="0" smtClean="0"/>
              <a:t> </a:t>
            </a:r>
            <a:r>
              <a:rPr lang="en-US" sz="2400" dirty="0"/>
              <a:t>string ['PHPSESSID</a:t>
            </a:r>
            <a:r>
              <a:rPr lang="en-US" sz="2400" dirty="0" smtClean="0"/>
              <a:t>']</a:t>
            </a:r>
            <a:endParaRPr lang="ru-RU" sz="2400" dirty="0" smtClean="0"/>
          </a:p>
          <a:p>
            <a:pPr eaLnBrk="1" hangingPunct="1">
              <a:defRPr/>
            </a:pPr>
            <a:r>
              <a:rPr lang="en-US" sz="2400" b="1" dirty="0" err="1" smtClean="0"/>
              <a:t>session.save_path</a:t>
            </a:r>
            <a:r>
              <a:rPr lang="en-US" sz="2400" dirty="0" smtClean="0"/>
              <a:t> </a:t>
            </a:r>
            <a:r>
              <a:rPr lang="en-US" sz="2400" dirty="0"/>
              <a:t>string </a:t>
            </a:r>
            <a:r>
              <a:rPr lang="en-US" sz="2400" dirty="0" smtClean="0"/>
              <a:t>['']</a:t>
            </a:r>
            <a:endParaRPr lang="ru-RU" sz="2400" dirty="0" smtClean="0"/>
          </a:p>
          <a:p>
            <a:pPr eaLnBrk="1" hangingPunct="1">
              <a:defRPr/>
            </a:pPr>
            <a:r>
              <a:rPr lang="en-US" sz="2400" b="1" dirty="0" err="1" smtClean="0"/>
              <a:t>session.gc_maxlifetime</a:t>
            </a:r>
            <a:r>
              <a:rPr lang="en-US" sz="2400" dirty="0" smtClean="0"/>
              <a:t> </a:t>
            </a:r>
            <a:r>
              <a:rPr lang="en-US" sz="2400" dirty="0"/>
              <a:t>integer ['1440</a:t>
            </a:r>
            <a:r>
              <a:rPr lang="en-US" sz="2400" dirty="0" smtClean="0"/>
              <a:t>']</a:t>
            </a:r>
            <a:endParaRPr lang="ru-RU" sz="2400" dirty="0" smtClean="0"/>
          </a:p>
          <a:p>
            <a:pPr eaLnBrk="1" hangingPunct="1">
              <a:defRPr/>
            </a:pPr>
            <a:r>
              <a:rPr lang="en-US" sz="2400" b="1" dirty="0" err="1" smtClean="0"/>
              <a:t>session.cookie_lifetime</a:t>
            </a:r>
            <a:r>
              <a:rPr lang="en-US" sz="2400" dirty="0" smtClean="0"/>
              <a:t> </a:t>
            </a:r>
            <a:r>
              <a:rPr lang="en-US" sz="2400" dirty="0"/>
              <a:t>integer ['0</a:t>
            </a:r>
            <a:r>
              <a:rPr lang="en-US" sz="2400" dirty="0" smtClean="0"/>
              <a:t>']</a:t>
            </a:r>
            <a:endParaRPr lang="ru-RU" sz="2400" dirty="0" smtClean="0"/>
          </a:p>
          <a:p>
            <a:pPr eaLnBrk="1" hangingPunct="1">
              <a:defRPr/>
            </a:pPr>
            <a:r>
              <a:rPr lang="en-US" sz="2400" b="1" dirty="0" err="1" smtClean="0"/>
              <a:t>session.use_cookies</a:t>
            </a:r>
            <a:r>
              <a:rPr lang="en-US" sz="2400" dirty="0" smtClean="0"/>
              <a:t> </a:t>
            </a:r>
            <a:r>
              <a:rPr lang="en-US" sz="2400" dirty="0" err="1"/>
              <a:t>boolean</a:t>
            </a:r>
            <a:r>
              <a:rPr lang="en-US" sz="2400" dirty="0"/>
              <a:t> ['1</a:t>
            </a:r>
            <a:r>
              <a:rPr lang="en-US" sz="2400" dirty="0" smtClean="0"/>
              <a:t>']</a:t>
            </a:r>
            <a:endParaRPr lang="ru-RU" sz="2400" dirty="0" smtClean="0"/>
          </a:p>
          <a:p>
            <a:pPr eaLnBrk="1" hangingPunct="1">
              <a:defRPr/>
            </a:pPr>
            <a:r>
              <a:rPr lang="en-US" sz="2400" b="1" dirty="0" err="1" smtClean="0"/>
              <a:t>session.use_only_cookies</a:t>
            </a:r>
            <a:r>
              <a:rPr lang="en-US" sz="2400" dirty="0" smtClean="0"/>
              <a:t> </a:t>
            </a:r>
            <a:r>
              <a:rPr lang="en-US" sz="2400" dirty="0" err="1"/>
              <a:t>boolean</a:t>
            </a:r>
            <a:r>
              <a:rPr lang="en-US" sz="2400" dirty="0"/>
              <a:t> ['1' c </a:t>
            </a:r>
            <a:r>
              <a:rPr lang="en-US" sz="2400" dirty="0" smtClean="0"/>
              <a:t>PHP 5.3.0.]</a:t>
            </a:r>
            <a:endParaRPr lang="ru-RU" sz="2400" dirty="0" smtClean="0"/>
          </a:p>
          <a:p>
            <a:pPr eaLnBrk="1" hangingPunct="1">
              <a:defRPr/>
            </a:pPr>
            <a:r>
              <a:rPr lang="en-US" sz="2400" b="1" dirty="0" err="1" smtClean="0"/>
              <a:t>session.use_trans_sid</a:t>
            </a:r>
            <a:r>
              <a:rPr lang="en-US" sz="2400" dirty="0" smtClean="0"/>
              <a:t> </a:t>
            </a:r>
            <a:r>
              <a:rPr lang="en-US" sz="2400" dirty="0" err="1"/>
              <a:t>boolean</a:t>
            </a:r>
            <a:r>
              <a:rPr lang="en-US" sz="2400" dirty="0"/>
              <a:t> ['0']</a:t>
            </a:r>
            <a:endParaRPr lang="en-US" sz="2400" dirty="0" smtClean="0"/>
          </a:p>
          <a:p>
            <a:pPr marL="457200" lvl="1" indent="0" eaLnBrk="1" hangingPunct="1">
              <a:buFont typeface="Wingdings" pitchFamily="2" charset="2"/>
              <a:buNone/>
              <a:defRPr/>
            </a:pPr>
            <a:endParaRPr lang="ru-RU" dirty="0" smtClean="0"/>
          </a:p>
          <a:p>
            <a:pPr lvl="1" eaLnBrk="1" hangingPunct="1">
              <a:defRPr/>
            </a:pPr>
            <a:endParaRPr lang="ru-RU" dirty="0" smtClean="0"/>
          </a:p>
          <a:p>
            <a:pPr eaLnBrk="1" hangingPunct="1">
              <a:defRPr/>
            </a:pPr>
            <a:endParaRPr lang="ru-RU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accent1">
                    <a:satMod val="150000"/>
                  </a:schemeClr>
                </a:solidFill>
              </a:rPr>
              <a:t>Лабораторная работа – </a:t>
            </a:r>
            <a:r>
              <a:rPr lang="en-US" smtClean="0">
                <a:solidFill>
                  <a:schemeClr val="accent1">
                    <a:satMod val="150000"/>
                  </a:schemeClr>
                </a:solidFill>
              </a:rPr>
              <a:t>2</a:t>
            </a:r>
            <a:endParaRPr lang="ru-RU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5363" name="Содержимое 2"/>
          <p:cNvSpPr>
            <a:spLocks noGrp="1"/>
          </p:cNvSpPr>
          <p:nvPr>
            <p:ph idx="1"/>
          </p:nvPr>
        </p:nvSpPr>
        <p:spPr>
          <a:xfrm>
            <a:off x="457200" y="1557339"/>
            <a:ext cx="8229600" cy="647526"/>
          </a:xfrm>
        </p:spPr>
        <p:txBody>
          <a:bodyPr/>
          <a:lstStyle/>
          <a:p>
            <a:pPr eaLnBrk="1" hangingPunct="1"/>
            <a:r>
              <a:rPr lang="ru-RU" dirty="0" smtClean="0"/>
              <a:t>Использование сеансов</a:t>
            </a:r>
          </a:p>
          <a:p>
            <a:pPr lvl="2" eaLnBrk="1" hangingPunct="1"/>
            <a:endParaRPr lang="en-US" dirty="0" smtClean="0"/>
          </a:p>
          <a:p>
            <a:pPr lvl="1" eaLnBrk="1" hangingPunct="1"/>
            <a:endParaRPr lang="ru-R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2132856"/>
            <a:ext cx="90364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/>
              <a:t>Пример</a:t>
            </a:r>
            <a:r>
              <a:rPr lang="en-US" sz="4000" dirty="0" smtClean="0"/>
              <a:t> </a:t>
            </a:r>
            <a:r>
              <a:rPr lang="en-US" sz="4000" b="1" dirty="0" err="1" smtClean="0"/>
              <a:t>localhost</a:t>
            </a:r>
            <a:r>
              <a:rPr lang="en-US" sz="4000" b="1" dirty="0" smtClean="0"/>
              <a:t>/topic-</a:t>
            </a:r>
            <a:r>
              <a:rPr lang="ru-RU" sz="4000" b="1" dirty="0" smtClean="0"/>
              <a:t>3</a:t>
            </a:r>
            <a:r>
              <a:rPr lang="en-US" sz="4000" b="1" dirty="0" smtClean="0"/>
              <a:t>/</a:t>
            </a:r>
            <a:br>
              <a:rPr lang="en-US" sz="4000" b="1" dirty="0" smtClean="0"/>
            </a:br>
            <a:r>
              <a:rPr lang="en-US" sz="4000" b="1" dirty="0" smtClean="0"/>
              <a:t>session-result/page1.php</a:t>
            </a:r>
            <a:endParaRPr lang="ru-RU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-13498" y="3573016"/>
            <a:ext cx="903649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/>
              <a:t>localhost</a:t>
            </a:r>
            <a:r>
              <a:rPr lang="en-US" sz="4000" b="1" dirty="0" smtClean="0"/>
              <a:t>/topic-</a:t>
            </a:r>
            <a:r>
              <a:rPr lang="ru-RU" sz="4000" b="1" dirty="0" smtClean="0"/>
              <a:t>3</a:t>
            </a:r>
            <a:r>
              <a:rPr lang="en-US" sz="4000" b="1" dirty="0" smtClean="0"/>
              <a:t>/session</a:t>
            </a:r>
            <a:r>
              <a:rPr lang="en-US" sz="4000" b="1" dirty="0" smtClean="0"/>
              <a:t>/</a:t>
            </a:r>
            <a:endParaRPr lang="ru-RU" sz="4000" b="1" dirty="0" smtClean="0"/>
          </a:p>
          <a:p>
            <a:r>
              <a:rPr lang="ru-RU" sz="4000" b="1" dirty="0">
                <a:solidFill>
                  <a:srgbClr val="FF0000"/>
                </a:solidFill>
              </a:rPr>
              <a:t>Задание 1</a:t>
            </a:r>
          </a:p>
          <a:p>
            <a:r>
              <a:rPr lang="en-US" sz="4000" b="1" dirty="0" smtClean="0"/>
              <a:t>page1.php</a:t>
            </a:r>
            <a:r>
              <a:rPr lang="ru-RU" sz="4000" b="1" dirty="0" smtClean="0"/>
              <a:t>   </a:t>
            </a:r>
            <a:r>
              <a:rPr lang="en-US" sz="4000" b="1" dirty="0" smtClean="0"/>
              <a:t>page</a:t>
            </a:r>
            <a:r>
              <a:rPr lang="ru-RU" sz="4000" b="1" dirty="0" smtClean="0"/>
              <a:t>2</a:t>
            </a:r>
            <a:r>
              <a:rPr lang="en-US" sz="4000" b="1" dirty="0" smtClean="0"/>
              <a:t>.</a:t>
            </a:r>
            <a:r>
              <a:rPr lang="en-US" sz="4000" b="1" dirty="0" err="1" smtClean="0"/>
              <a:t>php</a:t>
            </a:r>
            <a:r>
              <a:rPr lang="ru-RU" sz="4000" b="1" dirty="0"/>
              <a:t> </a:t>
            </a:r>
            <a:r>
              <a:rPr lang="ru-RU" sz="4000" b="1" dirty="0" smtClean="0"/>
              <a:t>  </a:t>
            </a:r>
            <a:r>
              <a:rPr lang="en-US" sz="4000" b="1" dirty="0" smtClean="0"/>
              <a:t>page</a:t>
            </a:r>
            <a:r>
              <a:rPr lang="ru-RU" sz="4000" b="1" dirty="0" smtClean="0"/>
              <a:t>3</a:t>
            </a:r>
            <a:r>
              <a:rPr lang="en-US" sz="4000" b="1" dirty="0" smtClean="0"/>
              <a:t>.</a:t>
            </a:r>
            <a:r>
              <a:rPr lang="en-US" sz="4000" b="1" dirty="0" err="1" smtClean="0"/>
              <a:t>php</a:t>
            </a:r>
            <a:endParaRPr lang="en-US" sz="4000" b="1" dirty="0" smtClean="0"/>
          </a:p>
          <a:p>
            <a:r>
              <a:rPr lang="ru-RU" sz="4000" b="1" dirty="0" smtClean="0">
                <a:solidFill>
                  <a:srgbClr val="FF0000"/>
                </a:solidFill>
              </a:rPr>
              <a:t>Задание </a:t>
            </a:r>
            <a:r>
              <a:rPr lang="ru-RU" sz="4000" b="1" dirty="0" smtClean="0">
                <a:solidFill>
                  <a:srgbClr val="FF0000"/>
                </a:solidFill>
              </a:rPr>
              <a:t>2 </a:t>
            </a:r>
            <a:r>
              <a:rPr lang="en-US" sz="4000" b="1" dirty="0" smtClean="0"/>
              <a:t>- </a:t>
            </a:r>
            <a:r>
              <a:rPr lang="en-US" sz="4000" b="1" dirty="0" err="1" smtClean="0"/>
              <a:t>savepage.inc.php</a:t>
            </a:r>
            <a:endParaRPr lang="en-US" sz="4000" b="1" dirty="0" smtClean="0"/>
          </a:p>
          <a:p>
            <a:r>
              <a:rPr lang="ru-RU" sz="4000" b="1" dirty="0">
                <a:solidFill>
                  <a:srgbClr val="FF0000"/>
                </a:solidFill>
              </a:rPr>
              <a:t>Задание </a:t>
            </a:r>
            <a:r>
              <a:rPr lang="ru-RU" sz="4000" b="1" dirty="0" smtClean="0">
                <a:solidFill>
                  <a:srgbClr val="FF0000"/>
                </a:solidFill>
              </a:rPr>
              <a:t>3 </a:t>
            </a:r>
            <a:r>
              <a:rPr lang="en-US" sz="4000" b="1" dirty="0"/>
              <a:t>- </a:t>
            </a:r>
            <a:r>
              <a:rPr lang="en-US" sz="4000" b="1" dirty="0" err="1" smtClean="0"/>
              <a:t>visited.inc.php</a:t>
            </a:r>
            <a:endParaRPr lang="ru-RU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accent1">
                    <a:satMod val="150000"/>
                  </a:schemeClr>
                </a:solidFill>
              </a:rPr>
              <a:t>Выводы</a:t>
            </a:r>
            <a:endParaRPr lang="ru-RU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6387" name="Содержимое 2"/>
          <p:cNvSpPr>
            <a:spLocks noGrp="1"/>
          </p:cNvSpPr>
          <p:nvPr>
            <p:ph idx="1"/>
          </p:nvPr>
        </p:nvSpPr>
        <p:spPr>
          <a:xfrm>
            <a:off x="457200" y="1557338"/>
            <a:ext cx="8229600" cy="4625975"/>
          </a:xfrm>
        </p:spPr>
        <p:txBody>
          <a:bodyPr/>
          <a:lstStyle/>
          <a:p>
            <a:pPr eaLnBrk="1" hangingPunct="1"/>
            <a:r>
              <a:rPr lang="ru-RU" smtClean="0"/>
              <a:t>Понятие сессии</a:t>
            </a:r>
          </a:p>
          <a:p>
            <a:pPr eaLnBrk="1" hangingPunct="1"/>
            <a:r>
              <a:rPr lang="ru-RU" smtClean="0"/>
              <a:t>Создание сессии</a:t>
            </a:r>
          </a:p>
          <a:p>
            <a:pPr eaLnBrk="1" hangingPunct="1"/>
            <a:r>
              <a:rPr lang="ru-RU" smtClean="0"/>
              <a:t>Чтение сессии</a:t>
            </a:r>
          </a:p>
          <a:p>
            <a:pPr eaLnBrk="1" hangingPunct="1"/>
            <a:r>
              <a:rPr lang="ru-RU" smtClean="0"/>
              <a:t>Удаление сессии</a:t>
            </a:r>
          </a:p>
          <a:p>
            <a:pPr eaLnBrk="1" hangingPunct="1"/>
            <a:r>
              <a:rPr lang="ru-RU" smtClean="0"/>
              <a:t>Параметры сессии</a:t>
            </a:r>
            <a:endParaRPr lang="en-US" smtClean="0"/>
          </a:p>
          <a:p>
            <a:pPr lvl="1" eaLnBrk="1" hangingPunct="1"/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Модульная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Модульная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ppt/theme/themeOverride2.xml><?xml version="1.0" encoding="utf-8"?>
<a:themeOverride xmlns:a="http://schemas.openxmlformats.org/drawingml/2006/main">
  <a:clrScheme name="Модульная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30008</TotalTime>
  <Words>162</Words>
  <Application>Microsoft Office PowerPoint</Application>
  <PresentationFormat>Экран (4:3)</PresentationFormat>
  <Paragraphs>54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Модульная</vt:lpstr>
      <vt:lpstr>PHP Уровень 2. Сессии (Сеансы) </vt:lpstr>
      <vt:lpstr>Темы модуля</vt:lpstr>
      <vt:lpstr>Сессии: как это работает?</vt:lpstr>
      <vt:lpstr>Сессия: создание</vt:lpstr>
      <vt:lpstr>Сессия: чтение</vt:lpstr>
      <vt:lpstr>Сессия: удаление</vt:lpstr>
      <vt:lpstr>Сессия: функции и директивы</vt:lpstr>
      <vt:lpstr>Лабораторная работа – 2</vt:lpstr>
      <vt:lpstr>Выводы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</dc:title>
  <dc:creator>ioborisov@specialist.ru</dc:creator>
  <cp:keywords>session, сессии, сеансы</cp:keywords>
  <cp:lastModifiedBy>Oleg</cp:lastModifiedBy>
  <cp:revision>264</cp:revision>
  <dcterms:created xsi:type="dcterms:W3CDTF">2009-06-17T07:49:50Z</dcterms:created>
  <dcterms:modified xsi:type="dcterms:W3CDTF">2016-01-15T15:58:17Z</dcterms:modified>
  <cp:category>PHP, веб, интернет</cp:category>
</cp:coreProperties>
</file>