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413" r:id="rId4"/>
    <p:sldId id="420" r:id="rId5"/>
    <p:sldId id="414" r:id="rId6"/>
    <p:sldId id="419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4" autoAdjust="0"/>
  </p:normalViewPr>
  <p:slideViewPr>
    <p:cSldViewPr>
      <p:cViewPr>
        <p:scale>
          <a:sx n="70" d="100"/>
          <a:sy n="70" d="100"/>
        </p:scale>
        <p:origin x="-18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5DDF98-BBB8-4A5E-86B3-673BB419D9AE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601970-8A7F-44BB-807D-FBA13779BF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62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7181-E150-4DC7-8EAB-61E16009A5C1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3475-6172-428B-A46E-8DDD944956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9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3F44F-D33C-4898-BB3B-A541DBB8DE16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3F34-5E7C-4C3C-818F-CAAE9012F9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5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B04-38EA-43A1-A354-C8AC49F256BA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D8D3A-EA76-4CCF-8438-2495B0C291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2124-0622-4EBF-BACC-4190F8C0C4EE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6C016-F6E9-4E81-8527-CD9768CE5B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E894-045A-455A-B38E-13BC7739995D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6C44-2CBE-4A7F-93B7-115C1FCC3E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9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333BE-B047-4B3D-BE0B-5D412B0FE4F9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3723-F6F8-4801-961C-9EA727FB9F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D12-47E9-4A82-AF5E-9AD538BFB916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A503-F307-4D19-857A-43A1EB79D0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9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556E-759E-4F3F-9045-D002AC22DB64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0C718-340F-4CBC-A4E0-5C054E7208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32E-E5B7-46CC-B1F9-7D4D952CB4A5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D540-63AF-410C-A9E9-E3FF04BBE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9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0E439-48E6-4AA3-A6D9-2B944319DC8F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BD1DF-FDA2-4756-AB8A-5311425891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4391-3063-470C-B7B3-88DFFA55824C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35476-CF50-4966-9CE8-B2BF0D56D1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01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5309C0-9B28-4BC6-A9AC-E4FB3E98E146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BE4B595-BEFA-40C4-B6C5-B7B00DA937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74" r:id="rId2"/>
    <p:sldLayoutId id="2147483980" r:id="rId3"/>
    <p:sldLayoutId id="2147483975" r:id="rId4"/>
    <p:sldLayoutId id="2147483976" r:id="rId5"/>
    <p:sldLayoutId id="2147483977" r:id="rId6"/>
    <p:sldLayoutId id="2147483981" r:id="rId7"/>
    <p:sldLayoutId id="2147483982" r:id="rId8"/>
    <p:sldLayoutId id="2147483983" r:id="rId9"/>
    <p:sldLayoutId id="2147483978" r:id="rId10"/>
    <p:sldLayoutId id="21474839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2.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Как </a:t>
            </a:r>
            <a:r>
              <a:rPr lang="ru-RU" sz="6000" dirty="0">
                <a:solidFill>
                  <a:schemeClr val="accent1">
                    <a:satMod val="150000"/>
                  </a:schemeClr>
                </a:solidFill>
              </a:rPr>
              <a:t>отправить </a:t>
            </a:r>
            <a:r>
              <a:rPr lang="en-US" sz="6000" dirty="0">
                <a:solidFill>
                  <a:schemeClr val="accent1">
                    <a:satMod val="150000"/>
                  </a:schemeClr>
                </a:solidFill>
              </a:rPr>
              <a:t>email?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61248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 smtClean="0"/>
              <a:t>Настройки для работы с почтой</a:t>
            </a:r>
          </a:p>
          <a:p>
            <a:pPr eaLnBrk="1" hangingPunct="1"/>
            <a:r>
              <a:rPr lang="ru-RU" dirty="0" smtClean="0"/>
              <a:t>Принципы работы с почтой</a:t>
            </a:r>
          </a:p>
          <a:p>
            <a:pPr eaLnBrk="1" hangingPunct="1"/>
            <a:r>
              <a:rPr lang="ru-RU" dirty="0" smtClean="0"/>
              <a:t>Параметры</a:t>
            </a:r>
            <a:endParaRPr lang="en-US" dirty="0" smtClean="0"/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Работа с почтой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95288" y="1571625"/>
            <a:ext cx="8893175" cy="6034088"/>
          </a:xfrm>
        </p:spPr>
        <p:txBody>
          <a:bodyPr/>
          <a:lstStyle/>
          <a:p>
            <a:pPr eaLnBrk="1" hangingPunct="1"/>
            <a:r>
              <a:rPr lang="ru-RU" sz="2800" smtClean="0"/>
              <a:t>Директивы </a:t>
            </a:r>
            <a:r>
              <a:rPr lang="en-US" sz="2800" smtClean="0"/>
              <a:t>php.ini</a:t>
            </a:r>
          </a:p>
          <a:p>
            <a:pPr lvl="1" eaLnBrk="1" hangingPunct="1"/>
            <a:r>
              <a:rPr lang="en-US" sz="2400" smtClean="0"/>
              <a:t>SMTP</a:t>
            </a:r>
          </a:p>
          <a:p>
            <a:pPr lvl="1" eaLnBrk="1" hangingPunct="1"/>
            <a:r>
              <a:rPr lang="en-US" sz="2400" smtClean="0"/>
              <a:t>smtp_port</a:t>
            </a:r>
          </a:p>
          <a:p>
            <a:pPr lvl="1" eaLnBrk="1" hangingPunct="1"/>
            <a:r>
              <a:rPr lang="en-US" sz="2400" smtClean="0"/>
              <a:t>sendmail_from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mail</a:t>
            </a:r>
            <a:r>
              <a:rPr lang="en-US" sz="2800" smtClean="0"/>
              <a:t> ( string $to , string $subject , string $message [, string $additional_headers [, string $additional_parameters ]] )</a:t>
            </a:r>
          </a:p>
          <a:p>
            <a:pPr lvl="1"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$message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Строка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 1\n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Строка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 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2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\n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Строка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 3"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mail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'vasya@pupkin.ru'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Тест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$message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r>
              <a:rPr lang="en-US" sz="2400" smtClean="0"/>
              <a:t> 		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4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791542"/>
          </a:xfrm>
        </p:spPr>
        <p:txBody>
          <a:bodyPr/>
          <a:lstStyle/>
          <a:p>
            <a:pPr eaLnBrk="1" hangingPunct="1"/>
            <a:r>
              <a:rPr lang="ru-RU" dirty="0" smtClean="0"/>
              <a:t>Использование функции </a:t>
            </a:r>
            <a:r>
              <a:rPr lang="en-US" dirty="0" smtClean="0"/>
              <a:t>mail()</a:t>
            </a:r>
          </a:p>
          <a:p>
            <a:pPr lvl="1" eaLnBrk="1" hangingPunct="1"/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132856"/>
            <a:ext cx="9036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</a:t>
            </a:r>
            <a:r>
              <a:rPr lang="en-US" sz="4000" dirty="0" smtClean="0"/>
              <a:t> </a:t>
            </a:r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/topic-5/</a:t>
            </a:r>
            <a:r>
              <a:rPr lang="en-US" sz="4000" b="1" dirty="0" err="1" smtClean="0"/>
              <a:t>aform-result.php</a:t>
            </a:r>
            <a:endParaRPr lang="ru-RU" sz="4000" b="1" dirty="0"/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/topic-5/</a:t>
            </a:r>
            <a:r>
              <a:rPr lang="en-US" sz="4000" b="1" dirty="0" err="1" smtClean="0"/>
              <a:t>amail-result.php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4371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Задания для лабораторной работы</a:t>
            </a:r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/topic-5/</a:t>
            </a:r>
            <a:r>
              <a:rPr lang="en-US" sz="4000" b="1" dirty="0" err="1" smtClean="0"/>
              <a:t>amail.php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Используем дополнительные заголовки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11188" y="1628775"/>
            <a:ext cx="8137525" cy="6034088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 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'MIME-Version: 1.0'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"\r\n"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'Content-type: text/html; charset=utf-8'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"\r\n"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endParaRPr lang="en-US" sz="240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'To: 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Петя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 &lt;petya@narod.ru&gt;, 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Федя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 &lt;fedya@narod.ru&gt;'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"\r\n"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'From: 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Вася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 &lt;vasya@narod.ru&gt;'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"\r\n"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'Cc: lena@narod.ru'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"\r\n"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.=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'Bcc: sveta@narod.ru'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"\r\n"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endParaRPr lang="en-US" sz="240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mail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$to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$subject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$message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$headers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smtClean="0"/>
              <a:t>Настройки для работы с почтой</a:t>
            </a:r>
          </a:p>
          <a:p>
            <a:pPr eaLnBrk="1" hangingPunct="1"/>
            <a:r>
              <a:rPr lang="ru-RU" smtClean="0"/>
              <a:t>Принципы работы с почтой</a:t>
            </a:r>
          </a:p>
          <a:p>
            <a:pPr eaLnBrk="1" hangingPunct="1"/>
            <a:r>
              <a:rPr lang="ru-RU" smtClean="0"/>
              <a:t>Параметры</a:t>
            </a:r>
            <a:endParaRPr lang="en-US" smtClean="0"/>
          </a:p>
          <a:p>
            <a:pPr lvl="1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27972</TotalTime>
  <Words>82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PHP Уровень 2. Как отправить email?</vt:lpstr>
      <vt:lpstr>Темы модуля</vt:lpstr>
      <vt:lpstr>Работа с почтой</vt:lpstr>
      <vt:lpstr>Лабораторная работа – 4</vt:lpstr>
      <vt:lpstr>Используем дополнительные заголовки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почтой</dc:title>
  <dc:creator>ioborisov@specialist.ru</dc:creator>
  <cp:keywords>почта, mail</cp:keywords>
  <cp:lastModifiedBy>Oleg</cp:lastModifiedBy>
  <cp:revision>264</cp:revision>
  <dcterms:created xsi:type="dcterms:W3CDTF">2009-06-17T07:49:50Z</dcterms:created>
  <dcterms:modified xsi:type="dcterms:W3CDTF">2013-09-16T23:56:19Z</dcterms:modified>
  <cp:category>PHP, веб, интернет</cp:category>
</cp:coreProperties>
</file>