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395" r:id="rId4"/>
    <p:sldId id="397" r:id="rId5"/>
    <p:sldId id="408" r:id="rId6"/>
    <p:sldId id="398" r:id="rId7"/>
    <p:sldId id="400" r:id="rId8"/>
    <p:sldId id="401" r:id="rId9"/>
    <p:sldId id="409" r:id="rId10"/>
    <p:sldId id="402" r:id="rId11"/>
    <p:sldId id="39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4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45725C-E886-45D0-A019-8AA48D150B1F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80456D-02D6-43C9-A43A-E65BAA7B4F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3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DA50-B273-46CD-BC68-A13CE00560AA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0874-7950-488F-B427-6643C0A1D7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7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FB08A-59FD-46BB-BB22-F1A2CF6F0231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ED914-31DF-425F-8763-89554CB8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03F28-C880-4F3D-B7E8-79E7A1A33610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10FB-B393-41EF-9092-78709A2D82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27D84-A18B-45C0-B0A0-A85B745E7C74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C4365-1C04-4C26-B623-C73A19D377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23D88-4A15-4494-8980-ECDE59C1A758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258F-C995-44BC-92C0-3646A5E676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26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4231-11E9-4B02-A4BD-57ED24A33F4A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559F4-6CF1-4750-B408-05278DC6BE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6C1-A27F-4A2D-B607-F0B13EDCAD72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C9330-04E9-4161-8161-FD12F7BD57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02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9FF61-FC58-46ED-BC32-CFB7134F0B5D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E4B83-559A-4E62-B461-40CED1860A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BA23-A7E6-436A-A0A5-7574F189ACC0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90244-B48C-4007-8516-2A5214EB21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2F47-B2FA-4E49-92B7-E321A6D9C2B7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FD0F2-45C0-4061-808C-6D120DBB4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8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EE07C-0BED-43E3-B46F-EA15281FC03F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AE1EA-4393-4B96-925D-199B72C964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DE73AE8-AD01-49B4-A4E6-287FF13278A0}" type="datetimeFigureOut">
              <a:rPr lang="ru-RU"/>
              <a:pPr>
                <a:defRPr/>
              </a:pPr>
              <a:t>23.09.2013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BAB5EE8-A464-4E3C-96D9-D757BC8034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1" r:id="rId2"/>
    <p:sldLayoutId id="2147483997" r:id="rId3"/>
    <p:sldLayoutId id="2147483992" r:id="rId4"/>
    <p:sldLayoutId id="2147483993" r:id="rId5"/>
    <p:sldLayoutId id="2147483994" r:id="rId6"/>
    <p:sldLayoutId id="2147483998" r:id="rId7"/>
    <p:sldLayoutId id="2147483999" r:id="rId8"/>
    <p:sldLayoutId id="2147484000" r:id="rId9"/>
    <p:sldLayoutId id="2147483995" r:id="rId10"/>
    <p:sldLayoutId id="21474840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Создание </a:t>
            </a:r>
            <a:b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интернет-магазина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89240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Дополнительное задание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pPr marL="119062" indent="0" eaLnBrk="1" hangingPunct="1">
              <a:buNone/>
            </a:pPr>
            <a:r>
              <a:rPr lang="ru-RU" dirty="0" smtClean="0">
                <a:solidFill>
                  <a:srgbClr val="FF0000"/>
                </a:solidFill>
              </a:rPr>
              <a:t>Авторизация в административном разделе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ru-RU" dirty="0" smtClean="0"/>
              <a:t>Сгенерируйте </a:t>
            </a:r>
            <a:r>
              <a:rPr lang="en-US" dirty="0" smtClean="0"/>
              <a:t>md5</a:t>
            </a:r>
            <a:r>
              <a:rPr lang="ru-RU" dirty="0" smtClean="0"/>
              <a:t>-</a:t>
            </a:r>
            <a:r>
              <a:rPr lang="ru-RU" dirty="0" err="1" smtClean="0"/>
              <a:t>хеш</a:t>
            </a:r>
            <a:r>
              <a:rPr lang="ru-RU" dirty="0" smtClean="0"/>
              <a:t> для логинов и паролей администраторов</a:t>
            </a:r>
            <a:r>
              <a:rPr lang="en-US" dirty="0" smtClean="0"/>
              <a:t> admin/secure/md5.php</a:t>
            </a:r>
            <a:endParaRPr lang="ru-RU" dirty="0"/>
          </a:p>
          <a:p>
            <a:pPr marL="119062" indent="0" eaLnBrk="1" hangingPunct="1">
              <a:buNone/>
            </a:pPr>
            <a:endParaRPr lang="en-US" dirty="0" smtClean="0"/>
          </a:p>
          <a:p>
            <a:pPr marL="119062" indent="0" eaLnBrk="1" hangingPunct="1">
              <a:buNone/>
            </a:pPr>
            <a:r>
              <a:rPr lang="ru-RU" dirty="0" smtClean="0"/>
              <a:t>Выполните задания в файлах</a:t>
            </a:r>
          </a:p>
          <a:p>
            <a:pPr eaLnBrk="1" hangingPunct="1"/>
            <a:r>
              <a:rPr lang="en-US" dirty="0" smtClean="0"/>
              <a:t>admin/secure/.</a:t>
            </a:r>
            <a:r>
              <a:rPr lang="en-US" dirty="0" err="1" smtClean="0"/>
              <a:t>htpassword</a:t>
            </a:r>
            <a:endParaRPr lang="en-US" dirty="0"/>
          </a:p>
          <a:p>
            <a:pPr eaLnBrk="1" hangingPunct="1"/>
            <a:r>
              <a:rPr lang="en-US" dirty="0"/>
              <a:t>admin/</a:t>
            </a:r>
            <a:r>
              <a:rPr lang="en-US" dirty="0" smtClean="0"/>
              <a:t>secure/</a:t>
            </a:r>
            <a:r>
              <a:rPr lang="en-US" dirty="0" err="1" smtClean="0"/>
              <a:t>logining.php</a:t>
            </a:r>
            <a:endParaRPr lang="en-US" dirty="0" smtClean="0"/>
          </a:p>
          <a:p>
            <a:pPr eaLnBrk="1" hangingPunct="1"/>
            <a:r>
              <a:rPr lang="en-US" dirty="0"/>
              <a:t>admin/</a:t>
            </a:r>
            <a:r>
              <a:rPr lang="en-US" dirty="0" smtClean="0"/>
              <a:t>secure/</a:t>
            </a:r>
            <a:r>
              <a:rPr lang="en-US" dirty="0" err="1" smtClean="0"/>
              <a:t>auth.php</a:t>
            </a:r>
            <a:endParaRPr lang="en-US" dirty="0" smtClean="0"/>
          </a:p>
          <a:p>
            <a:pPr eaLnBrk="1" hangingPunct="1"/>
            <a:r>
              <a:rPr lang="en-US" dirty="0"/>
              <a:t>admin/</a:t>
            </a:r>
            <a:r>
              <a:rPr lang="en-US" dirty="0" smtClean="0"/>
              <a:t>secure/</a:t>
            </a:r>
            <a:r>
              <a:rPr lang="en-US" dirty="0" err="1" smtClean="0"/>
              <a:t>library.php</a:t>
            </a:r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07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 smtClean="0"/>
              <a:t>Каталог товаров</a:t>
            </a:r>
          </a:p>
          <a:p>
            <a:pPr eaLnBrk="1" hangingPunct="1"/>
            <a:r>
              <a:rPr lang="ru-RU" dirty="0" smtClean="0"/>
              <a:t>Корзина покупателя</a:t>
            </a:r>
          </a:p>
          <a:p>
            <a:pPr eaLnBrk="1" hangingPunct="1"/>
            <a:r>
              <a:rPr lang="ru-RU" dirty="0" smtClean="0"/>
              <a:t>Заказы</a:t>
            </a:r>
          </a:p>
          <a:p>
            <a:pPr eaLnBrk="1" hangingPunct="1"/>
            <a:endParaRPr lang="ru-RU" dirty="0"/>
          </a:p>
          <a:p>
            <a:pPr eaLnBrk="1" hangingPunct="1"/>
            <a:r>
              <a:rPr lang="ru-RU" dirty="0" smtClean="0"/>
              <a:t>Что нужно добавить?</a:t>
            </a:r>
          </a:p>
          <a:p>
            <a:pPr eaLnBrk="1" hangingPunct="1"/>
            <a:r>
              <a:rPr lang="ru-RU" dirty="0" smtClean="0"/>
              <a:t>Что можно изменить?</a:t>
            </a:r>
            <a:endParaRPr lang="en-US" dirty="0"/>
          </a:p>
          <a:p>
            <a:pPr eaLnBrk="1" hangingPunct="1"/>
            <a:endParaRPr lang="en-US" dirty="0" smtClean="0"/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/>
          <a:lstStyle/>
          <a:p>
            <a:pPr eaLnBrk="1" hangingPunct="1"/>
            <a:r>
              <a:rPr lang="ru-RU" dirty="0"/>
              <a:t>Создание базы данных</a:t>
            </a:r>
          </a:p>
          <a:p>
            <a:pPr eaLnBrk="1" hangingPunct="1"/>
            <a:r>
              <a:rPr lang="ru-RU" dirty="0" smtClean="0"/>
              <a:t>Создание </a:t>
            </a:r>
            <a:r>
              <a:rPr lang="ru-RU" dirty="0"/>
              <a:t>каталога </a:t>
            </a:r>
            <a:r>
              <a:rPr lang="ru-RU" dirty="0" smtClean="0"/>
              <a:t>товаров</a:t>
            </a:r>
            <a:endParaRPr lang="ru-RU" dirty="0"/>
          </a:p>
          <a:p>
            <a:pPr eaLnBrk="1" hangingPunct="1"/>
            <a:r>
              <a:rPr lang="ru-RU" dirty="0"/>
              <a:t>Выборка товаров из каталога</a:t>
            </a:r>
          </a:p>
          <a:p>
            <a:pPr eaLnBrk="1" hangingPunct="1"/>
            <a:r>
              <a:rPr lang="ru-RU" dirty="0" smtClean="0"/>
              <a:t>Создание корзины </a:t>
            </a:r>
            <a:r>
              <a:rPr lang="ru-RU" dirty="0"/>
              <a:t>пользователя</a:t>
            </a:r>
          </a:p>
          <a:p>
            <a:pPr eaLnBrk="1" hangingPunct="1"/>
            <a:r>
              <a:rPr lang="ru-RU" dirty="0"/>
              <a:t>Выборка товаров из корзины пользователя</a:t>
            </a:r>
          </a:p>
          <a:p>
            <a:pPr eaLnBrk="1" hangingPunct="1"/>
            <a:r>
              <a:rPr lang="ru-RU" dirty="0"/>
              <a:t>Удаление товаров из корзины пользователя</a:t>
            </a:r>
          </a:p>
          <a:p>
            <a:pPr eaLnBrk="1" hangingPunct="1"/>
            <a:r>
              <a:rPr lang="ru-RU" dirty="0"/>
              <a:t>Формирование заказа</a:t>
            </a:r>
          </a:p>
          <a:p>
            <a:pPr eaLnBrk="1" hangingPunct="1"/>
            <a:r>
              <a:rPr lang="ru-RU" dirty="0"/>
              <a:t>Выборка </a:t>
            </a:r>
            <a:r>
              <a:rPr lang="ru-RU" dirty="0" smtClean="0"/>
              <a:t>заказов</a:t>
            </a:r>
          </a:p>
          <a:p>
            <a:pPr eaLnBrk="1" hangingPunct="1"/>
            <a:r>
              <a:rPr lang="ru-RU" dirty="0" smtClean="0"/>
              <a:t>Повышение безопасности (опционально)</a:t>
            </a:r>
            <a:endParaRPr lang="en-US" dirty="0" smtClean="0"/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Схема электронного магазина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-46856" y="1395313"/>
            <a:ext cx="2242592" cy="4625975"/>
          </a:xfrm>
        </p:spPr>
        <p:txBody>
          <a:bodyPr/>
          <a:lstStyle/>
          <a:p>
            <a:pPr eaLnBrk="1" hangingPunct="1"/>
            <a:r>
              <a:rPr lang="en-US" dirty="0" smtClean="0"/>
              <a:t>Catalog</a:t>
            </a:r>
          </a:p>
          <a:p>
            <a:pPr lvl="1" eaLnBrk="1" hangingPunct="1"/>
            <a:r>
              <a:rPr lang="en-US" dirty="0" smtClean="0"/>
              <a:t>id</a:t>
            </a:r>
          </a:p>
          <a:p>
            <a:pPr lvl="1" eaLnBrk="1" hangingPunct="1"/>
            <a:r>
              <a:rPr lang="en-US" dirty="0" smtClean="0"/>
              <a:t>title</a:t>
            </a:r>
          </a:p>
          <a:p>
            <a:pPr lvl="1" eaLnBrk="1" hangingPunct="1"/>
            <a:r>
              <a:rPr lang="en-US" dirty="0" smtClean="0"/>
              <a:t>author</a:t>
            </a:r>
          </a:p>
          <a:p>
            <a:pPr lvl="1" eaLnBrk="1" hangingPunct="1"/>
            <a:r>
              <a:rPr lang="en-US" dirty="0" err="1" smtClean="0"/>
              <a:t>pubyear</a:t>
            </a:r>
            <a:endParaRPr lang="en-US" dirty="0" smtClean="0"/>
          </a:p>
          <a:p>
            <a:pPr lvl="1" eaLnBrk="1" hangingPunct="1"/>
            <a:r>
              <a:rPr lang="en-US" dirty="0" smtClean="0"/>
              <a:t>price</a:t>
            </a:r>
            <a:endParaRPr lang="ru-RU" dirty="0" smtClean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auto">
          <a:xfrm>
            <a:off x="6721896" y="1395313"/>
            <a:ext cx="2242592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dirty="0" smtClean="0"/>
              <a:t>Orders</a:t>
            </a:r>
          </a:p>
          <a:p>
            <a:pPr lvl="1" eaLnBrk="1" hangingPunct="1"/>
            <a:r>
              <a:rPr lang="en-US" dirty="0" smtClean="0"/>
              <a:t>id</a:t>
            </a:r>
          </a:p>
          <a:p>
            <a:pPr lvl="1" eaLnBrk="1" hangingPunct="1"/>
            <a:r>
              <a:rPr lang="en-US" dirty="0" smtClean="0"/>
              <a:t>title</a:t>
            </a:r>
          </a:p>
          <a:p>
            <a:pPr lvl="1" eaLnBrk="1" hangingPunct="1"/>
            <a:r>
              <a:rPr lang="en-US" dirty="0" smtClean="0"/>
              <a:t>author</a:t>
            </a:r>
          </a:p>
          <a:p>
            <a:pPr lvl="1" eaLnBrk="1" hangingPunct="1"/>
            <a:r>
              <a:rPr lang="en-US" dirty="0" err="1" smtClean="0"/>
              <a:t>pubyear</a:t>
            </a:r>
            <a:endParaRPr lang="en-US" dirty="0" smtClean="0"/>
          </a:p>
          <a:p>
            <a:pPr lvl="1" eaLnBrk="1" hangingPunct="1"/>
            <a:r>
              <a:rPr lang="en-US" dirty="0" smtClean="0"/>
              <a:t>price</a:t>
            </a:r>
          </a:p>
          <a:p>
            <a:pPr lvl="1" eaLnBrk="1" hangingPunct="1"/>
            <a:r>
              <a:rPr lang="en-US" dirty="0" smtClean="0"/>
              <a:t>quantity</a:t>
            </a:r>
          </a:p>
          <a:p>
            <a:pPr lvl="1" eaLnBrk="1" hangingPunct="1"/>
            <a:r>
              <a:rPr lang="en-US" dirty="0" err="1" smtClean="0"/>
              <a:t>orderid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datetime</a:t>
            </a:r>
            <a:endParaRPr lang="ru-RU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2488501" y="1395313"/>
            <a:ext cx="4248472" cy="354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dirty="0" smtClean="0"/>
              <a:t>Basket</a:t>
            </a:r>
          </a:p>
          <a:p>
            <a:pPr lvl="1" eaLnBrk="1" hangingPunct="1"/>
            <a:r>
              <a:rPr lang="en-US" dirty="0" smtClean="0"/>
              <a:t>id</a:t>
            </a:r>
            <a:endParaRPr lang="ru-RU" dirty="0" smtClean="0"/>
          </a:p>
          <a:p>
            <a:pPr lvl="1" eaLnBrk="1" hangingPunct="1"/>
            <a:r>
              <a:rPr lang="en-US" dirty="0" err="1" smtClean="0"/>
              <a:t>orderid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goodsid</a:t>
            </a:r>
            <a:endParaRPr lang="en-US" dirty="0" smtClean="0"/>
          </a:p>
          <a:p>
            <a:pPr lvl="1" eaLnBrk="1" hangingPunct="1"/>
            <a:r>
              <a:rPr lang="en-US" dirty="0" smtClean="0"/>
              <a:t>quantity</a:t>
            </a:r>
          </a:p>
          <a:p>
            <a:pPr lvl="1" eaLnBrk="1" hangingPunct="1"/>
            <a:r>
              <a:rPr lang="en-US" dirty="0" err="1" smtClean="0"/>
              <a:t>datetime</a:t>
            </a:r>
            <a:endParaRPr lang="en-US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 bwMode="auto">
          <a:xfrm>
            <a:off x="611560" y="4941168"/>
            <a:ext cx="561662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dirty="0" smtClean="0"/>
              <a:t>orders.log</a:t>
            </a:r>
          </a:p>
          <a:p>
            <a:pPr lvl="1" eaLnBrk="1" hangingPunct="1"/>
            <a:r>
              <a:rPr lang="ru-RU" dirty="0" smtClean="0"/>
              <a:t>Персональные данные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55448"/>
            <a:ext cx="8640960" cy="125272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Структура приложения. Администрирование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5301208"/>
          </a:xfrm>
        </p:spPr>
        <p:txBody>
          <a:bodyPr/>
          <a:lstStyle/>
          <a:p>
            <a:r>
              <a:rPr lang="en-US" sz="1600" b="1" dirty="0" err="1" smtClean="0"/>
              <a:t>create_php</a:t>
            </a:r>
            <a:r>
              <a:rPr lang="en-US" sz="1600" dirty="0" smtClean="0"/>
              <a:t> – </a:t>
            </a:r>
            <a:r>
              <a:rPr lang="ru-RU" sz="1600" dirty="0" smtClean="0"/>
              <a:t>создание базы данных и таблиц</a:t>
            </a:r>
            <a:endParaRPr lang="ru-RU" sz="1600" dirty="0"/>
          </a:p>
          <a:p>
            <a:endParaRPr lang="en-US" sz="1600" b="1" dirty="0" smtClean="0"/>
          </a:p>
          <a:p>
            <a:r>
              <a:rPr lang="en-US" sz="1600" b="1" dirty="0" err="1" smtClean="0"/>
              <a:t>inc</a:t>
            </a:r>
            <a:r>
              <a:rPr lang="en-US" sz="1600" b="1" dirty="0" smtClean="0"/>
              <a:t> \ </a:t>
            </a:r>
            <a:r>
              <a:rPr lang="en-US" sz="1600" b="1" dirty="0" err="1" smtClean="0"/>
              <a:t>db.inc.php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основные настройки сайта</a:t>
            </a:r>
          </a:p>
          <a:p>
            <a:r>
              <a:rPr lang="en-US" sz="1600" b="1" dirty="0" err="1"/>
              <a:t>inc</a:t>
            </a:r>
            <a:r>
              <a:rPr lang="en-US" sz="1600" b="1" dirty="0"/>
              <a:t> \ </a:t>
            </a:r>
            <a:r>
              <a:rPr lang="en-US" sz="1600" b="1" dirty="0" err="1" smtClean="0"/>
              <a:t>lib.inc.php</a:t>
            </a:r>
            <a:r>
              <a:rPr lang="en-US" sz="1600" dirty="0" smtClean="0"/>
              <a:t> – </a:t>
            </a:r>
            <a:r>
              <a:rPr lang="ru-RU" sz="1600" dirty="0" smtClean="0"/>
              <a:t>основная библиотека </a:t>
            </a:r>
            <a:r>
              <a:rPr lang="ru-RU" sz="1600" dirty="0"/>
              <a:t>функций </a:t>
            </a:r>
            <a:r>
              <a:rPr lang="ru-RU" sz="1600" dirty="0" smtClean="0"/>
              <a:t>сайта</a:t>
            </a:r>
          </a:p>
          <a:p>
            <a:r>
              <a:rPr lang="en-US" sz="1600" b="1" dirty="0" smtClean="0"/>
              <a:t>secure </a:t>
            </a:r>
            <a:r>
              <a:rPr lang="en-US" sz="1600" b="1" dirty="0"/>
              <a:t>\ </a:t>
            </a:r>
            <a:r>
              <a:rPr lang="en-US" sz="1600" b="1" dirty="0" err="1" smtClean="0"/>
              <a:t>library.php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библиотека </a:t>
            </a:r>
            <a:r>
              <a:rPr lang="ru-RU" sz="1600" dirty="0"/>
              <a:t>функций </a:t>
            </a:r>
            <a:r>
              <a:rPr lang="ru-RU" sz="1600" dirty="0" smtClean="0"/>
              <a:t>административного раздела сайта</a:t>
            </a:r>
          </a:p>
          <a:p>
            <a:r>
              <a:rPr lang="en-US" sz="1600" b="1" dirty="0" smtClean="0"/>
              <a:t>secure \</a:t>
            </a:r>
            <a:r>
              <a:rPr lang="ru-RU" sz="1600" b="1" dirty="0" smtClean="0"/>
              <a:t> 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htpassword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хранение логинов и паролей к административному разделу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 smtClean="0"/>
              <a:t>admin </a:t>
            </a:r>
            <a:r>
              <a:rPr lang="en-US" sz="1600" b="1" dirty="0"/>
              <a:t>\ </a:t>
            </a:r>
            <a:r>
              <a:rPr lang="en-US" sz="1600" b="1" dirty="0" err="1" smtClean="0"/>
              <a:t>index.php</a:t>
            </a:r>
            <a:r>
              <a:rPr lang="en-US" sz="1600" dirty="0" smtClean="0"/>
              <a:t> – </a:t>
            </a:r>
            <a:r>
              <a:rPr lang="ru-RU" sz="1600" dirty="0" smtClean="0"/>
              <a:t>стартовая страница </a:t>
            </a:r>
            <a:r>
              <a:rPr lang="ru-RU" sz="1600" dirty="0" err="1" smtClean="0"/>
              <a:t>админки</a:t>
            </a:r>
            <a:endParaRPr lang="ru-RU" sz="1600" dirty="0"/>
          </a:p>
          <a:p>
            <a:r>
              <a:rPr lang="en-US" sz="1600" b="1" dirty="0"/>
              <a:t>admin \ </a:t>
            </a:r>
            <a:r>
              <a:rPr lang="en-US" sz="1600" b="1" dirty="0" err="1"/>
              <a:t>showcatalog.php</a:t>
            </a:r>
            <a:r>
              <a:rPr lang="en-US" sz="1600" dirty="0"/>
              <a:t> - </a:t>
            </a:r>
            <a:r>
              <a:rPr lang="ru-RU" sz="1600" dirty="0"/>
              <a:t>Вывод списка товаров</a:t>
            </a:r>
          </a:p>
          <a:p>
            <a:r>
              <a:rPr lang="en-US" sz="1600" b="1" dirty="0" smtClean="0"/>
              <a:t>admin \ add2cat.php</a:t>
            </a:r>
            <a:r>
              <a:rPr lang="en-US" sz="1600" dirty="0" smtClean="0"/>
              <a:t> </a:t>
            </a:r>
            <a:r>
              <a:rPr lang="en-US" sz="1600" dirty="0"/>
              <a:t>- HTML-</a:t>
            </a:r>
            <a:r>
              <a:rPr lang="ru-RU" sz="1600" dirty="0"/>
              <a:t>форма для добавления </a:t>
            </a:r>
            <a:r>
              <a:rPr lang="ru-RU" sz="1600" dirty="0" smtClean="0"/>
              <a:t>товаров</a:t>
            </a:r>
            <a:endParaRPr lang="ru-RU" sz="1600" dirty="0"/>
          </a:p>
          <a:p>
            <a:r>
              <a:rPr lang="en-US" sz="1600" b="1" dirty="0" smtClean="0"/>
              <a:t>admin \ save2cat.php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РНР-код обработки </a:t>
            </a:r>
            <a:r>
              <a:rPr lang="en-US" sz="1600" dirty="0"/>
              <a:t>HTML-</a:t>
            </a:r>
            <a:r>
              <a:rPr lang="ru-RU" sz="1600" dirty="0" smtClean="0"/>
              <a:t>формы</a:t>
            </a:r>
          </a:p>
          <a:p>
            <a:r>
              <a:rPr lang="en-US" sz="1600" b="1" dirty="0"/>
              <a:t>admin \ </a:t>
            </a:r>
            <a:r>
              <a:rPr lang="en-US" sz="1600" b="1" dirty="0" err="1" smtClean="0"/>
              <a:t>delete.php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РНР-код обработки </a:t>
            </a:r>
            <a:r>
              <a:rPr lang="en-US" sz="1600" dirty="0" smtClean="0"/>
              <a:t> </a:t>
            </a:r>
            <a:r>
              <a:rPr lang="ru-RU" sz="1600" dirty="0" smtClean="0"/>
              <a:t>при удалении товара</a:t>
            </a:r>
            <a:endParaRPr lang="ru-RU" sz="1600" dirty="0"/>
          </a:p>
          <a:p>
            <a:r>
              <a:rPr lang="en-US" sz="1600" b="1" dirty="0" smtClean="0"/>
              <a:t>admin </a:t>
            </a:r>
            <a:r>
              <a:rPr lang="en-US" sz="1600" b="1" dirty="0"/>
              <a:t>\ </a:t>
            </a:r>
            <a:r>
              <a:rPr lang="en-US" sz="1600" b="1" dirty="0" err="1"/>
              <a:t>orders.php</a:t>
            </a:r>
            <a:r>
              <a:rPr lang="en-US" sz="1600" dirty="0"/>
              <a:t> - </a:t>
            </a:r>
            <a:r>
              <a:rPr lang="ru-RU" sz="1600" dirty="0"/>
              <a:t>Вывод списка заказов в виде </a:t>
            </a:r>
            <a:r>
              <a:rPr lang="en-US" sz="1600" dirty="0"/>
              <a:t>HTML-</a:t>
            </a:r>
            <a:r>
              <a:rPr lang="ru-RU" sz="1600" dirty="0"/>
              <a:t>таблицы</a:t>
            </a:r>
          </a:p>
          <a:p>
            <a:endParaRPr lang="ru-RU" sz="1600" dirty="0"/>
          </a:p>
          <a:p>
            <a:r>
              <a:rPr lang="en-US" sz="1600" b="1" dirty="0"/>
              <a:t>secure \ </a:t>
            </a:r>
            <a:r>
              <a:rPr lang="en-US" sz="1600" b="1" dirty="0" err="1"/>
              <a:t>auth.php</a:t>
            </a:r>
            <a:r>
              <a:rPr lang="en-US" sz="1600" dirty="0"/>
              <a:t> – </a:t>
            </a:r>
            <a:r>
              <a:rPr lang="ru-RU" sz="1600" dirty="0"/>
              <a:t>управление авторизацией административного раздела сайта</a:t>
            </a:r>
          </a:p>
          <a:p>
            <a:r>
              <a:rPr lang="en-US" sz="1600" b="1" dirty="0" smtClean="0"/>
              <a:t>secure </a:t>
            </a:r>
            <a:r>
              <a:rPr lang="en-US" sz="1600" b="1" dirty="0"/>
              <a:t>\ </a:t>
            </a:r>
            <a:r>
              <a:rPr lang="en-US" sz="1600" b="1" dirty="0" err="1" smtClean="0"/>
              <a:t>auth_form.php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HTML</a:t>
            </a:r>
            <a:r>
              <a:rPr lang="ru-RU" sz="1600" dirty="0" smtClean="0"/>
              <a:t>-форма для ввода пароля</a:t>
            </a:r>
          </a:p>
          <a:p>
            <a:r>
              <a:rPr lang="en-US" sz="1600" b="1" dirty="0"/>
              <a:t>secure \ </a:t>
            </a:r>
            <a:r>
              <a:rPr lang="en-US" sz="1600" b="1" dirty="0" err="1" smtClean="0"/>
              <a:t>logining.php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проверка авторизации</a:t>
            </a:r>
            <a:endParaRPr lang="ru-RU" sz="1600" dirty="0"/>
          </a:p>
          <a:p>
            <a:r>
              <a:rPr lang="en-US" sz="1600" b="1" dirty="0" smtClean="0"/>
              <a:t>secure </a:t>
            </a:r>
            <a:r>
              <a:rPr lang="en-US" sz="1600" b="1" dirty="0"/>
              <a:t>\ </a:t>
            </a:r>
            <a:r>
              <a:rPr lang="en-US" sz="1600" b="1" dirty="0" err="1" smtClean="0"/>
              <a:t>exit.php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выход из административного </a:t>
            </a:r>
            <a:r>
              <a:rPr lang="ru-RU" sz="1600" dirty="0"/>
              <a:t>раздела </a:t>
            </a:r>
            <a:r>
              <a:rPr lang="ru-RU" sz="1600" dirty="0" smtClean="0"/>
              <a:t>сайта</a:t>
            </a:r>
          </a:p>
          <a:p>
            <a:r>
              <a:rPr lang="en-US" sz="1600" b="1" dirty="0"/>
              <a:t>secure \ </a:t>
            </a:r>
            <a:r>
              <a:rPr lang="en-US" sz="1600" b="1" dirty="0" err="1" smtClean="0"/>
              <a:t>acess-deny.php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страница</a:t>
            </a:r>
            <a:r>
              <a:rPr lang="en-US" sz="1600" dirty="0" smtClean="0"/>
              <a:t> </a:t>
            </a:r>
            <a:r>
              <a:rPr lang="ru-RU" sz="1600" dirty="0" smtClean="0"/>
              <a:t>с сообщение о запрете доступа</a:t>
            </a:r>
            <a:endParaRPr lang="ru-RU" sz="1600" dirty="0"/>
          </a:p>
          <a:p>
            <a:r>
              <a:rPr lang="en-US" sz="1600" b="1" dirty="0" smtClean="0"/>
              <a:t>secure </a:t>
            </a:r>
            <a:r>
              <a:rPr lang="en-US" sz="1600" b="1" dirty="0"/>
              <a:t>\ </a:t>
            </a:r>
            <a:r>
              <a:rPr lang="en-US" sz="1600" b="1" dirty="0" err="1" smtClean="0"/>
              <a:t>index.php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страница-заглушка</a:t>
            </a:r>
          </a:p>
          <a:p>
            <a:r>
              <a:rPr lang="en-US" sz="1600" b="1" dirty="0"/>
              <a:t>secure \ </a:t>
            </a:r>
            <a:r>
              <a:rPr lang="en-US" sz="1600" b="1" dirty="0" smtClean="0"/>
              <a:t>md5.php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ru-RU" sz="1600" dirty="0" smtClean="0"/>
              <a:t>получение </a:t>
            </a:r>
            <a:r>
              <a:rPr lang="en-US" sz="1600" dirty="0" smtClean="0"/>
              <a:t>md5-</a:t>
            </a:r>
            <a:r>
              <a:rPr lang="ru-RU" sz="1600" dirty="0" err="1" smtClean="0"/>
              <a:t>хеша</a:t>
            </a:r>
            <a:r>
              <a:rPr lang="ru-RU" sz="1600" dirty="0" smtClean="0"/>
              <a:t> строки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144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Структура приложения. Пользовательская часть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51520" y="1628800"/>
            <a:ext cx="8579296" cy="3743870"/>
          </a:xfrm>
        </p:spPr>
        <p:txBody>
          <a:bodyPr/>
          <a:lstStyle/>
          <a:p>
            <a:r>
              <a:rPr lang="en-US" sz="1600" b="1" dirty="0" err="1" smtClean="0"/>
              <a:t>top.inc.php</a:t>
            </a:r>
            <a:r>
              <a:rPr lang="en-US" sz="1600" b="1" dirty="0" smtClean="0"/>
              <a:t> – html-</a:t>
            </a:r>
            <a:r>
              <a:rPr lang="ru-RU" sz="1600" b="1" dirty="0" smtClean="0"/>
              <a:t>шапка сайта</a:t>
            </a:r>
          </a:p>
          <a:p>
            <a:r>
              <a:rPr lang="en-US" sz="1600" b="1" dirty="0" err="1" smtClean="0"/>
              <a:t>bottom.inc.php</a:t>
            </a:r>
            <a:r>
              <a:rPr lang="en-US" sz="1600" b="1" dirty="0" smtClean="0"/>
              <a:t> </a:t>
            </a:r>
            <a:r>
              <a:rPr lang="en-US" sz="1600" b="1" dirty="0"/>
              <a:t>– </a:t>
            </a:r>
            <a:r>
              <a:rPr lang="en-US" sz="1600" b="1" dirty="0" smtClean="0"/>
              <a:t>html-</a:t>
            </a:r>
            <a:r>
              <a:rPr lang="ru-RU" sz="1600" b="1" dirty="0" smtClean="0"/>
              <a:t>подвал </a:t>
            </a:r>
            <a:r>
              <a:rPr lang="ru-RU" sz="1600" b="1" dirty="0"/>
              <a:t>сайта</a:t>
            </a:r>
          </a:p>
          <a:p>
            <a:r>
              <a:rPr lang="en-US" sz="1600" b="1" dirty="0" err="1" smtClean="0"/>
              <a:t>inc</a:t>
            </a:r>
            <a:r>
              <a:rPr lang="en-US" sz="1600" b="1" dirty="0" smtClean="0"/>
              <a:t> \ </a:t>
            </a:r>
            <a:r>
              <a:rPr lang="en-US" sz="1600" b="1" dirty="0" err="1" smtClean="0"/>
              <a:t>db.inc.php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основные настройки сайта</a:t>
            </a:r>
          </a:p>
          <a:p>
            <a:r>
              <a:rPr lang="en-US" sz="1600" b="1" dirty="0" err="1"/>
              <a:t>inc</a:t>
            </a:r>
            <a:r>
              <a:rPr lang="en-US" sz="1600" b="1" dirty="0"/>
              <a:t> \ </a:t>
            </a:r>
            <a:r>
              <a:rPr lang="en-US" sz="1600" b="1" dirty="0" err="1" smtClean="0"/>
              <a:t>lib.inc.php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библиотека функций сайта</a:t>
            </a:r>
          </a:p>
          <a:p>
            <a:endParaRPr lang="ru-RU" sz="1600" b="1" dirty="0" smtClean="0"/>
          </a:p>
          <a:p>
            <a:r>
              <a:rPr lang="en-US" sz="1600" b="1" dirty="0" err="1" smtClean="0"/>
              <a:t>catalog.php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вывод списка товаров в виде </a:t>
            </a:r>
            <a:r>
              <a:rPr lang="en-US" sz="1600" dirty="0"/>
              <a:t>HTML-</a:t>
            </a:r>
            <a:r>
              <a:rPr lang="ru-RU" sz="1600" dirty="0" smtClean="0"/>
              <a:t>таблицы. Стартовая страница сайта</a:t>
            </a:r>
            <a:endParaRPr lang="ru-RU" sz="1600" dirty="0"/>
          </a:p>
          <a:p>
            <a:endParaRPr lang="en-US" sz="1600" b="1" dirty="0" smtClean="0"/>
          </a:p>
          <a:p>
            <a:r>
              <a:rPr lang="en-US" sz="1600" b="1" dirty="0" smtClean="0"/>
              <a:t>add2basket.php</a:t>
            </a:r>
            <a:r>
              <a:rPr lang="en-US" sz="1600" dirty="0" smtClean="0"/>
              <a:t> </a:t>
            </a:r>
            <a:r>
              <a:rPr lang="en-US" sz="1600" dirty="0"/>
              <a:t>- </a:t>
            </a:r>
            <a:r>
              <a:rPr lang="ru-RU" sz="1600" dirty="0"/>
              <a:t>РНР-код обработки данных для добавления товара в </a:t>
            </a:r>
            <a:r>
              <a:rPr lang="ru-RU" sz="1600" dirty="0" smtClean="0"/>
              <a:t>корзину</a:t>
            </a:r>
            <a:endParaRPr lang="ru-RU" sz="1600" dirty="0"/>
          </a:p>
          <a:p>
            <a:r>
              <a:rPr lang="en-US" sz="1600" b="1" dirty="0" err="1"/>
              <a:t>basket.php</a:t>
            </a:r>
            <a:r>
              <a:rPr lang="en-US" sz="1600" dirty="0"/>
              <a:t> - </a:t>
            </a:r>
            <a:r>
              <a:rPr lang="ru-RU" sz="1600" dirty="0"/>
              <a:t>вывод товаров покупателя в виде </a:t>
            </a:r>
            <a:r>
              <a:rPr lang="en-US" sz="1600" dirty="0"/>
              <a:t>HTML-</a:t>
            </a:r>
            <a:r>
              <a:rPr lang="ru-RU" sz="1600" dirty="0"/>
              <a:t>таблицы</a:t>
            </a:r>
          </a:p>
          <a:p>
            <a:r>
              <a:rPr lang="en-US" sz="1600" b="1" dirty="0" err="1"/>
              <a:t>delete_from_basket.php</a:t>
            </a:r>
            <a:r>
              <a:rPr lang="en-US" sz="1600" dirty="0"/>
              <a:t> - </a:t>
            </a:r>
            <a:r>
              <a:rPr lang="ru-RU" sz="1600" dirty="0"/>
              <a:t>РНР-код обработки данных для удаления товара из корзины</a:t>
            </a:r>
          </a:p>
          <a:p>
            <a:endParaRPr lang="en-US" sz="1600" b="1" dirty="0" smtClean="0"/>
          </a:p>
          <a:p>
            <a:r>
              <a:rPr lang="en-US" sz="1600" b="1" dirty="0" err="1" smtClean="0"/>
              <a:t>orderform.php</a:t>
            </a:r>
            <a:r>
              <a:rPr lang="en-US" sz="1600" dirty="0" smtClean="0"/>
              <a:t> </a:t>
            </a:r>
            <a:r>
              <a:rPr lang="en-US" sz="1600" dirty="0"/>
              <a:t>- HTML-</a:t>
            </a:r>
            <a:r>
              <a:rPr lang="ru-RU" sz="1600" dirty="0"/>
              <a:t>форма для добавления персональных данных </a:t>
            </a:r>
            <a:r>
              <a:rPr lang="ru-RU" sz="1600" dirty="0" smtClean="0"/>
              <a:t>покупателя</a:t>
            </a:r>
            <a:endParaRPr lang="ru-RU" sz="1600" dirty="0"/>
          </a:p>
          <a:p>
            <a:r>
              <a:rPr lang="en-US" sz="1600" b="1" dirty="0" err="1"/>
              <a:t>saveorder.php</a:t>
            </a:r>
            <a:r>
              <a:rPr lang="en-US" sz="1600" dirty="0"/>
              <a:t> - </a:t>
            </a:r>
            <a:r>
              <a:rPr lang="ru-RU" sz="1600" dirty="0"/>
              <a:t>РНР-код обработки персональных данных покупателя для сохранения в текстовый файл и перемещения товаров из корзины покупателя в таблицу </a:t>
            </a:r>
          </a:p>
        </p:txBody>
      </p:sp>
    </p:spTree>
    <p:extLst>
      <p:ext uri="{BB962C8B-B14F-4D97-AF65-F5344CB8AC3E}">
        <p14:creationId xmlns:p14="http://schemas.microsoft.com/office/powerpoint/2010/main" val="33935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Практическая работа.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Часть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1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marL="119062" indent="0" eaLnBrk="1" hangingPunct="1">
              <a:buNone/>
            </a:pPr>
            <a:r>
              <a:rPr lang="ru-RU" dirty="0"/>
              <a:t>Создание базы данных и ее </a:t>
            </a:r>
            <a:r>
              <a:rPr lang="ru-RU" dirty="0" smtClean="0"/>
              <a:t>структуры</a:t>
            </a:r>
            <a:endParaRPr lang="ru-RU" dirty="0"/>
          </a:p>
          <a:p>
            <a:pPr eaLnBrk="1" hangingPunct="1"/>
            <a:r>
              <a:rPr lang="ru-RU" dirty="0" smtClean="0"/>
              <a:t>Выполните задания в файле </a:t>
            </a:r>
            <a:r>
              <a:rPr lang="en-US" b="1" dirty="0" err="1" smtClean="0"/>
              <a:t>create_db.php</a:t>
            </a:r>
            <a:r>
              <a:rPr lang="ru-RU" dirty="0" smtClean="0"/>
              <a:t> </a:t>
            </a:r>
          </a:p>
          <a:p>
            <a:pPr eaLnBrk="1" hangingPunct="1"/>
            <a:r>
              <a:rPr lang="ru-RU" dirty="0" smtClean="0"/>
              <a:t>Создайте структуру БД, с помощью </a:t>
            </a:r>
            <a:r>
              <a:rPr lang="en-US" b="1" dirty="0" err="1" smtClean="0"/>
              <a:t>create_db.php</a:t>
            </a:r>
            <a:endParaRPr lang="ru-RU" b="1" dirty="0" smtClean="0"/>
          </a:p>
          <a:p>
            <a:pPr eaLnBrk="1" hangingPunct="1"/>
            <a:r>
              <a:rPr lang="ru-RU" dirty="0" smtClean="0"/>
              <a:t>Выполните задания в файле </a:t>
            </a:r>
            <a:r>
              <a:rPr lang="en-US" b="1" dirty="0" err="1" smtClean="0"/>
              <a:t>inc</a:t>
            </a:r>
            <a:r>
              <a:rPr lang="en-US" b="1" dirty="0" smtClean="0"/>
              <a:t>\</a:t>
            </a:r>
            <a:r>
              <a:rPr lang="en-US" b="1" dirty="0" err="1" smtClean="0"/>
              <a:t>db.inc.php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353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Практическая работа.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Часть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2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0" y="1557338"/>
            <a:ext cx="9144000" cy="5040014"/>
          </a:xfrm>
        </p:spPr>
        <p:txBody>
          <a:bodyPr/>
          <a:lstStyle/>
          <a:p>
            <a:pPr eaLnBrk="1" hangingPunct="1"/>
            <a:r>
              <a:rPr lang="ru-RU" dirty="0">
                <a:solidFill>
                  <a:srgbClr val="FF0000"/>
                </a:solidFill>
              </a:rPr>
              <a:t>Создание каталога </a:t>
            </a:r>
            <a:r>
              <a:rPr lang="ru-RU" dirty="0" smtClean="0">
                <a:solidFill>
                  <a:srgbClr val="FF0000"/>
                </a:solidFill>
              </a:rPr>
              <a:t>товаров.  </a:t>
            </a:r>
            <a:r>
              <a:rPr lang="ru-RU" dirty="0" err="1" smtClean="0">
                <a:solidFill>
                  <a:srgbClr val="FF0000"/>
                </a:solidFill>
              </a:rPr>
              <a:t>Административ-ный</a:t>
            </a:r>
            <a:r>
              <a:rPr lang="ru-RU" dirty="0" smtClean="0">
                <a:solidFill>
                  <a:srgbClr val="FF0000"/>
                </a:solidFill>
              </a:rPr>
              <a:t> раздел </a:t>
            </a:r>
            <a:r>
              <a:rPr lang="en-US" b="1" dirty="0" err="1" smtClean="0"/>
              <a:t>localhost</a:t>
            </a:r>
            <a:r>
              <a:rPr lang="en-US" b="1" dirty="0" smtClean="0"/>
              <a:t>/topic-9/</a:t>
            </a:r>
            <a:r>
              <a:rPr lang="en-US" b="1" dirty="0" err="1" smtClean="0"/>
              <a:t>eshop</a:t>
            </a:r>
            <a:r>
              <a:rPr lang="en-US" b="1" dirty="0" smtClean="0"/>
              <a:t>/admin/</a:t>
            </a:r>
          </a:p>
          <a:p>
            <a:pPr eaLnBrk="1" hangingPunct="1"/>
            <a:r>
              <a:rPr lang="ru-RU" dirty="0" smtClean="0"/>
              <a:t>Форма для добавления товаров в каталог </a:t>
            </a:r>
            <a:r>
              <a:rPr lang="en-US" dirty="0" smtClean="0"/>
              <a:t>add2cat.php</a:t>
            </a:r>
          </a:p>
          <a:p>
            <a:pPr eaLnBrk="1" hangingPunct="1"/>
            <a:r>
              <a:rPr lang="en-US" dirty="0" err="1" smtClean="0"/>
              <a:t>lib.inc.php</a:t>
            </a:r>
            <a:r>
              <a:rPr lang="en-US" dirty="0" smtClean="0"/>
              <a:t> </a:t>
            </a:r>
            <a:r>
              <a:rPr lang="ru-RU" dirty="0" smtClean="0"/>
              <a:t>– Задание 1</a:t>
            </a:r>
          </a:p>
          <a:p>
            <a:pPr eaLnBrk="1" hangingPunct="1"/>
            <a:r>
              <a:rPr lang="en-US" dirty="0" smtClean="0"/>
              <a:t>save2cat.php – </a:t>
            </a:r>
            <a:r>
              <a:rPr lang="ru-RU" dirty="0" smtClean="0"/>
              <a:t>Задания 1-3</a:t>
            </a:r>
          </a:p>
          <a:p>
            <a:pPr eaLnBrk="1" hangingPunct="1"/>
            <a:r>
              <a:rPr lang="en-US" dirty="0" err="1"/>
              <a:t>lib.inc.php</a:t>
            </a:r>
            <a:r>
              <a:rPr lang="en-US" dirty="0"/>
              <a:t> </a:t>
            </a:r>
            <a:r>
              <a:rPr lang="ru-RU" dirty="0"/>
              <a:t>– Задание </a:t>
            </a:r>
            <a:r>
              <a:rPr lang="ru-RU" dirty="0" smtClean="0"/>
              <a:t>2</a:t>
            </a:r>
          </a:p>
          <a:p>
            <a:pPr eaLnBrk="1" hangingPunct="1"/>
            <a:r>
              <a:rPr lang="en-US" dirty="0" err="1" smtClean="0"/>
              <a:t>showcatalog.php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Задание 1</a:t>
            </a:r>
          </a:p>
          <a:p>
            <a:pPr eaLnBrk="1" hangingPunct="1"/>
            <a:r>
              <a:rPr lang="en-US" dirty="0" err="1" smtClean="0"/>
              <a:t>delete.php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Задание 1</a:t>
            </a:r>
          </a:p>
          <a:p>
            <a:pPr marL="119062" indent="0" eaLnBrk="1" hangingPunct="1">
              <a:buNone/>
            </a:pPr>
            <a:r>
              <a:rPr lang="ru-RU" sz="2800" dirty="0" smtClean="0"/>
              <a:t>Задание в файле </a:t>
            </a:r>
            <a:r>
              <a:rPr lang="en-US" sz="2800" dirty="0" err="1" smtClean="0"/>
              <a:t>order.php</a:t>
            </a:r>
            <a:r>
              <a:rPr lang="en-US" sz="2800" dirty="0" smtClean="0"/>
              <a:t> </a:t>
            </a:r>
            <a:r>
              <a:rPr lang="ru-RU" sz="2800" dirty="0" smtClean="0"/>
              <a:t>пока выполнять не нужно</a:t>
            </a:r>
            <a:endParaRPr lang="ru-RU" sz="2800" dirty="0"/>
          </a:p>
          <a:p>
            <a:pPr eaLnBrk="1" hangingPunct="1"/>
            <a:endParaRPr lang="en-US" dirty="0" smtClean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734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Практическая работа.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Часть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3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472062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Пользовательский </a:t>
            </a:r>
            <a:r>
              <a:rPr lang="ru-RU" dirty="0">
                <a:solidFill>
                  <a:srgbClr val="FF0000"/>
                </a:solidFill>
              </a:rPr>
              <a:t>раздел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localhost</a:t>
            </a:r>
            <a:r>
              <a:rPr lang="en-US" b="1" dirty="0" smtClean="0"/>
              <a:t>/topic-9/</a:t>
            </a:r>
            <a:r>
              <a:rPr lang="en-US" b="1" dirty="0" err="1" smtClean="0"/>
              <a:t>eshop</a:t>
            </a:r>
            <a:r>
              <a:rPr lang="en-US" b="1" dirty="0" smtClean="0"/>
              <a:t>/</a:t>
            </a:r>
            <a:r>
              <a:rPr lang="en-US" b="1" dirty="0" err="1" smtClean="0"/>
              <a:t>catalog.php</a:t>
            </a:r>
            <a:endParaRPr lang="en-US" b="1" dirty="0" smtClean="0"/>
          </a:p>
          <a:p>
            <a:pPr eaLnBrk="1" hangingPunct="1"/>
            <a:r>
              <a:rPr lang="en-US" dirty="0" err="1" smtClean="0"/>
              <a:t>catalog.php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Задания 1-2</a:t>
            </a:r>
            <a:endParaRPr lang="ru-RU" dirty="0"/>
          </a:p>
          <a:p>
            <a:pPr eaLnBrk="1" hangingPunct="1"/>
            <a:r>
              <a:rPr lang="en-US" dirty="0" err="1" smtClean="0"/>
              <a:t>lib.inc.php</a:t>
            </a:r>
            <a:r>
              <a:rPr lang="en-US" dirty="0" smtClean="0"/>
              <a:t> </a:t>
            </a:r>
            <a:r>
              <a:rPr lang="ru-RU" dirty="0"/>
              <a:t>– Задание </a:t>
            </a:r>
            <a:r>
              <a:rPr lang="en-US" dirty="0" smtClean="0"/>
              <a:t>3</a:t>
            </a:r>
            <a:r>
              <a:rPr lang="ru-RU" dirty="0"/>
              <a:t> (</a:t>
            </a:r>
            <a:r>
              <a:rPr lang="ru-RU" sz="2000" dirty="0"/>
              <a:t>Опишите функцию </a:t>
            </a:r>
            <a:r>
              <a:rPr lang="en-US" sz="2000" dirty="0"/>
              <a:t>add2basket</a:t>
            </a:r>
            <a:r>
              <a:rPr lang="ru-RU" dirty="0" smtClean="0"/>
              <a:t>)</a:t>
            </a:r>
          </a:p>
          <a:p>
            <a:pPr eaLnBrk="1" hangingPunct="1"/>
            <a:r>
              <a:rPr lang="en-US" dirty="0" smtClean="0"/>
              <a:t>add2basket.php </a:t>
            </a:r>
            <a:r>
              <a:rPr lang="ru-RU" dirty="0"/>
              <a:t>– Задание </a:t>
            </a:r>
            <a:r>
              <a:rPr lang="ru-RU" dirty="0" smtClean="0"/>
              <a:t>1</a:t>
            </a:r>
          </a:p>
          <a:p>
            <a:pPr eaLnBrk="1" hangingPunct="1"/>
            <a:r>
              <a:rPr lang="en-US" dirty="0" err="1"/>
              <a:t>lib.inc.php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ru-RU" dirty="0" smtClean="0"/>
              <a:t>Задание 4 </a:t>
            </a:r>
            <a:r>
              <a:rPr lang="ru-RU" dirty="0"/>
              <a:t>(</a:t>
            </a:r>
            <a:r>
              <a:rPr lang="ru-RU" dirty="0" smtClean="0"/>
              <a:t>функция </a:t>
            </a:r>
            <a:r>
              <a:rPr lang="en-US" dirty="0" err="1"/>
              <a:t>myBasket</a:t>
            </a:r>
            <a:r>
              <a:rPr lang="ru-RU" dirty="0" smtClean="0"/>
              <a:t>)</a:t>
            </a:r>
            <a:endParaRPr lang="en-US" dirty="0" smtClean="0"/>
          </a:p>
          <a:p>
            <a:pPr eaLnBrk="1" hangingPunct="1"/>
            <a:r>
              <a:rPr lang="en-US" dirty="0" err="1"/>
              <a:t>lib.inc.php</a:t>
            </a:r>
            <a:r>
              <a:rPr lang="en-US" dirty="0"/>
              <a:t> </a:t>
            </a:r>
            <a:r>
              <a:rPr lang="ru-RU" dirty="0"/>
              <a:t>– Задание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sz="2800" dirty="0"/>
              <a:t>функция </a:t>
            </a:r>
            <a:r>
              <a:rPr lang="en-US" sz="2800" dirty="0" err="1" smtClean="0"/>
              <a:t>myBasket_show</a:t>
            </a:r>
            <a:r>
              <a:rPr lang="ru-RU" dirty="0" smtClean="0"/>
              <a:t>)</a:t>
            </a:r>
            <a:endParaRPr lang="ru-RU" dirty="0"/>
          </a:p>
          <a:p>
            <a:pPr eaLnBrk="1" hangingPunct="1"/>
            <a:r>
              <a:rPr lang="en-US" dirty="0" err="1"/>
              <a:t>lib.inc.php</a:t>
            </a:r>
            <a:r>
              <a:rPr lang="en-US" dirty="0"/>
              <a:t> </a:t>
            </a:r>
            <a:r>
              <a:rPr lang="ru-RU" dirty="0"/>
              <a:t>– Задание 6 (функция </a:t>
            </a:r>
            <a:r>
              <a:rPr lang="en-US" dirty="0" err="1"/>
              <a:t>basketDel</a:t>
            </a:r>
            <a:r>
              <a:rPr lang="ru-RU" dirty="0"/>
              <a:t>)</a:t>
            </a:r>
          </a:p>
          <a:p>
            <a:pPr eaLnBrk="1" hangingPunct="1"/>
            <a:r>
              <a:rPr lang="en-US" dirty="0" err="1" smtClean="0"/>
              <a:t>basket.php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Задания 1-2</a:t>
            </a:r>
            <a:endParaRPr lang="en-US" dirty="0" smtClean="0"/>
          </a:p>
          <a:p>
            <a:pPr eaLnBrk="1" hangingPunct="1"/>
            <a:r>
              <a:rPr lang="en-US" dirty="0" err="1"/>
              <a:t>lib.inc.php</a:t>
            </a:r>
            <a:r>
              <a:rPr lang="en-US" dirty="0"/>
              <a:t> </a:t>
            </a:r>
            <a:r>
              <a:rPr lang="ru-RU" dirty="0"/>
              <a:t>– Задание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(функция </a:t>
            </a:r>
            <a:r>
              <a:rPr lang="en-US" dirty="0" smtClean="0"/>
              <a:t>resave</a:t>
            </a:r>
            <a:r>
              <a:rPr lang="ru-RU" dirty="0" smtClean="0"/>
              <a:t>)</a:t>
            </a:r>
            <a:endParaRPr lang="en-US" dirty="0" smtClean="0"/>
          </a:p>
          <a:p>
            <a:pPr eaLnBrk="1" hangingPunct="1"/>
            <a:r>
              <a:rPr lang="en-US" dirty="0" err="1" smtClean="0"/>
              <a:t>saveorder.php</a:t>
            </a:r>
            <a:r>
              <a:rPr lang="en-US" dirty="0" smtClean="0"/>
              <a:t> </a:t>
            </a:r>
            <a:r>
              <a:rPr lang="ru-RU" dirty="0"/>
              <a:t>– Задания </a:t>
            </a:r>
            <a:r>
              <a:rPr lang="ru-RU" dirty="0" smtClean="0"/>
              <a:t>1-</a:t>
            </a:r>
            <a:r>
              <a:rPr lang="en-US" dirty="0" smtClean="0"/>
              <a:t>3</a:t>
            </a:r>
            <a:endParaRPr lang="en-US" dirty="0"/>
          </a:p>
          <a:p>
            <a:pPr marL="119062" indent="0" eaLnBrk="1" hangingPunct="1">
              <a:buNone/>
            </a:pPr>
            <a:endParaRPr lang="ru-RU" dirty="0"/>
          </a:p>
          <a:p>
            <a:pPr eaLnBrk="1" hangingPunct="1"/>
            <a:endParaRPr lang="en-US" dirty="0" smtClean="0"/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40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Практическая работа.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satMod val="150000"/>
                  </a:schemeClr>
                </a:solidFill>
              </a:rPr>
              <a:t>Часть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4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0" y="1557338"/>
            <a:ext cx="9144000" cy="5040014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Обработка заказов.  Административный раздел </a:t>
            </a:r>
            <a:r>
              <a:rPr lang="en-US" b="1" dirty="0" err="1" smtClean="0"/>
              <a:t>localhost</a:t>
            </a:r>
            <a:r>
              <a:rPr lang="en-US" b="1" dirty="0" smtClean="0"/>
              <a:t>/topic-9/</a:t>
            </a:r>
            <a:r>
              <a:rPr lang="en-US" b="1" dirty="0" err="1" smtClean="0"/>
              <a:t>eshop</a:t>
            </a:r>
            <a:r>
              <a:rPr lang="en-US" b="1" dirty="0" smtClean="0"/>
              <a:t>/admin/</a:t>
            </a:r>
          </a:p>
          <a:p>
            <a:pPr eaLnBrk="1" hangingPunct="1"/>
            <a:r>
              <a:rPr lang="en-US" dirty="0" err="1" smtClean="0"/>
              <a:t>lib.inc.php</a:t>
            </a:r>
            <a:r>
              <a:rPr lang="en-US" dirty="0" smtClean="0"/>
              <a:t> </a:t>
            </a:r>
            <a:r>
              <a:rPr lang="ru-RU" dirty="0" smtClean="0"/>
              <a:t>– Задание 8</a:t>
            </a:r>
          </a:p>
          <a:p>
            <a:pPr eaLnBrk="1" hangingPunct="1"/>
            <a:r>
              <a:rPr lang="en-US" dirty="0" err="1" smtClean="0"/>
              <a:t>orders.php</a:t>
            </a:r>
            <a:r>
              <a:rPr lang="en-US" dirty="0" smtClean="0"/>
              <a:t> – </a:t>
            </a:r>
            <a:r>
              <a:rPr lang="ru-RU" dirty="0" smtClean="0"/>
              <a:t>Задание 1</a:t>
            </a:r>
          </a:p>
          <a:p>
            <a:pPr marL="119062" indent="0" eaLnBrk="1" hangingPunct="1">
              <a:buNone/>
            </a:pPr>
            <a:endParaRPr lang="en-US" dirty="0" smtClean="0"/>
          </a:p>
          <a:p>
            <a:pPr eaLnBrk="1" hangingPunct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285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21853</TotalTime>
  <Words>460</Words>
  <Application>Microsoft Office PowerPoint</Application>
  <PresentationFormat>Экран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Модульная</vt:lpstr>
      <vt:lpstr>PHP Уровень 2 Создание  интернет-магазина</vt:lpstr>
      <vt:lpstr>Темы модуля</vt:lpstr>
      <vt:lpstr>Схема электронного магазина</vt:lpstr>
      <vt:lpstr>Структура приложения. Администрирование</vt:lpstr>
      <vt:lpstr>Структура приложения. Пользовательская часть</vt:lpstr>
      <vt:lpstr>Практическая работа. Часть 1</vt:lpstr>
      <vt:lpstr>Практическая работа. Часть 2</vt:lpstr>
      <vt:lpstr>Практическая работа. Часть 3</vt:lpstr>
      <vt:lpstr>Практическая работа. Часть 4</vt:lpstr>
      <vt:lpstr>Дополнительное задание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интернет-магазина</dc:title>
  <dc:creator>ioborisov@specialist.ru</dc:creator>
  <cp:keywords>eshop</cp:keywords>
  <cp:lastModifiedBy>Oleg</cp:lastModifiedBy>
  <cp:revision>265</cp:revision>
  <dcterms:created xsi:type="dcterms:W3CDTF">2009-06-17T07:49:50Z</dcterms:created>
  <dcterms:modified xsi:type="dcterms:W3CDTF">2013-09-23T00:08:39Z</dcterms:modified>
  <cp:category>PHP, веб, интернет</cp:category>
</cp:coreProperties>
</file>