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BEA7C0-8D53-4541-A353-6BFE6A0E174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CB4A69B-4877-4BC0-9BCC-821410E7D85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cap="all" dirty="0"/>
              <a:t>АНАЛІЗ вимог до </a:t>
            </a:r>
            <a:r>
              <a:rPr lang="uk-UA" b="1" cap="all" dirty="0" smtClean="0"/>
              <a:t>ПЗ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Виконала:</a:t>
            </a:r>
          </a:p>
          <a:p>
            <a:r>
              <a:rPr lang="uk-UA" dirty="0"/>
              <a:t>с</a:t>
            </a:r>
            <a:r>
              <a:rPr lang="uk-UA" dirty="0" smtClean="0"/>
              <a:t>т. гр. ІП-18-1К</a:t>
            </a:r>
          </a:p>
          <a:p>
            <a:r>
              <a:rPr lang="uk-UA" dirty="0" smtClean="0"/>
              <a:t>Галас Олеся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9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3812" y="597250"/>
            <a:ext cx="7498080" cy="1143000"/>
          </a:xfrm>
        </p:spPr>
        <p:txBody>
          <a:bodyPr>
            <a:normAutofit/>
          </a:bodyPr>
          <a:lstStyle/>
          <a:p>
            <a:r>
              <a:rPr lang="uk-UA" sz="4800" dirty="0" smtClean="0"/>
              <a:t>Банкомат</a:t>
            </a:r>
            <a:endParaRPr lang="ru-RU" sz="4800" dirty="0"/>
          </a:p>
        </p:txBody>
      </p:sp>
      <p:pic>
        <p:nvPicPr>
          <p:cNvPr id="1030" name="Picture 6" descr="Ð ÐµÐ·ÑÐ»ÑÑÐ°Ñ Ð¿Ð¾ÑÑÐºÑ Ð·Ð¾Ð±ÑÐ°Ð¶ÐµÐ½Ñ Ð·Ð° Ð·Ð°Ð¿Ð¸ÑÐ¾Ð¼ &quot;ATM 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408" y="188640"/>
            <a:ext cx="79620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Use Case </a:t>
            </a:r>
            <a:r>
              <a:rPr lang="uk-UA" b="1" dirty="0" smtClean="0"/>
              <a:t>— </a:t>
            </a:r>
            <a:r>
              <a:rPr lang="en-US" b="1" dirty="0" smtClean="0"/>
              <a:t>ATM </a:t>
            </a:r>
            <a:r>
              <a:rPr lang="en-US" b="1" dirty="0"/>
              <a:t>Withdraw Cash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Основний сценарій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844824"/>
            <a:ext cx="7498080" cy="43204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uk-UA" dirty="0"/>
              <a:t>Користувач підходить до банкомату та вставляє свою картку. Система перевіряє картку та просить ввести пін-код. Після перевірки пін-коду система виводить головне </a:t>
            </a:r>
            <a:r>
              <a:rPr lang="uk-UA" dirty="0" smtClean="0"/>
              <a:t>меню з доступними діями. Користувач </a:t>
            </a:r>
            <a:r>
              <a:rPr lang="uk-UA" dirty="0"/>
              <a:t>обирає </a:t>
            </a:r>
            <a:r>
              <a:rPr lang="uk-UA" dirty="0" smtClean="0"/>
              <a:t>пункт видачі готівки</a:t>
            </a:r>
            <a:r>
              <a:rPr lang="uk-UA" dirty="0"/>
              <a:t>,</a:t>
            </a:r>
            <a:r>
              <a:rPr lang="uk-UA" dirty="0" smtClean="0"/>
              <a:t> визначає </a:t>
            </a:r>
            <a:r>
              <a:rPr lang="uk-UA" dirty="0"/>
              <a:t>суму грошей та підтверджує виконання операції. </a:t>
            </a:r>
            <a:r>
              <a:rPr lang="uk-UA" dirty="0" smtClean="0"/>
              <a:t>Банкомат перевіряє наявність суми на рахунку та видає </a:t>
            </a:r>
            <a:r>
              <a:rPr lang="uk-UA" dirty="0"/>
              <a:t>готівку </a:t>
            </a:r>
            <a:r>
              <a:rPr lang="uk-UA" dirty="0" smtClean="0"/>
              <a:t>і чек</a:t>
            </a:r>
            <a:r>
              <a:rPr lang="uk-UA" dirty="0"/>
              <a:t>. Система видає запит про здійснення наступної операції. Користувач обирає опцію «не виконувати», забирає картку та йде.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50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uk-UA" dirty="0" err="1" smtClean="0"/>
              <a:t>Нефункціональні</a:t>
            </a:r>
            <a:r>
              <a:rPr lang="uk-UA" dirty="0" smtClean="0"/>
              <a:t> </a:t>
            </a:r>
            <a:r>
              <a:rPr lang="uk-UA" dirty="0" smtClean="0"/>
              <a:t>вимоги (припущення)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265113" indent="-265113" algn="just">
              <a:lnSpc>
                <a:spcPct val="11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uk-UA" dirty="0"/>
              <a:t>Банкомат завжди увімкнено</a:t>
            </a:r>
            <a:r>
              <a:rPr lang="uk-UA" dirty="0" smtClean="0"/>
              <a:t>.</a:t>
            </a:r>
          </a:p>
          <a:p>
            <a:pPr marL="265113" indent="-265113" algn="just">
              <a:lnSpc>
                <a:spcPct val="11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uk-UA" dirty="0" smtClean="0"/>
              <a:t>Три </a:t>
            </a:r>
            <a:r>
              <a:rPr lang="uk-UA" dirty="0"/>
              <a:t>спроби введення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PIN-</a:t>
            </a:r>
            <a:r>
              <a:rPr lang="uk-UA" dirty="0" smtClean="0"/>
              <a:t>коду.</a:t>
            </a:r>
            <a:endParaRPr lang="uk-UA" dirty="0" smtClean="0"/>
          </a:p>
          <a:p>
            <a:pPr marL="265113" indent="-265113" algn="just">
              <a:lnSpc>
                <a:spcPct val="11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uk-UA" dirty="0" smtClean="0"/>
              <a:t>Клавіатура з набором кнопок, які включають: цифри від 0 до 9, кнопка «ОК», кнопка «Відміна» та «Очистити».</a:t>
            </a:r>
          </a:p>
          <a:p>
            <a:pPr marL="265113" indent="-265113" algn="just">
              <a:lnSpc>
                <a:spcPct val="11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uk-UA" dirty="0" smtClean="0"/>
              <a:t>Банкомат призупиняє подальші дії, якщо перевищено кількість спроб вводу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PIN</a:t>
            </a:r>
            <a:r>
              <a:rPr lang="en-US" dirty="0" smtClean="0"/>
              <a:t>-</a:t>
            </a:r>
            <a:r>
              <a:rPr lang="uk-UA" dirty="0" smtClean="0"/>
              <a:t>коду.</a:t>
            </a:r>
            <a:r>
              <a:rPr lang="uk-UA" dirty="0" smtClean="0"/>
              <a:t> </a:t>
            </a:r>
            <a:endParaRPr lang="uk-UA" dirty="0"/>
          </a:p>
          <a:p>
            <a:pPr marL="265113" indent="-265113" algn="just">
              <a:lnSpc>
                <a:spcPct val="11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uk-UA" dirty="0" smtClean="0"/>
              <a:t>Система повинна перевіряти картку та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PIN-</a:t>
            </a:r>
            <a:r>
              <a:rPr lang="uk-UA" dirty="0" smtClean="0"/>
              <a:t>код не більше трьох секунд.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29375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Уточнюючі запитання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indent="-265113"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uk-UA" sz="3000" dirty="0" smtClean="0"/>
              <a:t>Чи повинна блокуватись картка після трьох спроб введення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PIN-</a:t>
            </a:r>
            <a:r>
              <a:rPr lang="uk-UA" sz="3000" dirty="0" smtClean="0"/>
              <a:t>коду? </a:t>
            </a:r>
          </a:p>
          <a:p>
            <a:pPr marL="265113" indent="-265113"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uk-UA" sz="3000" dirty="0" smtClean="0"/>
              <a:t>Чи приймаються картки інших банків?</a:t>
            </a:r>
          </a:p>
          <a:p>
            <a:pPr marL="0" indent="0">
              <a:buNone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1121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643" y="0"/>
            <a:ext cx="8100392" cy="666936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uk-UA" sz="2800" b="1" dirty="0" smtClean="0"/>
              <a:t>Як має поводитись система, коли…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користувач забув картку?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в </a:t>
            </a:r>
            <a:r>
              <a:rPr lang="uk-UA" sz="2800" dirty="0" err="1" smtClean="0"/>
              <a:t>банкоматі</a:t>
            </a:r>
            <a:r>
              <a:rPr lang="uk-UA" sz="2800" dirty="0" smtClean="0"/>
              <a:t> відсутня готівка?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в </a:t>
            </a:r>
            <a:r>
              <a:rPr lang="uk-UA" sz="2800" dirty="0" err="1" smtClean="0"/>
              <a:t>банкоматі</a:t>
            </a:r>
            <a:r>
              <a:rPr lang="uk-UA" sz="2800" dirty="0" smtClean="0"/>
              <a:t> відсутній папір для друку чеку?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на картці недостатньо готівки для зняття?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введено неправильний </a:t>
            </a:r>
            <a:r>
              <a:rPr lang="en-US" sz="2800" dirty="0" smtClean="0"/>
              <a:t>PIN-</a:t>
            </a:r>
            <a:r>
              <a:rPr lang="uk-UA" sz="2800" dirty="0" smtClean="0"/>
              <a:t>код?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кількість спроб введення </a:t>
            </a:r>
            <a:r>
              <a:rPr lang="en-US" sz="2800" dirty="0" smtClean="0"/>
              <a:t>PIN</a:t>
            </a:r>
            <a:r>
              <a:rPr lang="uk-UA" sz="2800" dirty="0" err="1" smtClean="0"/>
              <a:t>-коду</a:t>
            </a:r>
            <a:r>
              <a:rPr lang="uk-UA" sz="2800" dirty="0" smtClean="0"/>
              <a:t> перевищено?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сума зняття готівки перевищує щоденний ліміт?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користувач скасовує дію?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картка застрягла в </a:t>
            </a:r>
            <a:r>
              <a:rPr lang="uk-UA" sz="2800" dirty="0" err="1" smtClean="0"/>
              <a:t>банкоматі</a:t>
            </a:r>
            <a:r>
              <a:rPr lang="uk-UA" sz="2800" dirty="0" smtClean="0"/>
              <a:t>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готівка застрягла в </a:t>
            </a:r>
            <a:r>
              <a:rPr lang="uk-UA" sz="2800" dirty="0" err="1" smtClean="0"/>
              <a:t>банкоматі</a:t>
            </a:r>
            <a:r>
              <a:rPr lang="uk-UA" sz="2800" dirty="0" smtClean="0"/>
              <a:t>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Gill Sans MT" pitchFamily="34" charset="0"/>
              <a:buChar char="…"/>
            </a:pPr>
            <a:r>
              <a:rPr lang="uk-UA" sz="2800" dirty="0" smtClean="0"/>
              <a:t>клієнт не забирає готівку?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61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Words>248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АНАЛІЗ вимог до ПЗ</vt:lpstr>
      <vt:lpstr>Банкомат</vt:lpstr>
      <vt:lpstr>Use Case — ATM Withdraw Cash Основний сценарій</vt:lpstr>
      <vt:lpstr>Нефункціональні вимоги (припущення)</vt:lpstr>
      <vt:lpstr>Уточнюючі запитання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вимог до ПЗ</dc:title>
  <dc:creator>olesia</dc:creator>
  <cp:lastModifiedBy>olesia</cp:lastModifiedBy>
  <cp:revision>50</cp:revision>
  <dcterms:created xsi:type="dcterms:W3CDTF">2019-04-12T10:51:41Z</dcterms:created>
  <dcterms:modified xsi:type="dcterms:W3CDTF">2019-04-23T18:21:06Z</dcterms:modified>
</cp:coreProperties>
</file>