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EFE-A29D-47DF-242A-AB951A3D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32B37-17FD-A5D5-DF0B-CC035D1DF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A075-BD83-A9DE-0589-FCD2FDA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ABAC-BD9B-79AC-5D4F-B800DE48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7AAE-6A22-6A92-B398-3C42E96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C044-2AEE-D546-DC13-B32293DC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AB04-1457-4CD4-DF28-B4BBA6FC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9866-FFC4-A717-00E3-C3B4CBE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4AEA-0E3B-D89E-1E2C-938BD601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BA58-6125-FA3D-A562-2EF0EC2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F4064-EAE2-A981-0762-5CE826F87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2C70C-676E-4962-08DE-CFAEFD8A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AE12-A55F-3119-56B7-BF2DAA31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3D90-FA4E-0559-E66A-0946ABF9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C3CB-D05F-1CDC-81AF-71C053EC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9DAA-B575-8AE1-1130-08D7479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4675-92B8-09B1-980B-61CE871E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126B-EE23-1103-AB19-78D2C78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476F-EF4A-ED35-9B19-036DACCA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5286-31DA-3DA2-C8C7-C84C6ED4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E6DD-62BB-5B92-BA3E-D1B32742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E4AE-39D4-6034-3112-820B2919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C167-8581-B09C-28C9-7FDE814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50C3-FE4B-1E78-9EF7-9C27E593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334C-1CCA-A4ED-7600-7D645A0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5491-12B5-5B84-B499-97BF812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E65A-DBB4-5BB5-C857-5887E6E8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5239-1F9D-5024-A4A5-458DEB8F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0220-9B89-2BEA-67E7-7D01526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3D48-0228-743D-2A7C-9BCB25D5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9B396-09E4-1852-BD5B-CE360854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2446-3FB1-7C13-B74E-B068FBB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7D56-1786-8B09-A5BA-74DDC4B6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56EF-A427-5757-06DA-46D6218B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85ADE-451B-91F4-FD20-5039772B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89790-8630-5325-0330-C0879013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5208A-E8EB-EE73-4655-F6EBCA5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6D421-4614-55D9-5884-672B8AE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2B584-BF39-3A17-52F9-1B4E5564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ED1C-64FC-9BC3-DBEB-B5F42DEE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F2BFF-A2F8-3575-4DB6-610F672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FD13F-96B3-B916-45D6-7CC448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0B8F0-0D82-DDF4-14C7-7D62A47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5DA74-C6D8-EBBC-D61A-0D89F83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F611A-9253-325A-F5B3-EFB045C7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EDC0-414A-21DA-C6FF-71CA8C91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D793-2044-B3A5-88A4-48DC7F19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C1D3-78B1-EC1A-774E-53F188C7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ABDDE-3E4D-525C-5AAA-2AF16AF9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4B42-E7D9-1E5A-4CBC-6D8F947E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A234-BC84-C5FD-08A6-518BA25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86FC-E52E-0492-4254-534009D2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D8CA-F18B-0DA4-9637-88134C7B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3FA4-081C-E7F0-DA71-9E4115F4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CE901-A5C8-277A-AB09-59C1AF87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5C818-E356-0379-8A00-A1BA980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6412-F83B-60AC-DC98-0369B314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BDEF-CEF5-0931-62F1-2AF6FD3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848C5-431B-EB38-2C9E-6229DC3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2B60-17E7-33E5-AE4A-052E48AA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270E-7993-E99C-C8CF-07FDE6896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C0E3-F60A-0247-8DCC-8F29C98DFCE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BF5F-926F-1951-488B-79CAD8CD0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7F09-5710-A101-96BC-E76D3496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9066-BF6B-9906-6410-CA1FAB359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-1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E6C4-BB0B-94A2-A831-E93DA0E95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</a:t>
            </a:r>
          </a:p>
        </p:txBody>
      </p:sp>
    </p:spTree>
    <p:extLst>
      <p:ext uri="{BB962C8B-B14F-4D97-AF65-F5344CB8AC3E}">
        <p14:creationId xmlns:p14="http://schemas.microsoft.com/office/powerpoint/2010/main" val="2005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6438-B890-4B3F-F9F9-49EB592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DED6-A42A-9F83-55A3-235376DC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H0: A favorable student environment has no affect on test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H1: A favorable student environment positively affects test scores</a:t>
            </a:r>
          </a:p>
        </p:txBody>
      </p:sp>
    </p:spTree>
    <p:extLst>
      <p:ext uri="{BB962C8B-B14F-4D97-AF65-F5344CB8AC3E}">
        <p14:creationId xmlns:p14="http://schemas.microsoft.com/office/powerpoint/2010/main" val="388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7CC-03E7-A71F-CED6-23A713D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Definitions of a favorable environment (from more to 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B48E-057D-94ED-0DF1-3A45687F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Parent Education</a:t>
            </a:r>
            <a:r>
              <a:rPr lang="en-US" dirty="0"/>
              <a:t>: Master’s, Bachelor’s, Associate’s, Some College, High School, Some High School.</a:t>
            </a:r>
          </a:p>
          <a:p>
            <a:pPr marL="0" indent="0">
              <a:buNone/>
            </a:pPr>
            <a:r>
              <a:rPr lang="en-US" u="sng" dirty="0"/>
              <a:t>Parent Marital Status</a:t>
            </a:r>
            <a:r>
              <a:rPr lang="en-US" dirty="0"/>
              <a:t>: Married, Single, Divorced, Widowed. </a:t>
            </a:r>
          </a:p>
          <a:p>
            <a:pPr marL="0" indent="0">
              <a:buNone/>
            </a:pPr>
            <a:r>
              <a:rPr lang="en-US" u="sng" dirty="0"/>
              <a:t>Practice Sport</a:t>
            </a:r>
            <a:r>
              <a:rPr lang="en-US" dirty="0"/>
              <a:t>: Regularly, Sometimes, Never</a:t>
            </a:r>
          </a:p>
          <a:p>
            <a:pPr marL="0" indent="0">
              <a:buNone/>
            </a:pPr>
            <a:r>
              <a:rPr lang="en-US" u="sng" dirty="0"/>
              <a:t>Lunch Type</a:t>
            </a:r>
            <a:r>
              <a:rPr lang="en-US" dirty="0"/>
              <a:t>:  Standard, Free/Reduced</a:t>
            </a:r>
          </a:p>
          <a:p>
            <a:pPr marL="0" indent="0">
              <a:buNone/>
            </a:pPr>
            <a:r>
              <a:rPr lang="en-US" u="sng" dirty="0"/>
              <a:t>Test Prep</a:t>
            </a:r>
            <a:r>
              <a:rPr lang="en-US" dirty="0"/>
              <a:t>: Completed, Not Completed</a:t>
            </a:r>
          </a:p>
          <a:p>
            <a:pPr marL="0" indent="0">
              <a:buNone/>
            </a:pPr>
            <a:r>
              <a:rPr lang="en-US" u="sng" dirty="0"/>
              <a:t>School Bus</a:t>
            </a:r>
            <a:r>
              <a:rPr lang="en-US" dirty="0"/>
              <a:t>: Private, School Bus</a:t>
            </a:r>
          </a:p>
          <a:p>
            <a:pPr marL="0" indent="0">
              <a:buNone/>
            </a:pPr>
            <a:r>
              <a:rPr lang="en-US" u="sng" dirty="0"/>
              <a:t>Weekly Study Hours: </a:t>
            </a:r>
            <a:r>
              <a:rPr lang="en-US" dirty="0"/>
              <a:t>&gt; 10, 5-10, &lt;5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Nr of Siblings</a:t>
            </a:r>
            <a:r>
              <a:rPr lang="en-US" dirty="0"/>
              <a:t>: 1, 2, 3, 4,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 Favorability is not based on fact but rather upon consensus of our group.</a:t>
            </a:r>
          </a:p>
        </p:txBody>
      </p:sp>
    </p:spTree>
    <p:extLst>
      <p:ext uri="{BB962C8B-B14F-4D97-AF65-F5344CB8AC3E}">
        <p14:creationId xmlns:p14="http://schemas.microsoft.com/office/powerpoint/2010/main" val="29083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5D62-7BAC-7CF9-7294-BA7DED9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E21E-BADF-78DF-B5CC-8342FF2C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entirely fictional but also not random</a:t>
            </a:r>
          </a:p>
          <a:p>
            <a:r>
              <a:rPr lang="en-US" dirty="0"/>
              <a:t>Null values were filled with averages of the data OR they were randomly assigned based on unique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-1 Powerpoint</vt:lpstr>
      <vt:lpstr>Hypothesis</vt:lpstr>
      <vt:lpstr>Definitions of a favorable environment (from more to less)</vt:lpstr>
      <vt:lpstr>Other Notes and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-1 Powerpoint</dc:title>
  <dc:creator>Tanner Blattner</dc:creator>
  <cp:lastModifiedBy>Tanner Blattner</cp:lastModifiedBy>
  <cp:revision>1</cp:revision>
  <dcterms:created xsi:type="dcterms:W3CDTF">2023-11-15T03:07:51Z</dcterms:created>
  <dcterms:modified xsi:type="dcterms:W3CDTF">2023-11-15T03:53:40Z</dcterms:modified>
</cp:coreProperties>
</file>