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278" r:id="rId5"/>
    <p:sldId id="279" r:id="rId6"/>
    <p:sldId id="283" r:id="rId7"/>
    <p:sldId id="270" r:id="rId8"/>
    <p:sldId id="268" r:id="rId9"/>
    <p:sldId id="293" r:id="rId10"/>
    <p:sldId id="288" r:id="rId11"/>
    <p:sldId id="299" r:id="rId12"/>
    <p:sldId id="295" r:id="rId13"/>
    <p:sldId id="294" r:id="rId14"/>
    <p:sldId id="261" r:id="rId15"/>
  </p:sldIdLst>
  <p:sldSz cx="24384000" cy="13716000"/>
  <p:notesSz cx="6858000" cy="9144000"/>
  <p:embeddedFontLst>
    <p:embeddedFont>
      <p:font typeface="Helvetica Neue" panose="020B0604020202020204"/>
      <p:regular r:id="rId20"/>
    </p:embeddedFont>
    <p:embeddedFont>
      <p:font typeface="Proxima Nova" panose="02000506030000020004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Assistant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esia" initials="O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9T15:41:27.301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9T17:02:37.346" idx="3">
    <p:pos x="12036" y="1427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9T17:02:37.346" idx="3">
    <p:pos x="12036" y="1427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9T17:02:37.346" idx="3">
    <p:pos x="12036" y="1427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9T17:02:37.346" idx="3">
    <p:pos x="12036" y="1427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1">
  <p:cSld name="Title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 panose="020B0604020202020204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12" name="Google Shape;12;p2" descr="Imag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2200" y="351600"/>
            <a:ext cx="3052597" cy="61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matchingName="Title 3 cop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29206" y="93077"/>
            <a:ext cx="24125590" cy="13529846"/>
          </a:xfrm>
          <a:prstGeom prst="rect">
            <a:avLst/>
          </a:prstGeom>
          <a:noFill/>
          <a:ln w="19050" cap="flat" cmpd="sng">
            <a:solidFill>
              <a:srgbClr val="D5D5D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 panose="020B0604020202020204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15" name="Google Shape;15;p3" descr="VerticalReDI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212527" y="191798"/>
            <a:ext cx="911857" cy="124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">
  <p:cSld name="Title 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Imag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469459" y="6461"/>
            <a:ext cx="4955472" cy="504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 descr="Imag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33727" y="11865995"/>
            <a:ext cx="5763350" cy="186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Imag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2873" y="654638"/>
            <a:ext cx="3175573" cy="6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2">
  <p:cSld name="Title 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 panose="020B0604020202020204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3382265" y="52053"/>
            <a:ext cx="17619469" cy="136372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457" y="0"/>
                </a:moveTo>
                <a:lnTo>
                  <a:pt x="8249" y="69"/>
                </a:lnTo>
                <a:lnTo>
                  <a:pt x="8175" y="309"/>
                </a:lnTo>
                <a:lnTo>
                  <a:pt x="7968" y="281"/>
                </a:lnTo>
                <a:lnTo>
                  <a:pt x="7776" y="646"/>
                </a:lnTo>
                <a:lnTo>
                  <a:pt x="7766" y="887"/>
                </a:lnTo>
                <a:lnTo>
                  <a:pt x="7904" y="1183"/>
                </a:lnTo>
                <a:lnTo>
                  <a:pt x="7782" y="1011"/>
                </a:lnTo>
                <a:lnTo>
                  <a:pt x="7703" y="962"/>
                </a:lnTo>
                <a:lnTo>
                  <a:pt x="7563" y="756"/>
                </a:lnTo>
                <a:lnTo>
                  <a:pt x="7410" y="1059"/>
                </a:lnTo>
                <a:lnTo>
                  <a:pt x="7345" y="887"/>
                </a:lnTo>
                <a:lnTo>
                  <a:pt x="7164" y="893"/>
                </a:lnTo>
                <a:lnTo>
                  <a:pt x="6984" y="984"/>
                </a:lnTo>
                <a:lnTo>
                  <a:pt x="6845" y="1121"/>
                </a:lnTo>
                <a:lnTo>
                  <a:pt x="6871" y="1355"/>
                </a:lnTo>
                <a:lnTo>
                  <a:pt x="6787" y="1409"/>
                </a:lnTo>
                <a:lnTo>
                  <a:pt x="6586" y="1740"/>
                </a:lnTo>
                <a:lnTo>
                  <a:pt x="6532" y="1918"/>
                </a:lnTo>
                <a:lnTo>
                  <a:pt x="6692" y="2068"/>
                </a:lnTo>
                <a:lnTo>
                  <a:pt x="6670" y="2221"/>
                </a:lnTo>
                <a:lnTo>
                  <a:pt x="6458" y="2412"/>
                </a:lnTo>
                <a:lnTo>
                  <a:pt x="6233" y="2599"/>
                </a:lnTo>
                <a:lnTo>
                  <a:pt x="6223" y="2742"/>
                </a:lnTo>
                <a:lnTo>
                  <a:pt x="6356" y="2893"/>
                </a:lnTo>
                <a:lnTo>
                  <a:pt x="6605" y="2983"/>
                </a:lnTo>
                <a:lnTo>
                  <a:pt x="6489" y="2996"/>
                </a:lnTo>
                <a:lnTo>
                  <a:pt x="6335" y="3107"/>
                </a:lnTo>
                <a:lnTo>
                  <a:pt x="6436" y="3314"/>
                </a:lnTo>
                <a:lnTo>
                  <a:pt x="6506" y="3417"/>
                </a:lnTo>
                <a:lnTo>
                  <a:pt x="6649" y="3389"/>
                </a:lnTo>
                <a:lnTo>
                  <a:pt x="6803" y="3374"/>
                </a:lnTo>
                <a:lnTo>
                  <a:pt x="6925" y="3402"/>
                </a:lnTo>
                <a:lnTo>
                  <a:pt x="7084" y="3580"/>
                </a:lnTo>
                <a:lnTo>
                  <a:pt x="7084" y="3705"/>
                </a:lnTo>
                <a:lnTo>
                  <a:pt x="7159" y="3814"/>
                </a:lnTo>
                <a:lnTo>
                  <a:pt x="7229" y="4110"/>
                </a:lnTo>
                <a:lnTo>
                  <a:pt x="7277" y="4289"/>
                </a:lnTo>
                <a:lnTo>
                  <a:pt x="7309" y="4385"/>
                </a:lnTo>
                <a:lnTo>
                  <a:pt x="7244" y="4611"/>
                </a:lnTo>
                <a:lnTo>
                  <a:pt x="7292" y="4673"/>
                </a:lnTo>
                <a:lnTo>
                  <a:pt x="7350" y="4639"/>
                </a:lnTo>
                <a:lnTo>
                  <a:pt x="7403" y="4722"/>
                </a:lnTo>
                <a:lnTo>
                  <a:pt x="7505" y="4866"/>
                </a:lnTo>
                <a:lnTo>
                  <a:pt x="7383" y="4804"/>
                </a:lnTo>
                <a:lnTo>
                  <a:pt x="7330" y="4810"/>
                </a:lnTo>
                <a:lnTo>
                  <a:pt x="7309" y="4929"/>
                </a:lnTo>
                <a:lnTo>
                  <a:pt x="7314" y="5079"/>
                </a:lnTo>
                <a:lnTo>
                  <a:pt x="7383" y="5148"/>
                </a:lnTo>
                <a:lnTo>
                  <a:pt x="7437" y="5120"/>
                </a:lnTo>
                <a:lnTo>
                  <a:pt x="7468" y="5085"/>
                </a:lnTo>
                <a:lnTo>
                  <a:pt x="7536" y="5010"/>
                </a:lnTo>
                <a:lnTo>
                  <a:pt x="7521" y="5176"/>
                </a:lnTo>
                <a:lnTo>
                  <a:pt x="7500" y="5264"/>
                </a:lnTo>
                <a:lnTo>
                  <a:pt x="7410" y="5341"/>
                </a:lnTo>
                <a:lnTo>
                  <a:pt x="7357" y="5573"/>
                </a:lnTo>
                <a:lnTo>
                  <a:pt x="7393" y="5642"/>
                </a:lnTo>
                <a:lnTo>
                  <a:pt x="7372" y="5779"/>
                </a:lnTo>
                <a:lnTo>
                  <a:pt x="7452" y="5951"/>
                </a:lnTo>
                <a:lnTo>
                  <a:pt x="7463" y="6110"/>
                </a:lnTo>
                <a:lnTo>
                  <a:pt x="7490" y="6219"/>
                </a:lnTo>
                <a:lnTo>
                  <a:pt x="7590" y="6425"/>
                </a:lnTo>
                <a:lnTo>
                  <a:pt x="7633" y="6584"/>
                </a:lnTo>
                <a:lnTo>
                  <a:pt x="7686" y="6666"/>
                </a:lnTo>
                <a:lnTo>
                  <a:pt x="7802" y="6672"/>
                </a:lnTo>
                <a:lnTo>
                  <a:pt x="7889" y="6797"/>
                </a:lnTo>
                <a:lnTo>
                  <a:pt x="7973" y="6784"/>
                </a:lnTo>
                <a:lnTo>
                  <a:pt x="8000" y="6638"/>
                </a:lnTo>
                <a:lnTo>
                  <a:pt x="8027" y="6509"/>
                </a:lnTo>
                <a:lnTo>
                  <a:pt x="8005" y="6378"/>
                </a:lnTo>
                <a:lnTo>
                  <a:pt x="8101" y="6247"/>
                </a:lnTo>
                <a:lnTo>
                  <a:pt x="8128" y="6138"/>
                </a:lnTo>
                <a:lnTo>
                  <a:pt x="8133" y="6013"/>
                </a:lnTo>
                <a:lnTo>
                  <a:pt x="8181" y="5904"/>
                </a:lnTo>
                <a:lnTo>
                  <a:pt x="8266" y="5856"/>
                </a:lnTo>
                <a:lnTo>
                  <a:pt x="8341" y="5813"/>
                </a:lnTo>
                <a:lnTo>
                  <a:pt x="8382" y="5807"/>
                </a:lnTo>
                <a:lnTo>
                  <a:pt x="8505" y="5676"/>
                </a:lnTo>
                <a:lnTo>
                  <a:pt x="8590" y="5470"/>
                </a:lnTo>
                <a:lnTo>
                  <a:pt x="8648" y="5388"/>
                </a:lnTo>
                <a:lnTo>
                  <a:pt x="8713" y="5388"/>
                </a:lnTo>
                <a:lnTo>
                  <a:pt x="8883" y="5319"/>
                </a:lnTo>
                <a:lnTo>
                  <a:pt x="9042" y="5154"/>
                </a:lnTo>
                <a:lnTo>
                  <a:pt x="9202" y="4969"/>
                </a:lnTo>
                <a:lnTo>
                  <a:pt x="9117" y="4954"/>
                </a:lnTo>
                <a:lnTo>
                  <a:pt x="8967" y="4941"/>
                </a:lnTo>
                <a:lnTo>
                  <a:pt x="9032" y="4826"/>
                </a:lnTo>
                <a:lnTo>
                  <a:pt x="9016" y="4667"/>
                </a:lnTo>
                <a:lnTo>
                  <a:pt x="9085" y="4804"/>
                </a:lnTo>
                <a:lnTo>
                  <a:pt x="9132" y="4886"/>
                </a:lnTo>
                <a:lnTo>
                  <a:pt x="9233" y="4845"/>
                </a:lnTo>
                <a:lnTo>
                  <a:pt x="9212" y="4660"/>
                </a:lnTo>
                <a:lnTo>
                  <a:pt x="9139" y="4508"/>
                </a:lnTo>
                <a:lnTo>
                  <a:pt x="9059" y="4448"/>
                </a:lnTo>
                <a:lnTo>
                  <a:pt x="9085" y="4385"/>
                </a:lnTo>
                <a:lnTo>
                  <a:pt x="9202" y="4488"/>
                </a:lnTo>
                <a:lnTo>
                  <a:pt x="9202" y="4379"/>
                </a:lnTo>
                <a:lnTo>
                  <a:pt x="9127" y="4198"/>
                </a:lnTo>
                <a:lnTo>
                  <a:pt x="9212" y="4198"/>
                </a:lnTo>
                <a:lnTo>
                  <a:pt x="9292" y="4158"/>
                </a:lnTo>
                <a:lnTo>
                  <a:pt x="9313" y="4061"/>
                </a:lnTo>
                <a:lnTo>
                  <a:pt x="9245" y="3951"/>
                </a:lnTo>
                <a:lnTo>
                  <a:pt x="9371" y="3932"/>
                </a:lnTo>
                <a:lnTo>
                  <a:pt x="9298" y="3683"/>
                </a:lnTo>
                <a:lnTo>
                  <a:pt x="9361" y="3664"/>
                </a:lnTo>
                <a:lnTo>
                  <a:pt x="9345" y="3402"/>
                </a:lnTo>
                <a:lnTo>
                  <a:pt x="9238" y="3230"/>
                </a:lnTo>
                <a:lnTo>
                  <a:pt x="9335" y="3127"/>
                </a:lnTo>
                <a:lnTo>
                  <a:pt x="9425" y="3114"/>
                </a:lnTo>
                <a:lnTo>
                  <a:pt x="9356" y="2886"/>
                </a:lnTo>
                <a:lnTo>
                  <a:pt x="9356" y="2480"/>
                </a:lnTo>
                <a:lnTo>
                  <a:pt x="9398" y="2221"/>
                </a:lnTo>
                <a:lnTo>
                  <a:pt x="9468" y="1911"/>
                </a:lnTo>
                <a:lnTo>
                  <a:pt x="9335" y="1890"/>
                </a:lnTo>
                <a:lnTo>
                  <a:pt x="9521" y="1815"/>
                </a:lnTo>
                <a:lnTo>
                  <a:pt x="9553" y="1712"/>
                </a:lnTo>
                <a:lnTo>
                  <a:pt x="9792" y="1368"/>
                </a:lnTo>
                <a:lnTo>
                  <a:pt x="9760" y="1149"/>
                </a:lnTo>
                <a:lnTo>
                  <a:pt x="9584" y="1046"/>
                </a:lnTo>
                <a:lnTo>
                  <a:pt x="9298" y="1252"/>
                </a:lnTo>
                <a:lnTo>
                  <a:pt x="9154" y="1437"/>
                </a:lnTo>
                <a:lnTo>
                  <a:pt x="9218" y="1140"/>
                </a:lnTo>
                <a:lnTo>
                  <a:pt x="9165" y="949"/>
                </a:lnTo>
                <a:lnTo>
                  <a:pt x="9052" y="1115"/>
                </a:lnTo>
                <a:lnTo>
                  <a:pt x="8878" y="928"/>
                </a:lnTo>
                <a:lnTo>
                  <a:pt x="8670" y="990"/>
                </a:lnTo>
                <a:lnTo>
                  <a:pt x="8643" y="887"/>
                </a:lnTo>
                <a:lnTo>
                  <a:pt x="8957" y="840"/>
                </a:lnTo>
                <a:lnTo>
                  <a:pt x="9180" y="812"/>
                </a:lnTo>
                <a:lnTo>
                  <a:pt x="9287" y="584"/>
                </a:lnTo>
                <a:lnTo>
                  <a:pt x="8919" y="90"/>
                </a:lnTo>
                <a:lnTo>
                  <a:pt x="8457" y="0"/>
                </a:lnTo>
                <a:close/>
                <a:moveTo>
                  <a:pt x="6255" y="275"/>
                </a:moveTo>
                <a:lnTo>
                  <a:pt x="6085" y="378"/>
                </a:lnTo>
                <a:lnTo>
                  <a:pt x="6054" y="316"/>
                </a:lnTo>
                <a:lnTo>
                  <a:pt x="5877" y="337"/>
                </a:lnTo>
                <a:lnTo>
                  <a:pt x="5771" y="406"/>
                </a:lnTo>
                <a:lnTo>
                  <a:pt x="5691" y="509"/>
                </a:lnTo>
                <a:lnTo>
                  <a:pt x="5648" y="825"/>
                </a:lnTo>
                <a:lnTo>
                  <a:pt x="5585" y="659"/>
                </a:lnTo>
                <a:lnTo>
                  <a:pt x="5515" y="634"/>
                </a:lnTo>
                <a:lnTo>
                  <a:pt x="5425" y="846"/>
                </a:lnTo>
                <a:lnTo>
                  <a:pt x="5314" y="934"/>
                </a:lnTo>
                <a:lnTo>
                  <a:pt x="5244" y="956"/>
                </a:lnTo>
                <a:lnTo>
                  <a:pt x="5159" y="1059"/>
                </a:lnTo>
                <a:lnTo>
                  <a:pt x="5169" y="1237"/>
                </a:lnTo>
                <a:lnTo>
                  <a:pt x="5239" y="1381"/>
                </a:lnTo>
                <a:lnTo>
                  <a:pt x="5287" y="1581"/>
                </a:lnTo>
                <a:lnTo>
                  <a:pt x="5394" y="1740"/>
                </a:lnTo>
                <a:lnTo>
                  <a:pt x="5595" y="1712"/>
                </a:lnTo>
                <a:lnTo>
                  <a:pt x="5728" y="1759"/>
                </a:lnTo>
                <a:lnTo>
                  <a:pt x="5638" y="1924"/>
                </a:lnTo>
                <a:lnTo>
                  <a:pt x="5590" y="1877"/>
                </a:lnTo>
                <a:lnTo>
                  <a:pt x="5430" y="1855"/>
                </a:lnTo>
                <a:lnTo>
                  <a:pt x="5457" y="2083"/>
                </a:lnTo>
                <a:lnTo>
                  <a:pt x="5537" y="2240"/>
                </a:lnTo>
                <a:lnTo>
                  <a:pt x="5522" y="2386"/>
                </a:lnTo>
                <a:lnTo>
                  <a:pt x="5415" y="2474"/>
                </a:lnTo>
                <a:lnTo>
                  <a:pt x="5372" y="2626"/>
                </a:lnTo>
                <a:lnTo>
                  <a:pt x="5462" y="2695"/>
                </a:lnTo>
                <a:lnTo>
                  <a:pt x="5542" y="2921"/>
                </a:lnTo>
                <a:lnTo>
                  <a:pt x="5389" y="2770"/>
                </a:lnTo>
                <a:lnTo>
                  <a:pt x="5351" y="2798"/>
                </a:lnTo>
                <a:lnTo>
                  <a:pt x="5382" y="3052"/>
                </a:lnTo>
                <a:lnTo>
                  <a:pt x="5271" y="3127"/>
                </a:lnTo>
                <a:lnTo>
                  <a:pt x="5282" y="3286"/>
                </a:lnTo>
                <a:lnTo>
                  <a:pt x="5394" y="3299"/>
                </a:lnTo>
                <a:lnTo>
                  <a:pt x="5479" y="3339"/>
                </a:lnTo>
                <a:lnTo>
                  <a:pt x="5648" y="3286"/>
                </a:lnTo>
                <a:lnTo>
                  <a:pt x="5803" y="3374"/>
                </a:lnTo>
                <a:lnTo>
                  <a:pt x="5957" y="3183"/>
                </a:lnTo>
                <a:lnTo>
                  <a:pt x="5957" y="3099"/>
                </a:lnTo>
                <a:lnTo>
                  <a:pt x="5856" y="3114"/>
                </a:lnTo>
                <a:lnTo>
                  <a:pt x="5851" y="3039"/>
                </a:lnTo>
                <a:lnTo>
                  <a:pt x="5931" y="2936"/>
                </a:lnTo>
                <a:lnTo>
                  <a:pt x="5957" y="2798"/>
                </a:lnTo>
                <a:lnTo>
                  <a:pt x="6047" y="2695"/>
                </a:lnTo>
                <a:lnTo>
                  <a:pt x="6100" y="2564"/>
                </a:lnTo>
                <a:lnTo>
                  <a:pt x="6054" y="2371"/>
                </a:lnTo>
                <a:lnTo>
                  <a:pt x="6095" y="2302"/>
                </a:lnTo>
                <a:lnTo>
                  <a:pt x="6015" y="2255"/>
                </a:lnTo>
                <a:lnTo>
                  <a:pt x="6192" y="2206"/>
                </a:lnTo>
                <a:lnTo>
                  <a:pt x="6228" y="2124"/>
                </a:lnTo>
                <a:lnTo>
                  <a:pt x="6351" y="2055"/>
                </a:lnTo>
                <a:lnTo>
                  <a:pt x="6446" y="1690"/>
                </a:lnTo>
                <a:lnTo>
                  <a:pt x="6542" y="1561"/>
                </a:lnTo>
                <a:lnTo>
                  <a:pt x="6680" y="1258"/>
                </a:lnTo>
                <a:lnTo>
                  <a:pt x="6552" y="1265"/>
                </a:lnTo>
                <a:lnTo>
                  <a:pt x="6605" y="1149"/>
                </a:lnTo>
                <a:lnTo>
                  <a:pt x="6750" y="1037"/>
                </a:lnTo>
                <a:lnTo>
                  <a:pt x="6893" y="797"/>
                </a:lnTo>
                <a:lnTo>
                  <a:pt x="6893" y="646"/>
                </a:lnTo>
                <a:lnTo>
                  <a:pt x="6787" y="481"/>
                </a:lnTo>
                <a:lnTo>
                  <a:pt x="6659" y="406"/>
                </a:lnTo>
                <a:lnTo>
                  <a:pt x="6506" y="359"/>
                </a:lnTo>
                <a:lnTo>
                  <a:pt x="6378" y="316"/>
                </a:lnTo>
                <a:lnTo>
                  <a:pt x="6255" y="275"/>
                </a:lnTo>
                <a:close/>
                <a:moveTo>
                  <a:pt x="5111" y="1381"/>
                </a:moveTo>
                <a:lnTo>
                  <a:pt x="4973" y="1409"/>
                </a:lnTo>
                <a:lnTo>
                  <a:pt x="5000" y="1518"/>
                </a:lnTo>
                <a:lnTo>
                  <a:pt x="4942" y="1553"/>
                </a:lnTo>
                <a:lnTo>
                  <a:pt x="4898" y="1699"/>
                </a:lnTo>
                <a:lnTo>
                  <a:pt x="4862" y="1896"/>
                </a:lnTo>
                <a:lnTo>
                  <a:pt x="4898" y="2096"/>
                </a:lnTo>
                <a:lnTo>
                  <a:pt x="4963" y="2233"/>
                </a:lnTo>
                <a:lnTo>
                  <a:pt x="5070" y="2227"/>
                </a:lnTo>
                <a:lnTo>
                  <a:pt x="5021" y="2337"/>
                </a:lnTo>
                <a:lnTo>
                  <a:pt x="5021" y="2480"/>
                </a:lnTo>
                <a:lnTo>
                  <a:pt x="5085" y="2633"/>
                </a:lnTo>
                <a:lnTo>
                  <a:pt x="5203" y="2680"/>
                </a:lnTo>
                <a:lnTo>
                  <a:pt x="5309" y="2652"/>
                </a:lnTo>
                <a:lnTo>
                  <a:pt x="5415" y="2364"/>
                </a:lnTo>
                <a:lnTo>
                  <a:pt x="5495" y="2248"/>
                </a:lnTo>
                <a:lnTo>
                  <a:pt x="5425" y="2111"/>
                </a:lnTo>
                <a:lnTo>
                  <a:pt x="5377" y="1828"/>
                </a:lnTo>
                <a:lnTo>
                  <a:pt x="5282" y="1740"/>
                </a:lnTo>
                <a:lnTo>
                  <a:pt x="5186" y="1643"/>
                </a:lnTo>
                <a:lnTo>
                  <a:pt x="5111" y="1381"/>
                </a:lnTo>
                <a:close/>
                <a:moveTo>
                  <a:pt x="16107" y="1389"/>
                </a:moveTo>
                <a:lnTo>
                  <a:pt x="15979" y="1499"/>
                </a:lnTo>
                <a:lnTo>
                  <a:pt x="15824" y="1815"/>
                </a:lnTo>
                <a:lnTo>
                  <a:pt x="15904" y="1905"/>
                </a:lnTo>
                <a:lnTo>
                  <a:pt x="15952" y="2214"/>
                </a:lnTo>
                <a:lnTo>
                  <a:pt x="16047" y="2364"/>
                </a:lnTo>
                <a:lnTo>
                  <a:pt x="16213" y="2474"/>
                </a:lnTo>
                <a:lnTo>
                  <a:pt x="16334" y="2427"/>
                </a:lnTo>
                <a:lnTo>
                  <a:pt x="16351" y="2062"/>
                </a:lnTo>
                <a:lnTo>
                  <a:pt x="16218" y="1630"/>
                </a:lnTo>
                <a:lnTo>
                  <a:pt x="16107" y="1389"/>
                </a:lnTo>
                <a:close/>
                <a:moveTo>
                  <a:pt x="13425" y="1546"/>
                </a:moveTo>
                <a:lnTo>
                  <a:pt x="13372" y="1630"/>
                </a:lnTo>
                <a:lnTo>
                  <a:pt x="13334" y="1740"/>
                </a:lnTo>
                <a:lnTo>
                  <a:pt x="13324" y="1615"/>
                </a:lnTo>
                <a:lnTo>
                  <a:pt x="13234" y="1621"/>
                </a:lnTo>
                <a:lnTo>
                  <a:pt x="13121" y="1705"/>
                </a:lnTo>
                <a:lnTo>
                  <a:pt x="13249" y="1718"/>
                </a:lnTo>
                <a:lnTo>
                  <a:pt x="13218" y="1855"/>
                </a:lnTo>
                <a:lnTo>
                  <a:pt x="13281" y="1965"/>
                </a:lnTo>
                <a:lnTo>
                  <a:pt x="13351" y="1890"/>
                </a:lnTo>
                <a:lnTo>
                  <a:pt x="13356" y="1815"/>
                </a:lnTo>
                <a:lnTo>
                  <a:pt x="13409" y="1780"/>
                </a:lnTo>
                <a:lnTo>
                  <a:pt x="13489" y="1724"/>
                </a:lnTo>
                <a:lnTo>
                  <a:pt x="13510" y="1649"/>
                </a:lnTo>
                <a:lnTo>
                  <a:pt x="13425" y="1546"/>
                </a:lnTo>
                <a:close/>
                <a:moveTo>
                  <a:pt x="11840" y="1671"/>
                </a:moveTo>
                <a:lnTo>
                  <a:pt x="11782" y="1808"/>
                </a:lnTo>
                <a:lnTo>
                  <a:pt x="11697" y="1699"/>
                </a:lnTo>
                <a:lnTo>
                  <a:pt x="11516" y="1828"/>
                </a:lnTo>
                <a:lnTo>
                  <a:pt x="11579" y="2027"/>
                </a:lnTo>
                <a:lnTo>
                  <a:pt x="11665" y="2034"/>
                </a:lnTo>
                <a:lnTo>
                  <a:pt x="11675" y="2152"/>
                </a:lnTo>
                <a:lnTo>
                  <a:pt x="11845" y="2221"/>
                </a:lnTo>
                <a:lnTo>
                  <a:pt x="12016" y="2171"/>
                </a:lnTo>
                <a:lnTo>
                  <a:pt x="12106" y="1946"/>
                </a:lnTo>
                <a:lnTo>
                  <a:pt x="11989" y="1787"/>
                </a:lnTo>
                <a:lnTo>
                  <a:pt x="11840" y="1671"/>
                </a:lnTo>
                <a:close/>
                <a:moveTo>
                  <a:pt x="11494" y="1946"/>
                </a:moveTo>
                <a:lnTo>
                  <a:pt x="11409" y="1959"/>
                </a:lnTo>
                <a:lnTo>
                  <a:pt x="11388" y="2111"/>
                </a:lnTo>
                <a:lnTo>
                  <a:pt x="11303" y="2111"/>
                </a:lnTo>
                <a:lnTo>
                  <a:pt x="11271" y="1965"/>
                </a:lnTo>
                <a:lnTo>
                  <a:pt x="11112" y="2117"/>
                </a:lnTo>
                <a:lnTo>
                  <a:pt x="11160" y="2433"/>
                </a:lnTo>
                <a:lnTo>
                  <a:pt x="11271" y="2749"/>
                </a:lnTo>
                <a:lnTo>
                  <a:pt x="11361" y="2852"/>
                </a:lnTo>
                <a:lnTo>
                  <a:pt x="11308" y="2976"/>
                </a:lnTo>
                <a:lnTo>
                  <a:pt x="11431" y="3183"/>
                </a:lnTo>
                <a:lnTo>
                  <a:pt x="11506" y="3176"/>
                </a:lnTo>
                <a:lnTo>
                  <a:pt x="11532" y="2886"/>
                </a:lnTo>
                <a:lnTo>
                  <a:pt x="11585" y="2824"/>
                </a:lnTo>
                <a:lnTo>
                  <a:pt x="11617" y="2549"/>
                </a:lnTo>
                <a:lnTo>
                  <a:pt x="11760" y="2399"/>
                </a:lnTo>
                <a:lnTo>
                  <a:pt x="11569" y="2096"/>
                </a:lnTo>
                <a:lnTo>
                  <a:pt x="11494" y="1946"/>
                </a:lnTo>
                <a:close/>
                <a:moveTo>
                  <a:pt x="16462" y="2240"/>
                </a:moveTo>
                <a:lnTo>
                  <a:pt x="16414" y="2289"/>
                </a:lnTo>
                <a:lnTo>
                  <a:pt x="16308" y="2790"/>
                </a:lnTo>
                <a:lnTo>
                  <a:pt x="16638" y="2646"/>
                </a:lnTo>
                <a:lnTo>
                  <a:pt x="16653" y="2495"/>
                </a:lnTo>
                <a:lnTo>
                  <a:pt x="16505" y="2268"/>
                </a:lnTo>
                <a:lnTo>
                  <a:pt x="16462" y="2240"/>
                </a:lnTo>
                <a:close/>
                <a:moveTo>
                  <a:pt x="4345" y="2261"/>
                </a:moveTo>
                <a:lnTo>
                  <a:pt x="4352" y="2412"/>
                </a:lnTo>
                <a:lnTo>
                  <a:pt x="4420" y="2508"/>
                </a:lnTo>
                <a:lnTo>
                  <a:pt x="4367" y="2618"/>
                </a:lnTo>
                <a:lnTo>
                  <a:pt x="4495" y="2633"/>
                </a:lnTo>
                <a:lnTo>
                  <a:pt x="4591" y="2755"/>
                </a:lnTo>
                <a:lnTo>
                  <a:pt x="4686" y="2790"/>
                </a:lnTo>
                <a:lnTo>
                  <a:pt x="4664" y="2639"/>
                </a:lnTo>
                <a:lnTo>
                  <a:pt x="4618" y="2461"/>
                </a:lnTo>
                <a:lnTo>
                  <a:pt x="4463" y="2317"/>
                </a:lnTo>
                <a:lnTo>
                  <a:pt x="4345" y="2261"/>
                </a:lnTo>
                <a:close/>
                <a:moveTo>
                  <a:pt x="4744" y="2433"/>
                </a:moveTo>
                <a:lnTo>
                  <a:pt x="4751" y="2592"/>
                </a:lnTo>
                <a:lnTo>
                  <a:pt x="4777" y="2730"/>
                </a:lnTo>
                <a:lnTo>
                  <a:pt x="4824" y="2811"/>
                </a:lnTo>
                <a:lnTo>
                  <a:pt x="4910" y="2742"/>
                </a:lnTo>
                <a:lnTo>
                  <a:pt x="4925" y="2605"/>
                </a:lnTo>
                <a:lnTo>
                  <a:pt x="4857" y="2474"/>
                </a:lnTo>
                <a:lnTo>
                  <a:pt x="4824" y="2446"/>
                </a:lnTo>
                <a:lnTo>
                  <a:pt x="4744" y="2433"/>
                </a:lnTo>
                <a:close/>
                <a:moveTo>
                  <a:pt x="3994" y="2440"/>
                </a:moveTo>
                <a:lnTo>
                  <a:pt x="3936" y="2558"/>
                </a:lnTo>
                <a:lnTo>
                  <a:pt x="3936" y="2611"/>
                </a:lnTo>
                <a:lnTo>
                  <a:pt x="4032" y="2611"/>
                </a:lnTo>
                <a:lnTo>
                  <a:pt x="4101" y="2536"/>
                </a:lnTo>
                <a:lnTo>
                  <a:pt x="4026" y="2461"/>
                </a:lnTo>
                <a:lnTo>
                  <a:pt x="3994" y="2440"/>
                </a:lnTo>
                <a:close/>
                <a:moveTo>
                  <a:pt x="11840" y="2592"/>
                </a:moveTo>
                <a:lnTo>
                  <a:pt x="11718" y="2667"/>
                </a:lnTo>
                <a:lnTo>
                  <a:pt x="11755" y="2783"/>
                </a:lnTo>
                <a:lnTo>
                  <a:pt x="11712" y="2873"/>
                </a:lnTo>
                <a:lnTo>
                  <a:pt x="11818" y="2955"/>
                </a:lnTo>
                <a:lnTo>
                  <a:pt x="11946" y="2811"/>
                </a:lnTo>
                <a:lnTo>
                  <a:pt x="11861" y="2730"/>
                </a:lnTo>
                <a:lnTo>
                  <a:pt x="11840" y="2592"/>
                </a:lnTo>
                <a:close/>
                <a:moveTo>
                  <a:pt x="4011" y="2702"/>
                </a:moveTo>
                <a:lnTo>
                  <a:pt x="3926" y="2742"/>
                </a:lnTo>
                <a:lnTo>
                  <a:pt x="3878" y="2858"/>
                </a:lnTo>
                <a:lnTo>
                  <a:pt x="3963" y="2970"/>
                </a:lnTo>
                <a:lnTo>
                  <a:pt x="4074" y="2867"/>
                </a:lnTo>
                <a:lnTo>
                  <a:pt x="4091" y="2764"/>
                </a:lnTo>
                <a:lnTo>
                  <a:pt x="4011" y="2702"/>
                </a:lnTo>
                <a:close/>
                <a:moveTo>
                  <a:pt x="4877" y="2818"/>
                </a:moveTo>
                <a:lnTo>
                  <a:pt x="4888" y="2921"/>
                </a:lnTo>
                <a:lnTo>
                  <a:pt x="5000" y="2942"/>
                </a:lnTo>
                <a:lnTo>
                  <a:pt x="5026" y="2927"/>
                </a:lnTo>
                <a:lnTo>
                  <a:pt x="5031" y="2893"/>
                </a:lnTo>
                <a:lnTo>
                  <a:pt x="4995" y="2824"/>
                </a:lnTo>
                <a:lnTo>
                  <a:pt x="4877" y="2818"/>
                </a:lnTo>
                <a:close/>
                <a:moveTo>
                  <a:pt x="3723" y="2886"/>
                </a:moveTo>
                <a:lnTo>
                  <a:pt x="3643" y="2942"/>
                </a:lnTo>
                <a:lnTo>
                  <a:pt x="3554" y="2936"/>
                </a:lnTo>
                <a:lnTo>
                  <a:pt x="3431" y="3155"/>
                </a:lnTo>
                <a:lnTo>
                  <a:pt x="3334" y="3395"/>
                </a:lnTo>
                <a:lnTo>
                  <a:pt x="3414" y="3464"/>
                </a:lnTo>
                <a:lnTo>
                  <a:pt x="3506" y="3417"/>
                </a:lnTo>
                <a:lnTo>
                  <a:pt x="3612" y="3279"/>
                </a:lnTo>
                <a:lnTo>
                  <a:pt x="3670" y="3264"/>
                </a:lnTo>
                <a:lnTo>
                  <a:pt x="3713" y="3148"/>
                </a:lnTo>
                <a:lnTo>
                  <a:pt x="3723" y="2886"/>
                </a:lnTo>
                <a:close/>
                <a:moveTo>
                  <a:pt x="16632" y="2949"/>
                </a:moveTo>
                <a:lnTo>
                  <a:pt x="16494" y="3092"/>
                </a:lnTo>
                <a:lnTo>
                  <a:pt x="16441" y="3236"/>
                </a:lnTo>
                <a:lnTo>
                  <a:pt x="16426" y="3374"/>
                </a:lnTo>
                <a:lnTo>
                  <a:pt x="16319" y="3367"/>
                </a:lnTo>
                <a:lnTo>
                  <a:pt x="16186" y="3533"/>
                </a:lnTo>
                <a:lnTo>
                  <a:pt x="16138" y="3464"/>
                </a:lnTo>
                <a:lnTo>
                  <a:pt x="15984" y="3492"/>
                </a:lnTo>
                <a:lnTo>
                  <a:pt x="15962" y="3574"/>
                </a:lnTo>
                <a:lnTo>
                  <a:pt x="15807" y="3614"/>
                </a:lnTo>
                <a:lnTo>
                  <a:pt x="15696" y="3767"/>
                </a:lnTo>
                <a:lnTo>
                  <a:pt x="15628" y="3773"/>
                </a:lnTo>
                <a:lnTo>
                  <a:pt x="15558" y="3958"/>
                </a:lnTo>
                <a:lnTo>
                  <a:pt x="15606" y="4104"/>
                </a:lnTo>
                <a:lnTo>
                  <a:pt x="15478" y="4138"/>
                </a:lnTo>
                <a:lnTo>
                  <a:pt x="15340" y="4123"/>
                </a:lnTo>
                <a:lnTo>
                  <a:pt x="15239" y="4179"/>
                </a:lnTo>
                <a:lnTo>
                  <a:pt x="15244" y="4454"/>
                </a:lnTo>
                <a:lnTo>
                  <a:pt x="15297" y="4660"/>
                </a:lnTo>
                <a:lnTo>
                  <a:pt x="15191" y="4523"/>
                </a:lnTo>
                <a:lnTo>
                  <a:pt x="15069" y="4536"/>
                </a:lnTo>
                <a:lnTo>
                  <a:pt x="14973" y="4632"/>
                </a:lnTo>
                <a:lnTo>
                  <a:pt x="14999" y="4804"/>
                </a:lnTo>
                <a:lnTo>
                  <a:pt x="14936" y="4763"/>
                </a:lnTo>
                <a:lnTo>
                  <a:pt x="14956" y="4529"/>
                </a:lnTo>
                <a:lnTo>
                  <a:pt x="14925" y="4392"/>
                </a:lnTo>
                <a:lnTo>
                  <a:pt x="14898" y="4398"/>
                </a:lnTo>
                <a:lnTo>
                  <a:pt x="14915" y="4576"/>
                </a:lnTo>
                <a:lnTo>
                  <a:pt x="14808" y="4742"/>
                </a:lnTo>
                <a:lnTo>
                  <a:pt x="14883" y="4935"/>
                </a:lnTo>
                <a:lnTo>
                  <a:pt x="14835" y="5154"/>
                </a:lnTo>
                <a:lnTo>
                  <a:pt x="14850" y="5272"/>
                </a:lnTo>
                <a:lnTo>
                  <a:pt x="14915" y="5292"/>
                </a:lnTo>
                <a:lnTo>
                  <a:pt x="14888" y="5429"/>
                </a:lnTo>
                <a:lnTo>
                  <a:pt x="14920" y="5547"/>
                </a:lnTo>
                <a:lnTo>
                  <a:pt x="14872" y="5642"/>
                </a:lnTo>
                <a:lnTo>
                  <a:pt x="14857" y="5738"/>
                </a:lnTo>
                <a:lnTo>
                  <a:pt x="14792" y="5788"/>
                </a:lnTo>
                <a:lnTo>
                  <a:pt x="14770" y="5856"/>
                </a:lnTo>
                <a:lnTo>
                  <a:pt x="14702" y="5828"/>
                </a:lnTo>
                <a:lnTo>
                  <a:pt x="14813" y="5554"/>
                </a:lnTo>
                <a:lnTo>
                  <a:pt x="14840" y="5416"/>
                </a:lnTo>
                <a:lnTo>
                  <a:pt x="14777" y="5285"/>
                </a:lnTo>
                <a:lnTo>
                  <a:pt x="14787" y="4989"/>
                </a:lnTo>
                <a:lnTo>
                  <a:pt x="14765" y="4832"/>
                </a:lnTo>
                <a:lnTo>
                  <a:pt x="14729" y="4757"/>
                </a:lnTo>
                <a:lnTo>
                  <a:pt x="14782" y="4557"/>
                </a:lnTo>
                <a:lnTo>
                  <a:pt x="14770" y="4420"/>
                </a:lnTo>
                <a:lnTo>
                  <a:pt x="14617" y="4351"/>
                </a:lnTo>
                <a:lnTo>
                  <a:pt x="14574" y="4398"/>
                </a:lnTo>
                <a:lnTo>
                  <a:pt x="14537" y="4626"/>
                </a:lnTo>
                <a:lnTo>
                  <a:pt x="14431" y="4838"/>
                </a:lnTo>
                <a:lnTo>
                  <a:pt x="14431" y="4914"/>
                </a:lnTo>
                <a:lnTo>
                  <a:pt x="14463" y="5085"/>
                </a:lnTo>
                <a:lnTo>
                  <a:pt x="14441" y="5188"/>
                </a:lnTo>
                <a:lnTo>
                  <a:pt x="14511" y="5210"/>
                </a:lnTo>
                <a:lnTo>
                  <a:pt x="14511" y="5257"/>
                </a:lnTo>
                <a:lnTo>
                  <a:pt x="14569" y="5367"/>
                </a:lnTo>
                <a:lnTo>
                  <a:pt x="14531" y="5478"/>
                </a:lnTo>
                <a:lnTo>
                  <a:pt x="14318" y="5244"/>
                </a:lnTo>
                <a:lnTo>
                  <a:pt x="14238" y="5176"/>
                </a:lnTo>
                <a:lnTo>
                  <a:pt x="14069" y="5107"/>
                </a:lnTo>
                <a:lnTo>
                  <a:pt x="14037" y="5176"/>
                </a:lnTo>
                <a:lnTo>
                  <a:pt x="14095" y="5298"/>
                </a:lnTo>
                <a:lnTo>
                  <a:pt x="14032" y="5435"/>
                </a:lnTo>
                <a:lnTo>
                  <a:pt x="13962" y="5313"/>
                </a:lnTo>
                <a:lnTo>
                  <a:pt x="13878" y="5395"/>
                </a:lnTo>
                <a:lnTo>
                  <a:pt x="13766" y="5401"/>
                </a:lnTo>
                <a:lnTo>
                  <a:pt x="13723" y="5470"/>
                </a:lnTo>
                <a:lnTo>
                  <a:pt x="13648" y="5450"/>
                </a:lnTo>
                <a:lnTo>
                  <a:pt x="13706" y="5326"/>
                </a:lnTo>
                <a:lnTo>
                  <a:pt x="13665" y="5319"/>
                </a:lnTo>
                <a:lnTo>
                  <a:pt x="13462" y="5498"/>
                </a:lnTo>
                <a:lnTo>
                  <a:pt x="13341" y="5594"/>
                </a:lnTo>
                <a:lnTo>
                  <a:pt x="13324" y="5719"/>
                </a:lnTo>
                <a:lnTo>
                  <a:pt x="13234" y="5760"/>
                </a:lnTo>
                <a:lnTo>
                  <a:pt x="13186" y="5691"/>
                </a:lnTo>
                <a:lnTo>
                  <a:pt x="13186" y="5581"/>
                </a:lnTo>
                <a:lnTo>
                  <a:pt x="13261" y="5554"/>
                </a:lnTo>
                <a:lnTo>
                  <a:pt x="13228" y="5444"/>
                </a:lnTo>
                <a:lnTo>
                  <a:pt x="13063" y="5375"/>
                </a:lnTo>
                <a:lnTo>
                  <a:pt x="13106" y="5498"/>
                </a:lnTo>
                <a:lnTo>
                  <a:pt x="13080" y="5616"/>
                </a:lnTo>
                <a:lnTo>
                  <a:pt x="13128" y="5732"/>
                </a:lnTo>
                <a:lnTo>
                  <a:pt x="13095" y="5863"/>
                </a:lnTo>
                <a:lnTo>
                  <a:pt x="13041" y="5794"/>
                </a:lnTo>
                <a:lnTo>
                  <a:pt x="12988" y="5779"/>
                </a:lnTo>
                <a:lnTo>
                  <a:pt x="12850" y="5959"/>
                </a:lnTo>
                <a:lnTo>
                  <a:pt x="12889" y="6088"/>
                </a:lnTo>
                <a:lnTo>
                  <a:pt x="12840" y="6131"/>
                </a:lnTo>
                <a:lnTo>
                  <a:pt x="12696" y="6020"/>
                </a:lnTo>
                <a:lnTo>
                  <a:pt x="12659" y="6082"/>
                </a:lnTo>
                <a:lnTo>
                  <a:pt x="12696" y="6157"/>
                </a:lnTo>
                <a:lnTo>
                  <a:pt x="12691" y="6241"/>
                </a:lnTo>
                <a:lnTo>
                  <a:pt x="12643" y="6200"/>
                </a:lnTo>
                <a:lnTo>
                  <a:pt x="12569" y="6144"/>
                </a:lnTo>
                <a:lnTo>
                  <a:pt x="12563" y="5876"/>
                </a:lnTo>
                <a:lnTo>
                  <a:pt x="12468" y="5738"/>
                </a:lnTo>
                <a:lnTo>
                  <a:pt x="12510" y="5710"/>
                </a:lnTo>
                <a:lnTo>
                  <a:pt x="12771" y="5856"/>
                </a:lnTo>
                <a:lnTo>
                  <a:pt x="12867" y="5807"/>
                </a:lnTo>
                <a:lnTo>
                  <a:pt x="12930" y="5710"/>
                </a:lnTo>
                <a:lnTo>
                  <a:pt x="12925" y="5581"/>
                </a:lnTo>
                <a:lnTo>
                  <a:pt x="12882" y="5485"/>
                </a:lnTo>
                <a:lnTo>
                  <a:pt x="12664" y="5251"/>
                </a:lnTo>
                <a:lnTo>
                  <a:pt x="12505" y="5203"/>
                </a:lnTo>
                <a:lnTo>
                  <a:pt x="12410" y="5072"/>
                </a:lnTo>
                <a:lnTo>
                  <a:pt x="12350" y="5148"/>
                </a:lnTo>
                <a:lnTo>
                  <a:pt x="12287" y="5010"/>
                </a:lnTo>
                <a:lnTo>
                  <a:pt x="12362" y="4948"/>
                </a:lnTo>
                <a:lnTo>
                  <a:pt x="12180" y="4783"/>
                </a:lnTo>
                <a:lnTo>
                  <a:pt x="12074" y="4832"/>
                </a:lnTo>
                <a:lnTo>
                  <a:pt x="11968" y="4826"/>
                </a:lnTo>
                <a:lnTo>
                  <a:pt x="11878" y="5010"/>
                </a:lnTo>
                <a:lnTo>
                  <a:pt x="11782" y="4997"/>
                </a:lnTo>
                <a:lnTo>
                  <a:pt x="11654" y="5092"/>
                </a:lnTo>
                <a:lnTo>
                  <a:pt x="11494" y="5360"/>
                </a:lnTo>
                <a:lnTo>
                  <a:pt x="11399" y="5513"/>
                </a:lnTo>
                <a:lnTo>
                  <a:pt x="11260" y="5882"/>
                </a:lnTo>
                <a:lnTo>
                  <a:pt x="11153" y="6131"/>
                </a:lnTo>
                <a:lnTo>
                  <a:pt x="11037" y="6309"/>
                </a:lnTo>
                <a:lnTo>
                  <a:pt x="10882" y="6447"/>
                </a:lnTo>
                <a:lnTo>
                  <a:pt x="10829" y="6550"/>
                </a:lnTo>
                <a:lnTo>
                  <a:pt x="10846" y="6907"/>
                </a:lnTo>
                <a:lnTo>
                  <a:pt x="10867" y="7065"/>
                </a:lnTo>
                <a:lnTo>
                  <a:pt x="10947" y="7141"/>
                </a:lnTo>
                <a:lnTo>
                  <a:pt x="11027" y="7106"/>
                </a:lnTo>
                <a:lnTo>
                  <a:pt x="11143" y="6934"/>
                </a:lnTo>
                <a:lnTo>
                  <a:pt x="11180" y="7025"/>
                </a:lnTo>
                <a:lnTo>
                  <a:pt x="11223" y="7222"/>
                </a:lnTo>
                <a:lnTo>
                  <a:pt x="11271" y="7381"/>
                </a:lnTo>
                <a:lnTo>
                  <a:pt x="11286" y="7506"/>
                </a:lnTo>
                <a:lnTo>
                  <a:pt x="11356" y="7497"/>
                </a:lnTo>
                <a:lnTo>
                  <a:pt x="11388" y="7394"/>
                </a:lnTo>
                <a:lnTo>
                  <a:pt x="11457" y="7409"/>
                </a:lnTo>
                <a:lnTo>
                  <a:pt x="11489" y="7278"/>
                </a:lnTo>
                <a:lnTo>
                  <a:pt x="11511" y="7038"/>
                </a:lnTo>
                <a:lnTo>
                  <a:pt x="11569" y="7003"/>
                </a:lnTo>
                <a:lnTo>
                  <a:pt x="11622" y="6838"/>
                </a:lnTo>
                <a:lnTo>
                  <a:pt x="11569" y="6756"/>
                </a:lnTo>
                <a:lnTo>
                  <a:pt x="11526" y="6647"/>
                </a:lnTo>
                <a:lnTo>
                  <a:pt x="11569" y="6419"/>
                </a:lnTo>
                <a:lnTo>
                  <a:pt x="11680" y="6275"/>
                </a:lnTo>
                <a:lnTo>
                  <a:pt x="11772" y="6138"/>
                </a:lnTo>
                <a:lnTo>
                  <a:pt x="11760" y="6028"/>
                </a:lnTo>
                <a:lnTo>
                  <a:pt x="11818" y="5904"/>
                </a:lnTo>
                <a:lnTo>
                  <a:pt x="11919" y="5848"/>
                </a:lnTo>
                <a:lnTo>
                  <a:pt x="11999" y="5938"/>
                </a:lnTo>
                <a:lnTo>
                  <a:pt x="12004" y="6013"/>
                </a:lnTo>
                <a:lnTo>
                  <a:pt x="11968" y="6047"/>
                </a:lnTo>
                <a:lnTo>
                  <a:pt x="11835" y="6234"/>
                </a:lnTo>
                <a:lnTo>
                  <a:pt x="11782" y="6337"/>
                </a:lnTo>
                <a:lnTo>
                  <a:pt x="11755" y="6432"/>
                </a:lnTo>
                <a:lnTo>
                  <a:pt x="11782" y="6578"/>
                </a:lnTo>
                <a:lnTo>
                  <a:pt x="11772" y="6728"/>
                </a:lnTo>
                <a:lnTo>
                  <a:pt x="11830" y="6776"/>
                </a:lnTo>
                <a:lnTo>
                  <a:pt x="11861" y="6859"/>
                </a:lnTo>
                <a:lnTo>
                  <a:pt x="11958" y="6825"/>
                </a:lnTo>
                <a:lnTo>
                  <a:pt x="12057" y="6769"/>
                </a:lnTo>
                <a:lnTo>
                  <a:pt x="12164" y="6756"/>
                </a:lnTo>
                <a:lnTo>
                  <a:pt x="12224" y="6831"/>
                </a:lnTo>
                <a:lnTo>
                  <a:pt x="12159" y="6913"/>
                </a:lnTo>
                <a:lnTo>
                  <a:pt x="12101" y="6922"/>
                </a:lnTo>
                <a:lnTo>
                  <a:pt x="12037" y="6894"/>
                </a:lnTo>
                <a:lnTo>
                  <a:pt x="11963" y="6913"/>
                </a:lnTo>
                <a:lnTo>
                  <a:pt x="11888" y="6956"/>
                </a:lnTo>
                <a:lnTo>
                  <a:pt x="11893" y="7038"/>
                </a:lnTo>
                <a:lnTo>
                  <a:pt x="11931" y="7085"/>
                </a:lnTo>
                <a:lnTo>
                  <a:pt x="11951" y="7065"/>
                </a:lnTo>
                <a:lnTo>
                  <a:pt x="11946" y="7147"/>
                </a:lnTo>
                <a:lnTo>
                  <a:pt x="11936" y="7257"/>
                </a:lnTo>
                <a:lnTo>
                  <a:pt x="11888" y="7257"/>
                </a:lnTo>
                <a:lnTo>
                  <a:pt x="11840" y="7153"/>
                </a:lnTo>
                <a:lnTo>
                  <a:pt x="11787" y="7203"/>
                </a:lnTo>
                <a:lnTo>
                  <a:pt x="11760" y="7291"/>
                </a:lnTo>
                <a:lnTo>
                  <a:pt x="11760" y="7394"/>
                </a:lnTo>
                <a:lnTo>
                  <a:pt x="11772" y="7506"/>
                </a:lnTo>
                <a:lnTo>
                  <a:pt x="11692" y="7546"/>
                </a:lnTo>
                <a:lnTo>
                  <a:pt x="11680" y="7600"/>
                </a:lnTo>
                <a:lnTo>
                  <a:pt x="11622" y="7600"/>
                </a:lnTo>
                <a:lnTo>
                  <a:pt x="11617" y="7566"/>
                </a:lnTo>
                <a:lnTo>
                  <a:pt x="11559" y="7546"/>
                </a:lnTo>
                <a:lnTo>
                  <a:pt x="11484" y="7587"/>
                </a:lnTo>
                <a:lnTo>
                  <a:pt x="11393" y="7650"/>
                </a:lnTo>
                <a:lnTo>
                  <a:pt x="11356" y="7684"/>
                </a:lnTo>
                <a:lnTo>
                  <a:pt x="11329" y="7643"/>
                </a:lnTo>
                <a:lnTo>
                  <a:pt x="11266" y="7594"/>
                </a:lnTo>
                <a:lnTo>
                  <a:pt x="11233" y="7628"/>
                </a:lnTo>
                <a:lnTo>
                  <a:pt x="11175" y="7656"/>
                </a:lnTo>
                <a:lnTo>
                  <a:pt x="11175" y="7609"/>
                </a:lnTo>
                <a:lnTo>
                  <a:pt x="11117" y="7581"/>
                </a:lnTo>
                <a:lnTo>
                  <a:pt x="11117" y="7531"/>
                </a:lnTo>
                <a:lnTo>
                  <a:pt x="11100" y="7471"/>
                </a:lnTo>
                <a:lnTo>
                  <a:pt x="11143" y="7375"/>
                </a:lnTo>
                <a:lnTo>
                  <a:pt x="11160" y="7388"/>
                </a:lnTo>
                <a:lnTo>
                  <a:pt x="11175" y="7340"/>
                </a:lnTo>
                <a:lnTo>
                  <a:pt x="11143" y="7319"/>
                </a:lnTo>
                <a:lnTo>
                  <a:pt x="11138" y="7278"/>
                </a:lnTo>
                <a:lnTo>
                  <a:pt x="11153" y="7231"/>
                </a:lnTo>
                <a:lnTo>
                  <a:pt x="11153" y="7162"/>
                </a:lnTo>
                <a:lnTo>
                  <a:pt x="11107" y="7203"/>
                </a:lnTo>
                <a:lnTo>
                  <a:pt x="11085" y="7244"/>
                </a:lnTo>
                <a:lnTo>
                  <a:pt x="11032" y="7250"/>
                </a:lnTo>
                <a:lnTo>
                  <a:pt x="11015" y="7291"/>
                </a:lnTo>
                <a:lnTo>
                  <a:pt x="11005" y="7325"/>
                </a:lnTo>
                <a:lnTo>
                  <a:pt x="11005" y="7463"/>
                </a:lnTo>
                <a:lnTo>
                  <a:pt x="11027" y="7540"/>
                </a:lnTo>
                <a:lnTo>
                  <a:pt x="11032" y="7615"/>
                </a:lnTo>
                <a:lnTo>
                  <a:pt x="11047" y="7662"/>
                </a:lnTo>
                <a:lnTo>
                  <a:pt x="11010" y="7725"/>
                </a:lnTo>
                <a:lnTo>
                  <a:pt x="11000" y="7697"/>
                </a:lnTo>
                <a:lnTo>
                  <a:pt x="10952" y="7703"/>
                </a:lnTo>
                <a:lnTo>
                  <a:pt x="10940" y="7731"/>
                </a:lnTo>
                <a:lnTo>
                  <a:pt x="10894" y="7725"/>
                </a:lnTo>
                <a:lnTo>
                  <a:pt x="10814" y="7781"/>
                </a:lnTo>
                <a:lnTo>
                  <a:pt x="10761" y="7959"/>
                </a:lnTo>
                <a:lnTo>
                  <a:pt x="10728" y="7993"/>
                </a:lnTo>
                <a:lnTo>
                  <a:pt x="10681" y="8012"/>
                </a:lnTo>
                <a:lnTo>
                  <a:pt x="10628" y="8040"/>
                </a:lnTo>
                <a:lnTo>
                  <a:pt x="10611" y="8137"/>
                </a:lnTo>
                <a:lnTo>
                  <a:pt x="10473" y="8227"/>
                </a:lnTo>
                <a:lnTo>
                  <a:pt x="10420" y="8178"/>
                </a:lnTo>
                <a:lnTo>
                  <a:pt x="10435" y="8309"/>
                </a:lnTo>
                <a:lnTo>
                  <a:pt x="10340" y="8281"/>
                </a:lnTo>
                <a:lnTo>
                  <a:pt x="10266" y="8309"/>
                </a:lnTo>
                <a:lnTo>
                  <a:pt x="10271" y="8390"/>
                </a:lnTo>
                <a:lnTo>
                  <a:pt x="10362" y="8433"/>
                </a:lnTo>
                <a:lnTo>
                  <a:pt x="10404" y="8487"/>
                </a:lnTo>
                <a:lnTo>
                  <a:pt x="10462" y="8605"/>
                </a:lnTo>
                <a:lnTo>
                  <a:pt x="10452" y="8818"/>
                </a:lnTo>
                <a:lnTo>
                  <a:pt x="10420" y="8880"/>
                </a:lnTo>
                <a:lnTo>
                  <a:pt x="10324" y="8880"/>
                </a:lnTo>
                <a:lnTo>
                  <a:pt x="10276" y="8887"/>
                </a:lnTo>
                <a:lnTo>
                  <a:pt x="10212" y="8865"/>
                </a:lnTo>
                <a:lnTo>
                  <a:pt x="10133" y="8865"/>
                </a:lnTo>
                <a:lnTo>
                  <a:pt x="10063" y="8846"/>
                </a:lnTo>
                <a:lnTo>
                  <a:pt x="9978" y="8921"/>
                </a:lnTo>
                <a:lnTo>
                  <a:pt x="10000" y="8962"/>
                </a:lnTo>
                <a:lnTo>
                  <a:pt x="9995" y="9037"/>
                </a:lnTo>
                <a:lnTo>
                  <a:pt x="9995" y="9071"/>
                </a:lnTo>
                <a:lnTo>
                  <a:pt x="10005" y="9106"/>
                </a:lnTo>
                <a:lnTo>
                  <a:pt x="10005" y="9146"/>
                </a:lnTo>
                <a:lnTo>
                  <a:pt x="9995" y="9209"/>
                </a:lnTo>
                <a:lnTo>
                  <a:pt x="9990" y="9249"/>
                </a:lnTo>
                <a:lnTo>
                  <a:pt x="9968" y="9284"/>
                </a:lnTo>
                <a:lnTo>
                  <a:pt x="9963" y="9346"/>
                </a:lnTo>
                <a:lnTo>
                  <a:pt x="9978" y="9380"/>
                </a:lnTo>
                <a:lnTo>
                  <a:pt x="10005" y="9387"/>
                </a:lnTo>
                <a:lnTo>
                  <a:pt x="10010" y="9449"/>
                </a:lnTo>
                <a:lnTo>
                  <a:pt x="10000" y="9524"/>
                </a:lnTo>
                <a:lnTo>
                  <a:pt x="10031" y="9511"/>
                </a:lnTo>
                <a:lnTo>
                  <a:pt x="10063" y="9524"/>
                </a:lnTo>
                <a:lnTo>
                  <a:pt x="10084" y="9499"/>
                </a:lnTo>
                <a:lnTo>
                  <a:pt x="10138" y="9511"/>
                </a:lnTo>
                <a:lnTo>
                  <a:pt x="10154" y="9567"/>
                </a:lnTo>
                <a:lnTo>
                  <a:pt x="10171" y="9593"/>
                </a:lnTo>
                <a:lnTo>
                  <a:pt x="10149" y="9593"/>
                </a:lnTo>
                <a:lnTo>
                  <a:pt x="10133" y="9649"/>
                </a:lnTo>
                <a:lnTo>
                  <a:pt x="10096" y="9746"/>
                </a:lnTo>
                <a:lnTo>
                  <a:pt x="10053" y="9780"/>
                </a:lnTo>
                <a:lnTo>
                  <a:pt x="9995" y="9821"/>
                </a:lnTo>
                <a:lnTo>
                  <a:pt x="9956" y="9883"/>
                </a:lnTo>
                <a:lnTo>
                  <a:pt x="9951" y="9930"/>
                </a:lnTo>
                <a:lnTo>
                  <a:pt x="9930" y="10005"/>
                </a:lnTo>
                <a:lnTo>
                  <a:pt x="9946" y="10117"/>
                </a:lnTo>
                <a:lnTo>
                  <a:pt x="9898" y="10186"/>
                </a:lnTo>
                <a:lnTo>
                  <a:pt x="9867" y="10205"/>
                </a:lnTo>
                <a:lnTo>
                  <a:pt x="9818" y="10261"/>
                </a:lnTo>
                <a:lnTo>
                  <a:pt x="9765" y="10267"/>
                </a:lnTo>
                <a:lnTo>
                  <a:pt x="9734" y="10302"/>
                </a:lnTo>
                <a:lnTo>
                  <a:pt x="9697" y="10392"/>
                </a:lnTo>
                <a:lnTo>
                  <a:pt x="9659" y="10418"/>
                </a:lnTo>
                <a:lnTo>
                  <a:pt x="9637" y="10474"/>
                </a:lnTo>
                <a:lnTo>
                  <a:pt x="9637" y="10514"/>
                </a:lnTo>
                <a:lnTo>
                  <a:pt x="9622" y="10564"/>
                </a:lnTo>
                <a:lnTo>
                  <a:pt x="9601" y="10577"/>
                </a:lnTo>
                <a:lnTo>
                  <a:pt x="9569" y="10632"/>
                </a:lnTo>
                <a:lnTo>
                  <a:pt x="9548" y="10686"/>
                </a:lnTo>
                <a:lnTo>
                  <a:pt x="9553" y="10714"/>
                </a:lnTo>
                <a:lnTo>
                  <a:pt x="9531" y="10755"/>
                </a:lnTo>
                <a:lnTo>
                  <a:pt x="9511" y="10776"/>
                </a:lnTo>
                <a:lnTo>
                  <a:pt x="9504" y="10811"/>
                </a:lnTo>
                <a:lnTo>
                  <a:pt x="9504" y="10845"/>
                </a:lnTo>
                <a:lnTo>
                  <a:pt x="9538" y="10879"/>
                </a:lnTo>
                <a:lnTo>
                  <a:pt x="9553" y="10920"/>
                </a:lnTo>
                <a:lnTo>
                  <a:pt x="9548" y="10961"/>
                </a:lnTo>
                <a:lnTo>
                  <a:pt x="9553" y="11002"/>
                </a:lnTo>
                <a:lnTo>
                  <a:pt x="9558" y="11079"/>
                </a:lnTo>
                <a:lnTo>
                  <a:pt x="9553" y="11154"/>
                </a:lnTo>
                <a:lnTo>
                  <a:pt x="9538" y="11195"/>
                </a:lnTo>
                <a:lnTo>
                  <a:pt x="9543" y="11236"/>
                </a:lnTo>
                <a:lnTo>
                  <a:pt x="9526" y="11277"/>
                </a:lnTo>
                <a:lnTo>
                  <a:pt x="9499" y="11333"/>
                </a:lnTo>
                <a:lnTo>
                  <a:pt x="9473" y="11345"/>
                </a:lnTo>
                <a:lnTo>
                  <a:pt x="9499" y="11373"/>
                </a:lnTo>
                <a:lnTo>
                  <a:pt x="9526" y="11436"/>
                </a:lnTo>
                <a:lnTo>
                  <a:pt x="9521" y="11470"/>
                </a:lnTo>
                <a:lnTo>
                  <a:pt x="9531" y="11532"/>
                </a:lnTo>
                <a:lnTo>
                  <a:pt x="9538" y="11545"/>
                </a:lnTo>
                <a:lnTo>
                  <a:pt x="9553" y="11560"/>
                </a:lnTo>
                <a:lnTo>
                  <a:pt x="9553" y="11573"/>
                </a:lnTo>
                <a:lnTo>
                  <a:pt x="9569" y="11595"/>
                </a:lnTo>
                <a:lnTo>
                  <a:pt x="9596" y="11601"/>
                </a:lnTo>
                <a:lnTo>
                  <a:pt x="9627" y="11635"/>
                </a:lnTo>
                <a:lnTo>
                  <a:pt x="9644" y="11648"/>
                </a:lnTo>
                <a:lnTo>
                  <a:pt x="9654" y="11663"/>
                </a:lnTo>
                <a:lnTo>
                  <a:pt x="9659" y="11698"/>
                </a:lnTo>
                <a:lnTo>
                  <a:pt x="9676" y="11711"/>
                </a:lnTo>
                <a:lnTo>
                  <a:pt x="9690" y="11717"/>
                </a:lnTo>
                <a:lnTo>
                  <a:pt x="9712" y="11745"/>
                </a:lnTo>
                <a:lnTo>
                  <a:pt x="9739" y="11792"/>
                </a:lnTo>
                <a:lnTo>
                  <a:pt x="9744" y="11848"/>
                </a:lnTo>
                <a:lnTo>
                  <a:pt x="9755" y="11876"/>
                </a:lnTo>
                <a:lnTo>
                  <a:pt x="9787" y="11917"/>
                </a:lnTo>
                <a:lnTo>
                  <a:pt x="9830" y="11945"/>
                </a:lnTo>
                <a:lnTo>
                  <a:pt x="9845" y="11951"/>
                </a:lnTo>
                <a:lnTo>
                  <a:pt x="9883" y="11998"/>
                </a:lnTo>
                <a:lnTo>
                  <a:pt x="9930" y="12041"/>
                </a:lnTo>
                <a:lnTo>
                  <a:pt x="9983" y="12095"/>
                </a:lnTo>
                <a:lnTo>
                  <a:pt x="10043" y="12129"/>
                </a:lnTo>
                <a:lnTo>
                  <a:pt x="10058" y="12129"/>
                </a:lnTo>
                <a:lnTo>
                  <a:pt x="10069" y="12129"/>
                </a:lnTo>
                <a:lnTo>
                  <a:pt x="10128" y="12101"/>
                </a:lnTo>
                <a:lnTo>
                  <a:pt x="10169" y="12082"/>
                </a:lnTo>
                <a:lnTo>
                  <a:pt x="10239" y="12067"/>
                </a:lnTo>
                <a:lnTo>
                  <a:pt x="10276" y="12067"/>
                </a:lnTo>
                <a:lnTo>
                  <a:pt x="10319" y="12082"/>
                </a:lnTo>
                <a:lnTo>
                  <a:pt x="10345" y="12082"/>
                </a:lnTo>
                <a:lnTo>
                  <a:pt x="10399" y="12101"/>
                </a:lnTo>
                <a:lnTo>
                  <a:pt x="10452" y="12082"/>
                </a:lnTo>
                <a:lnTo>
                  <a:pt x="10483" y="12054"/>
                </a:lnTo>
                <a:lnTo>
                  <a:pt x="10575" y="12013"/>
                </a:lnTo>
                <a:lnTo>
                  <a:pt x="10621" y="11998"/>
                </a:lnTo>
                <a:lnTo>
                  <a:pt x="10670" y="11992"/>
                </a:lnTo>
                <a:lnTo>
                  <a:pt x="10723" y="11992"/>
                </a:lnTo>
                <a:lnTo>
                  <a:pt x="10766" y="11992"/>
                </a:lnTo>
                <a:lnTo>
                  <a:pt x="10807" y="12041"/>
                </a:lnTo>
                <a:lnTo>
                  <a:pt x="10829" y="12095"/>
                </a:lnTo>
                <a:lnTo>
                  <a:pt x="10861" y="12144"/>
                </a:lnTo>
                <a:lnTo>
                  <a:pt x="10909" y="12144"/>
                </a:lnTo>
                <a:lnTo>
                  <a:pt x="10930" y="12129"/>
                </a:lnTo>
                <a:lnTo>
                  <a:pt x="10952" y="12136"/>
                </a:lnTo>
                <a:lnTo>
                  <a:pt x="11010" y="12110"/>
                </a:lnTo>
                <a:lnTo>
                  <a:pt x="11010" y="12129"/>
                </a:lnTo>
                <a:lnTo>
                  <a:pt x="11027" y="12144"/>
                </a:lnTo>
                <a:lnTo>
                  <a:pt x="11037" y="12179"/>
                </a:lnTo>
                <a:lnTo>
                  <a:pt x="11063" y="12192"/>
                </a:lnTo>
                <a:lnTo>
                  <a:pt x="11085" y="12239"/>
                </a:lnTo>
                <a:lnTo>
                  <a:pt x="11073" y="12301"/>
                </a:lnTo>
                <a:lnTo>
                  <a:pt x="11053" y="12385"/>
                </a:lnTo>
                <a:lnTo>
                  <a:pt x="11063" y="12398"/>
                </a:lnTo>
                <a:lnTo>
                  <a:pt x="11053" y="12454"/>
                </a:lnTo>
                <a:lnTo>
                  <a:pt x="11037" y="12507"/>
                </a:lnTo>
                <a:lnTo>
                  <a:pt x="11027" y="12529"/>
                </a:lnTo>
                <a:lnTo>
                  <a:pt x="11027" y="12557"/>
                </a:lnTo>
                <a:lnTo>
                  <a:pt x="11063" y="12632"/>
                </a:lnTo>
                <a:lnTo>
                  <a:pt x="11100" y="12694"/>
                </a:lnTo>
                <a:lnTo>
                  <a:pt x="11160" y="12769"/>
                </a:lnTo>
                <a:lnTo>
                  <a:pt x="11206" y="12851"/>
                </a:lnTo>
                <a:lnTo>
                  <a:pt x="11223" y="12907"/>
                </a:lnTo>
                <a:lnTo>
                  <a:pt x="11233" y="12926"/>
                </a:lnTo>
                <a:lnTo>
                  <a:pt x="11228" y="12941"/>
                </a:lnTo>
                <a:lnTo>
                  <a:pt x="11255" y="12988"/>
                </a:lnTo>
                <a:lnTo>
                  <a:pt x="11266" y="13038"/>
                </a:lnTo>
                <a:lnTo>
                  <a:pt x="11281" y="13113"/>
                </a:lnTo>
                <a:lnTo>
                  <a:pt x="11266" y="13141"/>
                </a:lnTo>
                <a:lnTo>
                  <a:pt x="11260" y="13154"/>
                </a:lnTo>
                <a:lnTo>
                  <a:pt x="11276" y="13201"/>
                </a:lnTo>
                <a:lnTo>
                  <a:pt x="11293" y="13250"/>
                </a:lnTo>
                <a:lnTo>
                  <a:pt x="11308" y="13278"/>
                </a:lnTo>
                <a:lnTo>
                  <a:pt x="11313" y="13319"/>
                </a:lnTo>
                <a:lnTo>
                  <a:pt x="11308" y="13373"/>
                </a:lnTo>
                <a:lnTo>
                  <a:pt x="11286" y="13407"/>
                </a:lnTo>
                <a:lnTo>
                  <a:pt x="11255" y="13457"/>
                </a:lnTo>
                <a:lnTo>
                  <a:pt x="11240" y="13491"/>
                </a:lnTo>
                <a:lnTo>
                  <a:pt x="11218" y="13560"/>
                </a:lnTo>
                <a:lnTo>
                  <a:pt x="11213" y="13594"/>
                </a:lnTo>
                <a:lnTo>
                  <a:pt x="11191" y="13663"/>
                </a:lnTo>
                <a:lnTo>
                  <a:pt x="11180" y="13731"/>
                </a:lnTo>
                <a:lnTo>
                  <a:pt x="11186" y="13779"/>
                </a:lnTo>
                <a:lnTo>
                  <a:pt x="11191" y="13841"/>
                </a:lnTo>
                <a:lnTo>
                  <a:pt x="11240" y="13916"/>
                </a:lnTo>
                <a:lnTo>
                  <a:pt x="11250" y="13965"/>
                </a:lnTo>
                <a:lnTo>
                  <a:pt x="11281" y="14060"/>
                </a:lnTo>
                <a:lnTo>
                  <a:pt x="11313" y="14129"/>
                </a:lnTo>
                <a:lnTo>
                  <a:pt x="11334" y="14163"/>
                </a:lnTo>
                <a:lnTo>
                  <a:pt x="11339" y="14206"/>
                </a:lnTo>
                <a:lnTo>
                  <a:pt x="11339" y="14300"/>
                </a:lnTo>
                <a:lnTo>
                  <a:pt x="11361" y="14425"/>
                </a:lnTo>
                <a:lnTo>
                  <a:pt x="11378" y="14487"/>
                </a:lnTo>
                <a:lnTo>
                  <a:pt x="11388" y="14569"/>
                </a:lnTo>
                <a:lnTo>
                  <a:pt x="11409" y="14631"/>
                </a:lnTo>
                <a:lnTo>
                  <a:pt x="11452" y="14693"/>
                </a:lnTo>
                <a:lnTo>
                  <a:pt x="11494" y="14803"/>
                </a:lnTo>
                <a:lnTo>
                  <a:pt x="11526" y="14878"/>
                </a:lnTo>
                <a:lnTo>
                  <a:pt x="11564" y="14962"/>
                </a:lnTo>
                <a:lnTo>
                  <a:pt x="11564" y="15031"/>
                </a:lnTo>
                <a:lnTo>
                  <a:pt x="11542" y="15044"/>
                </a:lnTo>
                <a:lnTo>
                  <a:pt x="11564" y="15106"/>
                </a:lnTo>
                <a:lnTo>
                  <a:pt x="11564" y="15160"/>
                </a:lnTo>
                <a:lnTo>
                  <a:pt x="11569" y="15187"/>
                </a:lnTo>
                <a:lnTo>
                  <a:pt x="11574" y="15175"/>
                </a:lnTo>
                <a:lnTo>
                  <a:pt x="11600" y="15215"/>
                </a:lnTo>
                <a:lnTo>
                  <a:pt x="11622" y="15215"/>
                </a:lnTo>
                <a:lnTo>
                  <a:pt x="11649" y="15250"/>
                </a:lnTo>
                <a:lnTo>
                  <a:pt x="11675" y="15250"/>
                </a:lnTo>
                <a:lnTo>
                  <a:pt x="11712" y="15215"/>
                </a:lnTo>
                <a:lnTo>
                  <a:pt x="11760" y="15202"/>
                </a:lnTo>
                <a:lnTo>
                  <a:pt x="11818" y="15168"/>
                </a:lnTo>
                <a:lnTo>
                  <a:pt x="11845" y="15175"/>
                </a:lnTo>
                <a:lnTo>
                  <a:pt x="11883" y="15160"/>
                </a:lnTo>
                <a:lnTo>
                  <a:pt x="11946" y="15181"/>
                </a:lnTo>
                <a:lnTo>
                  <a:pt x="11973" y="15160"/>
                </a:lnTo>
                <a:lnTo>
                  <a:pt x="12011" y="15175"/>
                </a:lnTo>
                <a:lnTo>
                  <a:pt x="12016" y="15147"/>
                </a:lnTo>
                <a:lnTo>
                  <a:pt x="12047" y="15140"/>
                </a:lnTo>
                <a:lnTo>
                  <a:pt x="12106" y="15106"/>
                </a:lnTo>
                <a:lnTo>
                  <a:pt x="12149" y="15065"/>
                </a:lnTo>
                <a:lnTo>
                  <a:pt x="12190" y="15009"/>
                </a:lnTo>
                <a:lnTo>
                  <a:pt x="12255" y="14919"/>
                </a:lnTo>
                <a:lnTo>
                  <a:pt x="12287" y="14859"/>
                </a:lnTo>
                <a:lnTo>
                  <a:pt x="12303" y="14816"/>
                </a:lnTo>
                <a:lnTo>
                  <a:pt x="12330" y="14775"/>
                </a:lnTo>
                <a:lnTo>
                  <a:pt x="12340" y="14762"/>
                </a:lnTo>
                <a:lnTo>
                  <a:pt x="12377" y="14721"/>
                </a:lnTo>
                <a:lnTo>
                  <a:pt x="12393" y="14678"/>
                </a:lnTo>
                <a:lnTo>
                  <a:pt x="12398" y="14610"/>
                </a:lnTo>
                <a:lnTo>
                  <a:pt x="12415" y="14550"/>
                </a:lnTo>
                <a:lnTo>
                  <a:pt x="12420" y="14507"/>
                </a:lnTo>
                <a:lnTo>
                  <a:pt x="12403" y="14500"/>
                </a:lnTo>
                <a:lnTo>
                  <a:pt x="12398" y="14466"/>
                </a:lnTo>
                <a:lnTo>
                  <a:pt x="12425" y="14438"/>
                </a:lnTo>
                <a:lnTo>
                  <a:pt x="12495" y="14391"/>
                </a:lnTo>
                <a:lnTo>
                  <a:pt x="12543" y="14363"/>
                </a:lnTo>
                <a:lnTo>
                  <a:pt x="12569" y="14335"/>
                </a:lnTo>
                <a:lnTo>
                  <a:pt x="12579" y="14300"/>
                </a:lnTo>
                <a:lnTo>
                  <a:pt x="12563" y="14288"/>
                </a:lnTo>
                <a:lnTo>
                  <a:pt x="12574" y="14247"/>
                </a:lnTo>
                <a:lnTo>
                  <a:pt x="12574" y="14163"/>
                </a:lnTo>
                <a:lnTo>
                  <a:pt x="12563" y="14172"/>
                </a:lnTo>
                <a:lnTo>
                  <a:pt x="12563" y="14144"/>
                </a:lnTo>
                <a:lnTo>
                  <a:pt x="12553" y="14094"/>
                </a:lnTo>
                <a:lnTo>
                  <a:pt x="12526" y="14034"/>
                </a:lnTo>
                <a:lnTo>
                  <a:pt x="12531" y="13978"/>
                </a:lnTo>
                <a:lnTo>
                  <a:pt x="12558" y="13957"/>
                </a:lnTo>
                <a:lnTo>
                  <a:pt x="12601" y="13903"/>
                </a:lnTo>
                <a:lnTo>
                  <a:pt x="12623" y="13888"/>
                </a:lnTo>
                <a:lnTo>
                  <a:pt x="12686" y="13807"/>
                </a:lnTo>
                <a:lnTo>
                  <a:pt x="12756" y="13772"/>
                </a:lnTo>
                <a:lnTo>
                  <a:pt x="12809" y="13744"/>
                </a:lnTo>
                <a:lnTo>
                  <a:pt x="12845" y="13697"/>
                </a:lnTo>
                <a:lnTo>
                  <a:pt x="12867" y="13641"/>
                </a:lnTo>
                <a:lnTo>
                  <a:pt x="12882" y="13588"/>
                </a:lnTo>
                <a:lnTo>
                  <a:pt x="12872" y="13545"/>
                </a:lnTo>
                <a:lnTo>
                  <a:pt x="12872" y="13422"/>
                </a:lnTo>
                <a:lnTo>
                  <a:pt x="12867" y="13353"/>
                </a:lnTo>
                <a:lnTo>
                  <a:pt x="12867" y="13278"/>
                </a:lnTo>
                <a:lnTo>
                  <a:pt x="12855" y="13244"/>
                </a:lnTo>
                <a:lnTo>
                  <a:pt x="12835" y="13229"/>
                </a:lnTo>
                <a:lnTo>
                  <a:pt x="12809" y="13154"/>
                </a:lnTo>
                <a:lnTo>
                  <a:pt x="12787" y="13106"/>
                </a:lnTo>
                <a:lnTo>
                  <a:pt x="12792" y="13072"/>
                </a:lnTo>
                <a:lnTo>
                  <a:pt x="12787" y="13051"/>
                </a:lnTo>
                <a:lnTo>
                  <a:pt x="12802" y="13003"/>
                </a:lnTo>
                <a:lnTo>
                  <a:pt x="12802" y="12982"/>
                </a:lnTo>
                <a:lnTo>
                  <a:pt x="12766" y="12954"/>
                </a:lnTo>
                <a:lnTo>
                  <a:pt x="12761" y="12913"/>
                </a:lnTo>
                <a:lnTo>
                  <a:pt x="12787" y="12823"/>
                </a:lnTo>
                <a:lnTo>
                  <a:pt x="12809" y="12797"/>
                </a:lnTo>
                <a:lnTo>
                  <a:pt x="12819" y="12748"/>
                </a:lnTo>
                <a:lnTo>
                  <a:pt x="12840" y="12720"/>
                </a:lnTo>
                <a:lnTo>
                  <a:pt x="12850" y="12666"/>
                </a:lnTo>
                <a:lnTo>
                  <a:pt x="12872" y="12660"/>
                </a:lnTo>
                <a:lnTo>
                  <a:pt x="12889" y="12625"/>
                </a:lnTo>
                <a:lnTo>
                  <a:pt x="12930" y="12597"/>
                </a:lnTo>
                <a:lnTo>
                  <a:pt x="12942" y="12576"/>
                </a:lnTo>
                <a:lnTo>
                  <a:pt x="12957" y="12535"/>
                </a:lnTo>
                <a:lnTo>
                  <a:pt x="13022" y="12445"/>
                </a:lnTo>
                <a:lnTo>
                  <a:pt x="13075" y="12391"/>
                </a:lnTo>
                <a:lnTo>
                  <a:pt x="13159" y="12316"/>
                </a:lnTo>
                <a:lnTo>
                  <a:pt x="13218" y="12254"/>
                </a:lnTo>
                <a:lnTo>
                  <a:pt x="13287" y="12151"/>
                </a:lnTo>
                <a:lnTo>
                  <a:pt x="13334" y="12067"/>
                </a:lnTo>
                <a:lnTo>
                  <a:pt x="13382" y="11958"/>
                </a:lnTo>
                <a:lnTo>
                  <a:pt x="13420" y="11861"/>
                </a:lnTo>
                <a:lnTo>
                  <a:pt x="13447" y="11779"/>
                </a:lnTo>
                <a:lnTo>
                  <a:pt x="13462" y="11698"/>
                </a:lnTo>
                <a:lnTo>
                  <a:pt x="13474" y="11670"/>
                </a:lnTo>
                <a:lnTo>
                  <a:pt x="13474" y="11629"/>
                </a:lnTo>
                <a:lnTo>
                  <a:pt x="13479" y="11586"/>
                </a:lnTo>
                <a:lnTo>
                  <a:pt x="13479" y="11567"/>
                </a:lnTo>
                <a:lnTo>
                  <a:pt x="13457" y="11567"/>
                </a:lnTo>
                <a:lnTo>
                  <a:pt x="13430" y="11595"/>
                </a:lnTo>
                <a:lnTo>
                  <a:pt x="13399" y="11601"/>
                </a:lnTo>
                <a:lnTo>
                  <a:pt x="13372" y="11614"/>
                </a:lnTo>
                <a:lnTo>
                  <a:pt x="13351" y="11614"/>
                </a:lnTo>
                <a:lnTo>
                  <a:pt x="13319" y="11614"/>
                </a:lnTo>
                <a:lnTo>
                  <a:pt x="13297" y="11629"/>
                </a:lnTo>
                <a:lnTo>
                  <a:pt x="13271" y="11635"/>
                </a:lnTo>
                <a:lnTo>
                  <a:pt x="13218" y="11655"/>
                </a:lnTo>
                <a:lnTo>
                  <a:pt x="13154" y="11663"/>
                </a:lnTo>
                <a:lnTo>
                  <a:pt x="13101" y="11683"/>
                </a:lnTo>
                <a:lnTo>
                  <a:pt x="13075" y="11683"/>
                </a:lnTo>
                <a:lnTo>
                  <a:pt x="13048" y="11648"/>
                </a:lnTo>
                <a:lnTo>
                  <a:pt x="13036" y="11614"/>
                </a:lnTo>
                <a:lnTo>
                  <a:pt x="13015" y="11601"/>
                </a:lnTo>
                <a:lnTo>
                  <a:pt x="12988" y="11580"/>
                </a:lnTo>
                <a:lnTo>
                  <a:pt x="13022" y="11560"/>
                </a:lnTo>
                <a:lnTo>
                  <a:pt x="13022" y="11526"/>
                </a:lnTo>
                <a:lnTo>
                  <a:pt x="13005" y="11504"/>
                </a:lnTo>
                <a:lnTo>
                  <a:pt x="12978" y="11483"/>
                </a:lnTo>
                <a:lnTo>
                  <a:pt x="12962" y="11457"/>
                </a:lnTo>
                <a:lnTo>
                  <a:pt x="12930" y="11414"/>
                </a:lnTo>
                <a:lnTo>
                  <a:pt x="12898" y="11373"/>
                </a:lnTo>
                <a:lnTo>
                  <a:pt x="12819" y="11298"/>
                </a:lnTo>
                <a:lnTo>
                  <a:pt x="12787" y="11257"/>
                </a:lnTo>
                <a:lnTo>
                  <a:pt x="12771" y="11189"/>
                </a:lnTo>
                <a:lnTo>
                  <a:pt x="12739" y="11099"/>
                </a:lnTo>
                <a:lnTo>
                  <a:pt x="12707" y="11071"/>
                </a:lnTo>
                <a:lnTo>
                  <a:pt x="12686" y="11051"/>
                </a:lnTo>
                <a:lnTo>
                  <a:pt x="12664" y="10955"/>
                </a:lnTo>
                <a:lnTo>
                  <a:pt x="12654" y="10873"/>
                </a:lnTo>
                <a:lnTo>
                  <a:pt x="12664" y="10858"/>
                </a:lnTo>
                <a:lnTo>
                  <a:pt x="12643" y="10776"/>
                </a:lnTo>
                <a:lnTo>
                  <a:pt x="12633" y="10761"/>
                </a:lnTo>
                <a:lnTo>
                  <a:pt x="12563" y="10686"/>
                </a:lnTo>
                <a:lnTo>
                  <a:pt x="12563" y="10632"/>
                </a:lnTo>
                <a:lnTo>
                  <a:pt x="12574" y="10617"/>
                </a:lnTo>
                <a:lnTo>
                  <a:pt x="12521" y="10529"/>
                </a:lnTo>
                <a:lnTo>
                  <a:pt x="12500" y="10480"/>
                </a:lnTo>
                <a:lnTo>
                  <a:pt x="12478" y="10433"/>
                </a:lnTo>
                <a:lnTo>
                  <a:pt x="12436" y="10302"/>
                </a:lnTo>
                <a:lnTo>
                  <a:pt x="12398" y="10220"/>
                </a:lnTo>
                <a:lnTo>
                  <a:pt x="12372" y="10130"/>
                </a:lnTo>
                <a:lnTo>
                  <a:pt x="12377" y="10124"/>
                </a:lnTo>
                <a:lnTo>
                  <a:pt x="12420" y="10246"/>
                </a:lnTo>
                <a:lnTo>
                  <a:pt x="12446" y="10289"/>
                </a:lnTo>
                <a:lnTo>
                  <a:pt x="12468" y="10315"/>
                </a:lnTo>
                <a:lnTo>
                  <a:pt x="12483" y="10302"/>
                </a:lnTo>
                <a:lnTo>
                  <a:pt x="12500" y="10261"/>
                </a:lnTo>
                <a:lnTo>
                  <a:pt x="12510" y="10199"/>
                </a:lnTo>
                <a:lnTo>
                  <a:pt x="12526" y="10164"/>
                </a:lnTo>
                <a:lnTo>
                  <a:pt x="12526" y="10177"/>
                </a:lnTo>
                <a:lnTo>
                  <a:pt x="12521" y="10212"/>
                </a:lnTo>
                <a:lnTo>
                  <a:pt x="12521" y="10239"/>
                </a:lnTo>
                <a:lnTo>
                  <a:pt x="12510" y="10289"/>
                </a:lnTo>
                <a:lnTo>
                  <a:pt x="12536" y="10289"/>
                </a:lnTo>
                <a:lnTo>
                  <a:pt x="12569" y="10343"/>
                </a:lnTo>
                <a:lnTo>
                  <a:pt x="12606" y="10411"/>
                </a:lnTo>
                <a:lnTo>
                  <a:pt x="12628" y="10474"/>
                </a:lnTo>
                <a:lnTo>
                  <a:pt x="12643" y="10495"/>
                </a:lnTo>
                <a:lnTo>
                  <a:pt x="12659" y="10536"/>
                </a:lnTo>
                <a:lnTo>
                  <a:pt x="12654" y="10555"/>
                </a:lnTo>
                <a:lnTo>
                  <a:pt x="12676" y="10605"/>
                </a:lnTo>
                <a:lnTo>
                  <a:pt x="12707" y="10617"/>
                </a:lnTo>
                <a:lnTo>
                  <a:pt x="12734" y="10652"/>
                </a:lnTo>
                <a:lnTo>
                  <a:pt x="12766" y="10742"/>
                </a:lnTo>
                <a:lnTo>
                  <a:pt x="12766" y="10789"/>
                </a:lnTo>
                <a:lnTo>
                  <a:pt x="12771" y="10845"/>
                </a:lnTo>
                <a:lnTo>
                  <a:pt x="12809" y="10920"/>
                </a:lnTo>
                <a:lnTo>
                  <a:pt x="12835" y="10933"/>
                </a:lnTo>
                <a:lnTo>
                  <a:pt x="12877" y="10989"/>
                </a:lnTo>
                <a:lnTo>
                  <a:pt x="12894" y="11051"/>
                </a:lnTo>
                <a:lnTo>
                  <a:pt x="12925" y="11120"/>
                </a:lnTo>
                <a:lnTo>
                  <a:pt x="12957" y="11148"/>
                </a:lnTo>
                <a:lnTo>
                  <a:pt x="12962" y="11182"/>
                </a:lnTo>
                <a:lnTo>
                  <a:pt x="12978" y="11202"/>
                </a:lnTo>
                <a:lnTo>
                  <a:pt x="12983" y="11236"/>
                </a:lnTo>
                <a:lnTo>
                  <a:pt x="12983" y="11270"/>
                </a:lnTo>
                <a:lnTo>
                  <a:pt x="12978" y="11285"/>
                </a:lnTo>
                <a:lnTo>
                  <a:pt x="12983" y="11320"/>
                </a:lnTo>
                <a:lnTo>
                  <a:pt x="12973" y="11326"/>
                </a:lnTo>
                <a:lnTo>
                  <a:pt x="12988" y="11361"/>
                </a:lnTo>
                <a:lnTo>
                  <a:pt x="13000" y="11414"/>
                </a:lnTo>
                <a:lnTo>
                  <a:pt x="13010" y="11436"/>
                </a:lnTo>
                <a:lnTo>
                  <a:pt x="13010" y="11476"/>
                </a:lnTo>
                <a:lnTo>
                  <a:pt x="13026" y="11526"/>
                </a:lnTo>
                <a:lnTo>
                  <a:pt x="13068" y="11532"/>
                </a:lnTo>
                <a:lnTo>
                  <a:pt x="13090" y="11517"/>
                </a:lnTo>
                <a:lnTo>
                  <a:pt x="13116" y="11517"/>
                </a:lnTo>
                <a:lnTo>
                  <a:pt x="13128" y="11498"/>
                </a:lnTo>
                <a:lnTo>
                  <a:pt x="13143" y="11492"/>
                </a:lnTo>
                <a:lnTo>
                  <a:pt x="13154" y="11470"/>
                </a:lnTo>
                <a:lnTo>
                  <a:pt x="13169" y="11464"/>
                </a:lnTo>
                <a:lnTo>
                  <a:pt x="13218" y="11457"/>
                </a:lnTo>
                <a:lnTo>
                  <a:pt x="13254" y="11442"/>
                </a:lnTo>
                <a:lnTo>
                  <a:pt x="13287" y="11408"/>
                </a:lnTo>
                <a:lnTo>
                  <a:pt x="13302" y="11414"/>
                </a:lnTo>
                <a:lnTo>
                  <a:pt x="13329" y="11408"/>
                </a:lnTo>
                <a:lnTo>
                  <a:pt x="13382" y="11354"/>
                </a:lnTo>
                <a:lnTo>
                  <a:pt x="13479" y="11320"/>
                </a:lnTo>
                <a:lnTo>
                  <a:pt x="13537" y="11285"/>
                </a:lnTo>
                <a:lnTo>
                  <a:pt x="13537" y="11257"/>
                </a:lnTo>
                <a:lnTo>
                  <a:pt x="13547" y="11223"/>
                </a:lnTo>
                <a:lnTo>
                  <a:pt x="13590" y="11202"/>
                </a:lnTo>
                <a:lnTo>
                  <a:pt x="13617" y="11195"/>
                </a:lnTo>
                <a:lnTo>
                  <a:pt x="13653" y="11167"/>
                </a:lnTo>
                <a:lnTo>
                  <a:pt x="13686" y="11174"/>
                </a:lnTo>
                <a:lnTo>
                  <a:pt x="13713" y="11154"/>
                </a:lnTo>
                <a:lnTo>
                  <a:pt x="13713" y="11120"/>
                </a:lnTo>
                <a:lnTo>
                  <a:pt x="13733" y="11099"/>
                </a:lnTo>
                <a:lnTo>
                  <a:pt x="13771" y="11099"/>
                </a:lnTo>
                <a:lnTo>
                  <a:pt x="13786" y="11086"/>
                </a:lnTo>
                <a:lnTo>
                  <a:pt x="13793" y="11045"/>
                </a:lnTo>
                <a:lnTo>
                  <a:pt x="13829" y="11017"/>
                </a:lnTo>
                <a:lnTo>
                  <a:pt x="13856" y="11017"/>
                </a:lnTo>
                <a:lnTo>
                  <a:pt x="13861" y="11010"/>
                </a:lnTo>
                <a:lnTo>
                  <a:pt x="13856" y="10955"/>
                </a:lnTo>
                <a:lnTo>
                  <a:pt x="13866" y="10914"/>
                </a:lnTo>
                <a:lnTo>
                  <a:pt x="13878" y="10892"/>
                </a:lnTo>
                <a:lnTo>
                  <a:pt x="13904" y="10899"/>
                </a:lnTo>
                <a:lnTo>
                  <a:pt x="13926" y="10845"/>
                </a:lnTo>
                <a:lnTo>
                  <a:pt x="13952" y="10817"/>
                </a:lnTo>
                <a:lnTo>
                  <a:pt x="13962" y="10796"/>
                </a:lnTo>
                <a:lnTo>
                  <a:pt x="13984" y="10748"/>
                </a:lnTo>
                <a:lnTo>
                  <a:pt x="13984" y="10727"/>
                </a:lnTo>
                <a:lnTo>
                  <a:pt x="13962" y="10721"/>
                </a:lnTo>
                <a:lnTo>
                  <a:pt x="13946" y="10693"/>
                </a:lnTo>
                <a:lnTo>
                  <a:pt x="13919" y="10645"/>
                </a:lnTo>
                <a:lnTo>
                  <a:pt x="13887" y="10632"/>
                </a:lnTo>
                <a:lnTo>
                  <a:pt x="13846" y="10617"/>
                </a:lnTo>
                <a:lnTo>
                  <a:pt x="13813" y="10590"/>
                </a:lnTo>
                <a:lnTo>
                  <a:pt x="13786" y="10536"/>
                </a:lnTo>
                <a:lnTo>
                  <a:pt x="13781" y="10467"/>
                </a:lnTo>
                <a:lnTo>
                  <a:pt x="13786" y="10452"/>
                </a:lnTo>
                <a:lnTo>
                  <a:pt x="13793" y="10418"/>
                </a:lnTo>
                <a:lnTo>
                  <a:pt x="13786" y="10411"/>
                </a:lnTo>
                <a:lnTo>
                  <a:pt x="13771" y="10439"/>
                </a:lnTo>
                <a:lnTo>
                  <a:pt x="13733" y="10486"/>
                </a:lnTo>
                <a:lnTo>
                  <a:pt x="13691" y="10542"/>
                </a:lnTo>
                <a:lnTo>
                  <a:pt x="13648" y="10598"/>
                </a:lnTo>
                <a:lnTo>
                  <a:pt x="13612" y="10598"/>
                </a:lnTo>
                <a:lnTo>
                  <a:pt x="13563" y="10598"/>
                </a:lnTo>
                <a:lnTo>
                  <a:pt x="13515" y="10611"/>
                </a:lnTo>
                <a:lnTo>
                  <a:pt x="13515" y="10590"/>
                </a:lnTo>
                <a:lnTo>
                  <a:pt x="13505" y="10598"/>
                </a:lnTo>
                <a:lnTo>
                  <a:pt x="13494" y="10564"/>
                </a:lnTo>
                <a:lnTo>
                  <a:pt x="13505" y="10514"/>
                </a:lnTo>
                <a:lnTo>
                  <a:pt x="13505" y="10467"/>
                </a:lnTo>
                <a:lnTo>
                  <a:pt x="13489" y="10439"/>
                </a:lnTo>
                <a:lnTo>
                  <a:pt x="13474" y="10446"/>
                </a:lnTo>
                <a:lnTo>
                  <a:pt x="13457" y="10486"/>
                </a:lnTo>
                <a:lnTo>
                  <a:pt x="13462" y="10549"/>
                </a:lnTo>
                <a:lnTo>
                  <a:pt x="13452" y="10529"/>
                </a:lnTo>
                <a:lnTo>
                  <a:pt x="13447" y="10501"/>
                </a:lnTo>
                <a:lnTo>
                  <a:pt x="13430" y="10480"/>
                </a:lnTo>
                <a:lnTo>
                  <a:pt x="13425" y="10452"/>
                </a:lnTo>
                <a:lnTo>
                  <a:pt x="13430" y="10426"/>
                </a:lnTo>
                <a:lnTo>
                  <a:pt x="13425" y="10392"/>
                </a:lnTo>
                <a:lnTo>
                  <a:pt x="13387" y="10358"/>
                </a:lnTo>
                <a:lnTo>
                  <a:pt x="13377" y="10330"/>
                </a:lnTo>
                <a:lnTo>
                  <a:pt x="13351" y="10308"/>
                </a:lnTo>
                <a:lnTo>
                  <a:pt x="13329" y="10233"/>
                </a:lnTo>
                <a:lnTo>
                  <a:pt x="13307" y="10171"/>
                </a:lnTo>
                <a:lnTo>
                  <a:pt x="13314" y="10151"/>
                </a:lnTo>
                <a:lnTo>
                  <a:pt x="13302" y="10108"/>
                </a:lnTo>
                <a:lnTo>
                  <a:pt x="13341" y="10117"/>
                </a:lnTo>
                <a:lnTo>
                  <a:pt x="13361" y="10083"/>
                </a:lnTo>
                <a:lnTo>
                  <a:pt x="13399" y="10108"/>
                </a:lnTo>
                <a:lnTo>
                  <a:pt x="13430" y="10096"/>
                </a:lnTo>
                <a:lnTo>
                  <a:pt x="13479" y="10220"/>
                </a:lnTo>
                <a:lnTo>
                  <a:pt x="13515" y="10302"/>
                </a:lnTo>
                <a:lnTo>
                  <a:pt x="13573" y="10330"/>
                </a:lnTo>
                <a:lnTo>
                  <a:pt x="13633" y="10392"/>
                </a:lnTo>
                <a:lnTo>
                  <a:pt x="13701" y="10418"/>
                </a:lnTo>
                <a:lnTo>
                  <a:pt x="13760" y="10377"/>
                </a:lnTo>
                <a:lnTo>
                  <a:pt x="13803" y="10364"/>
                </a:lnTo>
                <a:lnTo>
                  <a:pt x="13829" y="10377"/>
                </a:lnTo>
                <a:lnTo>
                  <a:pt x="13856" y="10480"/>
                </a:lnTo>
                <a:lnTo>
                  <a:pt x="13919" y="10495"/>
                </a:lnTo>
                <a:lnTo>
                  <a:pt x="13984" y="10514"/>
                </a:lnTo>
                <a:lnTo>
                  <a:pt x="14095" y="10542"/>
                </a:lnTo>
                <a:lnTo>
                  <a:pt x="14175" y="10529"/>
                </a:lnTo>
                <a:lnTo>
                  <a:pt x="14271" y="10529"/>
                </a:lnTo>
                <a:lnTo>
                  <a:pt x="14378" y="10514"/>
                </a:lnTo>
                <a:lnTo>
                  <a:pt x="14419" y="10577"/>
                </a:lnTo>
                <a:lnTo>
                  <a:pt x="14436" y="10639"/>
                </a:lnTo>
                <a:lnTo>
                  <a:pt x="14478" y="10658"/>
                </a:lnTo>
                <a:lnTo>
                  <a:pt x="14547" y="10727"/>
                </a:lnTo>
                <a:lnTo>
                  <a:pt x="14564" y="10761"/>
                </a:lnTo>
                <a:lnTo>
                  <a:pt x="14537" y="10789"/>
                </a:lnTo>
                <a:lnTo>
                  <a:pt x="14611" y="10886"/>
                </a:lnTo>
                <a:lnTo>
                  <a:pt x="14654" y="10892"/>
                </a:lnTo>
                <a:lnTo>
                  <a:pt x="14739" y="10845"/>
                </a:lnTo>
                <a:lnTo>
                  <a:pt x="14750" y="10920"/>
                </a:lnTo>
                <a:lnTo>
                  <a:pt x="14750" y="11017"/>
                </a:lnTo>
                <a:lnTo>
                  <a:pt x="14765" y="11120"/>
                </a:lnTo>
                <a:lnTo>
                  <a:pt x="14792" y="11270"/>
                </a:lnTo>
                <a:lnTo>
                  <a:pt x="14845" y="11380"/>
                </a:lnTo>
                <a:lnTo>
                  <a:pt x="14857" y="11429"/>
                </a:lnTo>
                <a:lnTo>
                  <a:pt x="14872" y="11526"/>
                </a:lnTo>
                <a:lnTo>
                  <a:pt x="14903" y="11601"/>
                </a:lnTo>
                <a:lnTo>
                  <a:pt x="14925" y="11635"/>
                </a:lnTo>
                <a:lnTo>
                  <a:pt x="14946" y="11711"/>
                </a:lnTo>
                <a:lnTo>
                  <a:pt x="14973" y="11814"/>
                </a:lnTo>
                <a:lnTo>
                  <a:pt x="15026" y="11882"/>
                </a:lnTo>
                <a:lnTo>
                  <a:pt x="15048" y="11861"/>
                </a:lnTo>
                <a:lnTo>
                  <a:pt x="15069" y="11814"/>
                </a:lnTo>
                <a:lnTo>
                  <a:pt x="15122" y="11792"/>
                </a:lnTo>
                <a:lnTo>
                  <a:pt x="15106" y="11766"/>
                </a:lnTo>
                <a:lnTo>
                  <a:pt x="15132" y="11711"/>
                </a:lnTo>
                <a:lnTo>
                  <a:pt x="15164" y="11704"/>
                </a:lnTo>
                <a:lnTo>
                  <a:pt x="15164" y="11573"/>
                </a:lnTo>
                <a:lnTo>
                  <a:pt x="15191" y="11498"/>
                </a:lnTo>
                <a:lnTo>
                  <a:pt x="15186" y="11436"/>
                </a:lnTo>
                <a:lnTo>
                  <a:pt x="15176" y="11333"/>
                </a:lnTo>
                <a:lnTo>
                  <a:pt x="15191" y="11270"/>
                </a:lnTo>
                <a:lnTo>
                  <a:pt x="15217" y="11264"/>
                </a:lnTo>
                <a:lnTo>
                  <a:pt x="15270" y="11236"/>
                </a:lnTo>
                <a:lnTo>
                  <a:pt x="15297" y="11217"/>
                </a:lnTo>
                <a:lnTo>
                  <a:pt x="15297" y="11182"/>
                </a:lnTo>
                <a:lnTo>
                  <a:pt x="15355" y="11133"/>
                </a:lnTo>
                <a:lnTo>
                  <a:pt x="15398" y="11086"/>
                </a:lnTo>
                <a:lnTo>
                  <a:pt x="15462" y="10989"/>
                </a:lnTo>
                <a:lnTo>
                  <a:pt x="15548" y="10933"/>
                </a:lnTo>
                <a:lnTo>
                  <a:pt x="15580" y="10886"/>
                </a:lnTo>
                <a:lnTo>
                  <a:pt x="15575" y="10824"/>
                </a:lnTo>
                <a:lnTo>
                  <a:pt x="15648" y="10811"/>
                </a:lnTo>
                <a:lnTo>
                  <a:pt x="15686" y="10811"/>
                </a:lnTo>
                <a:lnTo>
                  <a:pt x="15696" y="10783"/>
                </a:lnTo>
                <a:lnTo>
                  <a:pt x="15718" y="10789"/>
                </a:lnTo>
                <a:lnTo>
                  <a:pt x="15734" y="10796"/>
                </a:lnTo>
                <a:lnTo>
                  <a:pt x="15744" y="10783"/>
                </a:lnTo>
                <a:lnTo>
                  <a:pt x="15771" y="10796"/>
                </a:lnTo>
                <a:lnTo>
                  <a:pt x="15787" y="10748"/>
                </a:lnTo>
                <a:lnTo>
                  <a:pt x="15781" y="10714"/>
                </a:lnTo>
                <a:lnTo>
                  <a:pt x="15834" y="10714"/>
                </a:lnTo>
                <a:lnTo>
                  <a:pt x="15861" y="10761"/>
                </a:lnTo>
                <a:lnTo>
                  <a:pt x="15872" y="10804"/>
                </a:lnTo>
                <a:lnTo>
                  <a:pt x="15877" y="10845"/>
                </a:lnTo>
                <a:lnTo>
                  <a:pt x="15894" y="10886"/>
                </a:lnTo>
                <a:lnTo>
                  <a:pt x="15935" y="10948"/>
                </a:lnTo>
                <a:lnTo>
                  <a:pt x="15967" y="10955"/>
                </a:lnTo>
                <a:lnTo>
                  <a:pt x="15962" y="10983"/>
                </a:lnTo>
                <a:lnTo>
                  <a:pt x="16010" y="11071"/>
                </a:lnTo>
                <a:lnTo>
                  <a:pt x="16020" y="11148"/>
                </a:lnTo>
                <a:lnTo>
                  <a:pt x="16000" y="11242"/>
                </a:lnTo>
                <a:lnTo>
                  <a:pt x="16037" y="11264"/>
                </a:lnTo>
                <a:lnTo>
                  <a:pt x="16068" y="11230"/>
                </a:lnTo>
                <a:lnTo>
                  <a:pt x="16133" y="11174"/>
                </a:lnTo>
                <a:lnTo>
                  <a:pt x="16170" y="11133"/>
                </a:lnTo>
                <a:lnTo>
                  <a:pt x="16196" y="11195"/>
                </a:lnTo>
                <a:lnTo>
                  <a:pt x="16206" y="11292"/>
                </a:lnTo>
                <a:lnTo>
                  <a:pt x="16228" y="11380"/>
                </a:lnTo>
                <a:lnTo>
                  <a:pt x="16249" y="11423"/>
                </a:lnTo>
                <a:lnTo>
                  <a:pt x="16244" y="11504"/>
                </a:lnTo>
                <a:lnTo>
                  <a:pt x="16266" y="11552"/>
                </a:lnTo>
                <a:lnTo>
                  <a:pt x="16249" y="11614"/>
                </a:lnTo>
                <a:lnTo>
                  <a:pt x="16254" y="11670"/>
                </a:lnTo>
                <a:lnTo>
                  <a:pt x="16239" y="11745"/>
                </a:lnTo>
                <a:lnTo>
                  <a:pt x="16233" y="11792"/>
                </a:lnTo>
                <a:lnTo>
                  <a:pt x="16244" y="11835"/>
                </a:lnTo>
                <a:lnTo>
                  <a:pt x="16254" y="11792"/>
                </a:lnTo>
                <a:lnTo>
                  <a:pt x="16281" y="11827"/>
                </a:lnTo>
                <a:lnTo>
                  <a:pt x="16313" y="11869"/>
                </a:lnTo>
                <a:lnTo>
                  <a:pt x="16324" y="11904"/>
                </a:lnTo>
                <a:lnTo>
                  <a:pt x="16346" y="11930"/>
                </a:lnTo>
                <a:lnTo>
                  <a:pt x="16356" y="11964"/>
                </a:lnTo>
                <a:lnTo>
                  <a:pt x="16351" y="12020"/>
                </a:lnTo>
                <a:lnTo>
                  <a:pt x="16372" y="12061"/>
                </a:lnTo>
                <a:lnTo>
                  <a:pt x="16382" y="12123"/>
                </a:lnTo>
                <a:lnTo>
                  <a:pt x="16414" y="12170"/>
                </a:lnTo>
                <a:lnTo>
                  <a:pt x="16419" y="12213"/>
                </a:lnTo>
                <a:lnTo>
                  <a:pt x="16489" y="12273"/>
                </a:lnTo>
                <a:lnTo>
                  <a:pt x="16542" y="12329"/>
                </a:lnTo>
                <a:lnTo>
                  <a:pt x="16585" y="12323"/>
                </a:lnTo>
                <a:lnTo>
                  <a:pt x="16585" y="12295"/>
                </a:lnTo>
                <a:lnTo>
                  <a:pt x="16564" y="12226"/>
                </a:lnTo>
                <a:lnTo>
                  <a:pt x="16542" y="12204"/>
                </a:lnTo>
                <a:lnTo>
                  <a:pt x="16537" y="12164"/>
                </a:lnTo>
                <a:lnTo>
                  <a:pt x="16532" y="12136"/>
                </a:lnTo>
                <a:lnTo>
                  <a:pt x="16537" y="12101"/>
                </a:lnTo>
                <a:lnTo>
                  <a:pt x="16532" y="12054"/>
                </a:lnTo>
                <a:lnTo>
                  <a:pt x="16505" y="12007"/>
                </a:lnTo>
                <a:lnTo>
                  <a:pt x="16472" y="11958"/>
                </a:lnTo>
                <a:lnTo>
                  <a:pt x="16457" y="11951"/>
                </a:lnTo>
                <a:lnTo>
                  <a:pt x="16426" y="11910"/>
                </a:lnTo>
                <a:lnTo>
                  <a:pt x="16387" y="11904"/>
                </a:lnTo>
                <a:lnTo>
                  <a:pt x="16356" y="11861"/>
                </a:lnTo>
                <a:lnTo>
                  <a:pt x="16346" y="11792"/>
                </a:lnTo>
                <a:lnTo>
                  <a:pt x="16324" y="11723"/>
                </a:lnTo>
                <a:lnTo>
                  <a:pt x="16286" y="11723"/>
                </a:lnTo>
                <a:lnTo>
                  <a:pt x="16281" y="11670"/>
                </a:lnTo>
                <a:lnTo>
                  <a:pt x="16303" y="11601"/>
                </a:lnTo>
                <a:lnTo>
                  <a:pt x="16334" y="11492"/>
                </a:lnTo>
                <a:lnTo>
                  <a:pt x="16339" y="11408"/>
                </a:lnTo>
                <a:lnTo>
                  <a:pt x="16392" y="11408"/>
                </a:lnTo>
                <a:lnTo>
                  <a:pt x="16382" y="11470"/>
                </a:lnTo>
                <a:lnTo>
                  <a:pt x="16431" y="11470"/>
                </a:lnTo>
                <a:lnTo>
                  <a:pt x="16484" y="11504"/>
                </a:lnTo>
                <a:lnTo>
                  <a:pt x="16515" y="11586"/>
                </a:lnTo>
                <a:lnTo>
                  <a:pt x="16537" y="11629"/>
                </a:lnTo>
                <a:lnTo>
                  <a:pt x="16585" y="11642"/>
                </a:lnTo>
                <a:lnTo>
                  <a:pt x="16627" y="11683"/>
                </a:lnTo>
                <a:lnTo>
                  <a:pt x="16612" y="11732"/>
                </a:lnTo>
                <a:lnTo>
                  <a:pt x="16632" y="11779"/>
                </a:lnTo>
                <a:lnTo>
                  <a:pt x="16707" y="11711"/>
                </a:lnTo>
                <a:lnTo>
                  <a:pt x="16755" y="11648"/>
                </a:lnTo>
                <a:lnTo>
                  <a:pt x="16825" y="11601"/>
                </a:lnTo>
                <a:lnTo>
                  <a:pt x="16871" y="11552"/>
                </a:lnTo>
                <a:lnTo>
                  <a:pt x="16878" y="11414"/>
                </a:lnTo>
                <a:lnTo>
                  <a:pt x="16851" y="11270"/>
                </a:lnTo>
                <a:lnTo>
                  <a:pt x="16813" y="11208"/>
                </a:lnTo>
                <a:lnTo>
                  <a:pt x="16760" y="11161"/>
                </a:lnTo>
                <a:lnTo>
                  <a:pt x="16707" y="11058"/>
                </a:lnTo>
                <a:lnTo>
                  <a:pt x="16665" y="10976"/>
                </a:lnTo>
                <a:lnTo>
                  <a:pt x="16675" y="10920"/>
                </a:lnTo>
                <a:lnTo>
                  <a:pt x="16723" y="10845"/>
                </a:lnTo>
                <a:lnTo>
                  <a:pt x="16803" y="10776"/>
                </a:lnTo>
                <a:lnTo>
                  <a:pt x="16830" y="10761"/>
                </a:lnTo>
                <a:lnTo>
                  <a:pt x="16909" y="10789"/>
                </a:lnTo>
                <a:lnTo>
                  <a:pt x="16893" y="10824"/>
                </a:lnTo>
                <a:lnTo>
                  <a:pt x="16909" y="10879"/>
                </a:lnTo>
                <a:lnTo>
                  <a:pt x="16941" y="10873"/>
                </a:lnTo>
                <a:lnTo>
                  <a:pt x="16963" y="10789"/>
                </a:lnTo>
                <a:lnTo>
                  <a:pt x="17026" y="10776"/>
                </a:lnTo>
                <a:lnTo>
                  <a:pt x="17105" y="10736"/>
                </a:lnTo>
                <a:lnTo>
                  <a:pt x="17137" y="10693"/>
                </a:lnTo>
                <a:lnTo>
                  <a:pt x="17159" y="10721"/>
                </a:lnTo>
                <a:lnTo>
                  <a:pt x="17197" y="10686"/>
                </a:lnTo>
                <a:lnTo>
                  <a:pt x="17260" y="10680"/>
                </a:lnTo>
                <a:lnTo>
                  <a:pt x="17340" y="10611"/>
                </a:lnTo>
                <a:lnTo>
                  <a:pt x="17420" y="10536"/>
                </a:lnTo>
                <a:lnTo>
                  <a:pt x="17473" y="10439"/>
                </a:lnTo>
                <a:lnTo>
                  <a:pt x="17521" y="10330"/>
                </a:lnTo>
                <a:lnTo>
                  <a:pt x="17563" y="10239"/>
                </a:lnTo>
                <a:lnTo>
                  <a:pt x="17596" y="10233"/>
                </a:lnTo>
                <a:lnTo>
                  <a:pt x="17611" y="10164"/>
                </a:lnTo>
                <a:lnTo>
                  <a:pt x="17622" y="10096"/>
                </a:lnTo>
                <a:lnTo>
                  <a:pt x="17589" y="10068"/>
                </a:lnTo>
                <a:lnTo>
                  <a:pt x="17574" y="10020"/>
                </a:lnTo>
                <a:lnTo>
                  <a:pt x="17611" y="9999"/>
                </a:lnTo>
                <a:lnTo>
                  <a:pt x="17611" y="9937"/>
                </a:lnTo>
                <a:lnTo>
                  <a:pt x="17574" y="9868"/>
                </a:lnTo>
                <a:lnTo>
                  <a:pt x="17536" y="9786"/>
                </a:lnTo>
                <a:lnTo>
                  <a:pt x="17516" y="9696"/>
                </a:lnTo>
                <a:lnTo>
                  <a:pt x="17451" y="9649"/>
                </a:lnTo>
                <a:lnTo>
                  <a:pt x="17483" y="9587"/>
                </a:lnTo>
                <a:lnTo>
                  <a:pt x="17543" y="9539"/>
                </a:lnTo>
                <a:lnTo>
                  <a:pt x="17569" y="9490"/>
                </a:lnTo>
                <a:lnTo>
                  <a:pt x="17654" y="9464"/>
                </a:lnTo>
                <a:lnTo>
                  <a:pt x="17642" y="9415"/>
                </a:lnTo>
                <a:lnTo>
                  <a:pt x="17606" y="9415"/>
                </a:lnTo>
                <a:lnTo>
                  <a:pt x="17553" y="9380"/>
                </a:lnTo>
                <a:lnTo>
                  <a:pt x="17489" y="9449"/>
                </a:lnTo>
                <a:lnTo>
                  <a:pt x="17441" y="9421"/>
                </a:lnTo>
                <a:lnTo>
                  <a:pt x="17441" y="9380"/>
                </a:lnTo>
                <a:lnTo>
                  <a:pt x="17393" y="9368"/>
                </a:lnTo>
                <a:lnTo>
                  <a:pt x="17361" y="9305"/>
                </a:lnTo>
                <a:lnTo>
                  <a:pt x="17393" y="9258"/>
                </a:lnTo>
                <a:lnTo>
                  <a:pt x="17451" y="9249"/>
                </a:lnTo>
                <a:lnTo>
                  <a:pt x="17489" y="9189"/>
                </a:lnTo>
                <a:lnTo>
                  <a:pt x="17553" y="9121"/>
                </a:lnTo>
                <a:lnTo>
                  <a:pt x="17606" y="9086"/>
                </a:lnTo>
                <a:lnTo>
                  <a:pt x="17637" y="9140"/>
                </a:lnTo>
                <a:lnTo>
                  <a:pt x="17589" y="9209"/>
                </a:lnTo>
                <a:lnTo>
                  <a:pt x="17601" y="9249"/>
                </a:lnTo>
                <a:lnTo>
                  <a:pt x="17569" y="9299"/>
                </a:lnTo>
                <a:lnTo>
                  <a:pt x="17632" y="9271"/>
                </a:lnTo>
                <a:lnTo>
                  <a:pt x="17659" y="9196"/>
                </a:lnTo>
                <a:lnTo>
                  <a:pt x="17739" y="9168"/>
                </a:lnTo>
                <a:lnTo>
                  <a:pt x="17765" y="9196"/>
                </a:lnTo>
                <a:lnTo>
                  <a:pt x="17797" y="9209"/>
                </a:lnTo>
                <a:lnTo>
                  <a:pt x="17802" y="9224"/>
                </a:lnTo>
                <a:lnTo>
                  <a:pt x="17787" y="9277"/>
                </a:lnTo>
                <a:lnTo>
                  <a:pt x="17792" y="9299"/>
                </a:lnTo>
                <a:lnTo>
                  <a:pt x="17775" y="9312"/>
                </a:lnTo>
                <a:lnTo>
                  <a:pt x="17760" y="9353"/>
                </a:lnTo>
                <a:lnTo>
                  <a:pt x="17775" y="9368"/>
                </a:lnTo>
                <a:lnTo>
                  <a:pt x="17792" y="9374"/>
                </a:lnTo>
                <a:lnTo>
                  <a:pt x="17792" y="9396"/>
                </a:lnTo>
                <a:lnTo>
                  <a:pt x="17809" y="9387"/>
                </a:lnTo>
                <a:lnTo>
                  <a:pt x="17814" y="9368"/>
                </a:lnTo>
                <a:lnTo>
                  <a:pt x="17840" y="9387"/>
                </a:lnTo>
                <a:lnTo>
                  <a:pt x="17882" y="9471"/>
                </a:lnTo>
                <a:lnTo>
                  <a:pt x="17840" y="9484"/>
                </a:lnTo>
                <a:lnTo>
                  <a:pt x="17867" y="9580"/>
                </a:lnTo>
                <a:lnTo>
                  <a:pt x="17855" y="9649"/>
                </a:lnTo>
                <a:lnTo>
                  <a:pt x="17862" y="9696"/>
                </a:lnTo>
                <a:lnTo>
                  <a:pt x="17915" y="9690"/>
                </a:lnTo>
                <a:lnTo>
                  <a:pt x="17961" y="9649"/>
                </a:lnTo>
                <a:lnTo>
                  <a:pt x="18015" y="9627"/>
                </a:lnTo>
                <a:lnTo>
                  <a:pt x="18036" y="9580"/>
                </a:lnTo>
                <a:lnTo>
                  <a:pt x="18036" y="9471"/>
                </a:lnTo>
                <a:lnTo>
                  <a:pt x="18021" y="9408"/>
                </a:lnTo>
                <a:lnTo>
                  <a:pt x="17973" y="9299"/>
                </a:lnTo>
                <a:lnTo>
                  <a:pt x="17942" y="9258"/>
                </a:lnTo>
                <a:lnTo>
                  <a:pt x="17920" y="9243"/>
                </a:lnTo>
                <a:lnTo>
                  <a:pt x="17925" y="9230"/>
                </a:lnTo>
                <a:lnTo>
                  <a:pt x="17925" y="9189"/>
                </a:lnTo>
                <a:lnTo>
                  <a:pt x="17952" y="9161"/>
                </a:lnTo>
                <a:lnTo>
                  <a:pt x="17988" y="9146"/>
                </a:lnTo>
                <a:lnTo>
                  <a:pt x="18010" y="9121"/>
                </a:lnTo>
                <a:lnTo>
                  <a:pt x="18021" y="9099"/>
                </a:lnTo>
                <a:lnTo>
                  <a:pt x="18053" y="9078"/>
                </a:lnTo>
                <a:lnTo>
                  <a:pt x="18053" y="9009"/>
                </a:lnTo>
                <a:lnTo>
                  <a:pt x="18068" y="8975"/>
                </a:lnTo>
                <a:lnTo>
                  <a:pt x="18094" y="8940"/>
                </a:lnTo>
                <a:lnTo>
                  <a:pt x="18116" y="8949"/>
                </a:lnTo>
                <a:lnTo>
                  <a:pt x="18128" y="8914"/>
                </a:lnTo>
                <a:lnTo>
                  <a:pt x="18207" y="8837"/>
                </a:lnTo>
                <a:lnTo>
                  <a:pt x="18244" y="8887"/>
                </a:lnTo>
                <a:lnTo>
                  <a:pt x="18281" y="8887"/>
                </a:lnTo>
                <a:lnTo>
                  <a:pt x="18360" y="8824"/>
                </a:lnTo>
                <a:lnTo>
                  <a:pt x="18399" y="8762"/>
                </a:lnTo>
                <a:lnTo>
                  <a:pt x="18478" y="8640"/>
                </a:lnTo>
                <a:lnTo>
                  <a:pt x="18558" y="8515"/>
                </a:lnTo>
                <a:lnTo>
                  <a:pt x="18580" y="8440"/>
                </a:lnTo>
                <a:lnTo>
                  <a:pt x="18670" y="8274"/>
                </a:lnTo>
                <a:lnTo>
                  <a:pt x="18696" y="8090"/>
                </a:lnTo>
                <a:lnTo>
                  <a:pt x="18701" y="7944"/>
                </a:lnTo>
                <a:lnTo>
                  <a:pt x="18749" y="7821"/>
                </a:lnTo>
                <a:lnTo>
                  <a:pt x="18749" y="7718"/>
                </a:lnTo>
                <a:lnTo>
                  <a:pt x="18665" y="7581"/>
                </a:lnTo>
                <a:lnTo>
                  <a:pt x="18600" y="7574"/>
                </a:lnTo>
                <a:lnTo>
                  <a:pt x="18563" y="7635"/>
                </a:lnTo>
                <a:lnTo>
                  <a:pt x="18505" y="7609"/>
                </a:lnTo>
                <a:lnTo>
                  <a:pt x="18478" y="7525"/>
                </a:lnTo>
                <a:lnTo>
                  <a:pt x="18387" y="7512"/>
                </a:lnTo>
                <a:lnTo>
                  <a:pt x="18611" y="7196"/>
                </a:lnTo>
                <a:lnTo>
                  <a:pt x="18803" y="6922"/>
                </a:lnTo>
                <a:lnTo>
                  <a:pt x="18994" y="6879"/>
                </a:lnTo>
                <a:lnTo>
                  <a:pt x="19175" y="6907"/>
                </a:lnTo>
                <a:lnTo>
                  <a:pt x="19250" y="6831"/>
                </a:lnTo>
                <a:lnTo>
                  <a:pt x="19339" y="6853"/>
                </a:lnTo>
                <a:lnTo>
                  <a:pt x="19334" y="6956"/>
                </a:lnTo>
                <a:lnTo>
                  <a:pt x="19424" y="6941"/>
                </a:lnTo>
                <a:lnTo>
                  <a:pt x="19552" y="6900"/>
                </a:lnTo>
                <a:lnTo>
                  <a:pt x="19504" y="6810"/>
                </a:lnTo>
                <a:lnTo>
                  <a:pt x="19649" y="6556"/>
                </a:lnTo>
                <a:lnTo>
                  <a:pt x="19797" y="6501"/>
                </a:lnTo>
                <a:lnTo>
                  <a:pt x="19845" y="6694"/>
                </a:lnTo>
                <a:lnTo>
                  <a:pt x="19994" y="6522"/>
                </a:lnTo>
                <a:lnTo>
                  <a:pt x="20031" y="6391"/>
                </a:lnTo>
                <a:lnTo>
                  <a:pt x="20101" y="6378"/>
                </a:lnTo>
                <a:lnTo>
                  <a:pt x="20053" y="6604"/>
                </a:lnTo>
                <a:lnTo>
                  <a:pt x="19946" y="6728"/>
                </a:lnTo>
                <a:lnTo>
                  <a:pt x="19845" y="6879"/>
                </a:lnTo>
                <a:lnTo>
                  <a:pt x="19738" y="7065"/>
                </a:lnTo>
                <a:lnTo>
                  <a:pt x="19649" y="7100"/>
                </a:lnTo>
                <a:lnTo>
                  <a:pt x="19644" y="7169"/>
                </a:lnTo>
                <a:lnTo>
                  <a:pt x="19595" y="7250"/>
                </a:lnTo>
                <a:lnTo>
                  <a:pt x="19569" y="7437"/>
                </a:lnTo>
                <a:lnTo>
                  <a:pt x="19600" y="7725"/>
                </a:lnTo>
                <a:lnTo>
                  <a:pt x="19627" y="7903"/>
                </a:lnTo>
                <a:lnTo>
                  <a:pt x="19649" y="7987"/>
                </a:lnTo>
                <a:lnTo>
                  <a:pt x="19733" y="7875"/>
                </a:lnTo>
                <a:lnTo>
                  <a:pt x="19750" y="7753"/>
                </a:lnTo>
                <a:lnTo>
                  <a:pt x="19835" y="7725"/>
                </a:lnTo>
                <a:lnTo>
                  <a:pt x="19856" y="7581"/>
                </a:lnTo>
                <a:lnTo>
                  <a:pt x="19956" y="7512"/>
                </a:lnTo>
                <a:lnTo>
                  <a:pt x="19930" y="7456"/>
                </a:lnTo>
                <a:lnTo>
                  <a:pt x="19956" y="7347"/>
                </a:lnTo>
                <a:lnTo>
                  <a:pt x="20009" y="7340"/>
                </a:lnTo>
                <a:lnTo>
                  <a:pt x="20016" y="7141"/>
                </a:lnTo>
                <a:lnTo>
                  <a:pt x="19951" y="7106"/>
                </a:lnTo>
                <a:lnTo>
                  <a:pt x="19951" y="7050"/>
                </a:lnTo>
                <a:lnTo>
                  <a:pt x="20021" y="6913"/>
                </a:lnTo>
                <a:lnTo>
                  <a:pt x="20043" y="6818"/>
                </a:lnTo>
                <a:lnTo>
                  <a:pt x="20122" y="6838"/>
                </a:lnTo>
                <a:lnTo>
                  <a:pt x="20181" y="6776"/>
                </a:lnTo>
                <a:lnTo>
                  <a:pt x="20207" y="6831"/>
                </a:lnTo>
                <a:lnTo>
                  <a:pt x="20362" y="6715"/>
                </a:lnTo>
                <a:lnTo>
                  <a:pt x="20446" y="6818"/>
                </a:lnTo>
                <a:lnTo>
                  <a:pt x="20468" y="6750"/>
                </a:lnTo>
                <a:lnTo>
                  <a:pt x="20553" y="6653"/>
                </a:lnTo>
                <a:lnTo>
                  <a:pt x="20643" y="6544"/>
                </a:lnTo>
                <a:lnTo>
                  <a:pt x="20696" y="6522"/>
                </a:lnTo>
                <a:lnTo>
                  <a:pt x="20860" y="6398"/>
                </a:lnTo>
                <a:lnTo>
                  <a:pt x="20967" y="6432"/>
                </a:lnTo>
                <a:lnTo>
                  <a:pt x="20983" y="6391"/>
                </a:lnTo>
                <a:lnTo>
                  <a:pt x="20978" y="6322"/>
                </a:lnTo>
                <a:lnTo>
                  <a:pt x="20952" y="6275"/>
                </a:lnTo>
                <a:lnTo>
                  <a:pt x="20914" y="6138"/>
                </a:lnTo>
                <a:lnTo>
                  <a:pt x="20860" y="6047"/>
                </a:lnTo>
                <a:lnTo>
                  <a:pt x="20935" y="6063"/>
                </a:lnTo>
                <a:lnTo>
                  <a:pt x="21010" y="5985"/>
                </a:lnTo>
                <a:lnTo>
                  <a:pt x="21042" y="5910"/>
                </a:lnTo>
                <a:lnTo>
                  <a:pt x="21015" y="5824"/>
                </a:lnTo>
                <a:lnTo>
                  <a:pt x="21015" y="5822"/>
                </a:lnTo>
                <a:lnTo>
                  <a:pt x="21017" y="5822"/>
                </a:lnTo>
                <a:lnTo>
                  <a:pt x="21085" y="5779"/>
                </a:lnTo>
                <a:lnTo>
                  <a:pt x="21073" y="5848"/>
                </a:lnTo>
                <a:lnTo>
                  <a:pt x="21106" y="5910"/>
                </a:lnTo>
                <a:lnTo>
                  <a:pt x="21174" y="5891"/>
                </a:lnTo>
                <a:lnTo>
                  <a:pt x="21233" y="5916"/>
                </a:lnTo>
                <a:lnTo>
                  <a:pt x="21244" y="6000"/>
                </a:lnTo>
                <a:lnTo>
                  <a:pt x="21324" y="6047"/>
                </a:lnTo>
                <a:lnTo>
                  <a:pt x="21366" y="6110"/>
                </a:lnTo>
                <a:lnTo>
                  <a:pt x="21419" y="6116"/>
                </a:lnTo>
                <a:lnTo>
                  <a:pt x="21445" y="6075"/>
                </a:lnTo>
                <a:lnTo>
                  <a:pt x="21445" y="5904"/>
                </a:lnTo>
                <a:lnTo>
                  <a:pt x="21542" y="5882"/>
                </a:lnTo>
                <a:lnTo>
                  <a:pt x="21600" y="5807"/>
                </a:lnTo>
                <a:lnTo>
                  <a:pt x="21484" y="5629"/>
                </a:lnTo>
                <a:lnTo>
                  <a:pt x="21329" y="5601"/>
                </a:lnTo>
                <a:lnTo>
                  <a:pt x="21339" y="5738"/>
                </a:lnTo>
                <a:lnTo>
                  <a:pt x="21302" y="5691"/>
                </a:lnTo>
                <a:lnTo>
                  <a:pt x="21307" y="5573"/>
                </a:lnTo>
                <a:lnTo>
                  <a:pt x="21153" y="5375"/>
                </a:lnTo>
                <a:lnTo>
                  <a:pt x="21037" y="5246"/>
                </a:lnTo>
                <a:lnTo>
                  <a:pt x="21037" y="5244"/>
                </a:lnTo>
                <a:lnTo>
                  <a:pt x="20957" y="5154"/>
                </a:lnTo>
                <a:lnTo>
                  <a:pt x="20787" y="5051"/>
                </a:lnTo>
                <a:lnTo>
                  <a:pt x="20664" y="5066"/>
                </a:lnTo>
                <a:lnTo>
                  <a:pt x="20478" y="5004"/>
                </a:lnTo>
                <a:lnTo>
                  <a:pt x="20451" y="5100"/>
                </a:lnTo>
                <a:lnTo>
                  <a:pt x="20500" y="5238"/>
                </a:lnTo>
                <a:lnTo>
                  <a:pt x="20425" y="5307"/>
                </a:lnTo>
                <a:lnTo>
                  <a:pt x="20323" y="5120"/>
                </a:lnTo>
                <a:lnTo>
                  <a:pt x="20212" y="5141"/>
                </a:lnTo>
                <a:lnTo>
                  <a:pt x="20101" y="5100"/>
                </a:lnTo>
                <a:lnTo>
                  <a:pt x="19999" y="5107"/>
                </a:lnTo>
                <a:lnTo>
                  <a:pt x="19920" y="5148"/>
                </a:lnTo>
                <a:lnTo>
                  <a:pt x="19845" y="5085"/>
                </a:lnTo>
                <a:lnTo>
                  <a:pt x="19850" y="4920"/>
                </a:lnTo>
                <a:lnTo>
                  <a:pt x="19803" y="4826"/>
                </a:lnTo>
                <a:lnTo>
                  <a:pt x="19685" y="4783"/>
                </a:lnTo>
                <a:lnTo>
                  <a:pt x="19451" y="4826"/>
                </a:lnTo>
                <a:lnTo>
                  <a:pt x="19298" y="4645"/>
                </a:lnTo>
                <a:lnTo>
                  <a:pt x="19250" y="4501"/>
                </a:lnTo>
                <a:lnTo>
                  <a:pt x="18723" y="4336"/>
                </a:lnTo>
                <a:lnTo>
                  <a:pt x="18648" y="4448"/>
                </a:lnTo>
                <a:lnTo>
                  <a:pt x="18691" y="4673"/>
                </a:lnTo>
                <a:lnTo>
                  <a:pt x="18595" y="4639"/>
                </a:lnTo>
                <a:lnTo>
                  <a:pt x="18553" y="4707"/>
                </a:lnTo>
                <a:lnTo>
                  <a:pt x="18440" y="4632"/>
                </a:lnTo>
                <a:lnTo>
                  <a:pt x="18340" y="4695"/>
                </a:lnTo>
                <a:lnTo>
                  <a:pt x="18244" y="4585"/>
                </a:lnTo>
                <a:lnTo>
                  <a:pt x="18186" y="4832"/>
                </a:lnTo>
                <a:lnTo>
                  <a:pt x="18094" y="4735"/>
                </a:lnTo>
                <a:lnTo>
                  <a:pt x="18021" y="4551"/>
                </a:lnTo>
                <a:lnTo>
                  <a:pt x="18053" y="4448"/>
                </a:lnTo>
                <a:lnTo>
                  <a:pt x="18026" y="4282"/>
                </a:lnTo>
                <a:lnTo>
                  <a:pt x="17930" y="4145"/>
                </a:lnTo>
                <a:lnTo>
                  <a:pt x="17835" y="4145"/>
                </a:lnTo>
                <a:lnTo>
                  <a:pt x="17712" y="4095"/>
                </a:lnTo>
                <a:lnTo>
                  <a:pt x="17707" y="4295"/>
                </a:lnTo>
                <a:lnTo>
                  <a:pt x="17463" y="4254"/>
                </a:lnTo>
                <a:lnTo>
                  <a:pt x="17446" y="4130"/>
                </a:lnTo>
                <a:lnTo>
                  <a:pt x="17260" y="4089"/>
                </a:lnTo>
                <a:lnTo>
                  <a:pt x="17164" y="4130"/>
                </a:lnTo>
                <a:lnTo>
                  <a:pt x="17137" y="4198"/>
                </a:lnTo>
                <a:lnTo>
                  <a:pt x="17105" y="4027"/>
                </a:lnTo>
                <a:lnTo>
                  <a:pt x="17052" y="4076"/>
                </a:lnTo>
                <a:lnTo>
                  <a:pt x="16968" y="4007"/>
                </a:lnTo>
                <a:lnTo>
                  <a:pt x="16893" y="3967"/>
                </a:lnTo>
                <a:lnTo>
                  <a:pt x="16936" y="3883"/>
                </a:lnTo>
                <a:lnTo>
                  <a:pt x="17091" y="3726"/>
                </a:lnTo>
                <a:lnTo>
                  <a:pt x="17154" y="3636"/>
                </a:lnTo>
                <a:lnTo>
                  <a:pt x="17207" y="3554"/>
                </a:lnTo>
                <a:lnTo>
                  <a:pt x="17159" y="3436"/>
                </a:lnTo>
                <a:lnTo>
                  <a:pt x="17026" y="3279"/>
                </a:lnTo>
                <a:lnTo>
                  <a:pt x="16856" y="3271"/>
                </a:lnTo>
                <a:lnTo>
                  <a:pt x="16803" y="3354"/>
                </a:lnTo>
                <a:lnTo>
                  <a:pt x="16786" y="3189"/>
                </a:lnTo>
                <a:lnTo>
                  <a:pt x="16653" y="3142"/>
                </a:lnTo>
                <a:lnTo>
                  <a:pt x="16733" y="3058"/>
                </a:lnTo>
                <a:lnTo>
                  <a:pt x="16632" y="2949"/>
                </a:lnTo>
                <a:close/>
                <a:moveTo>
                  <a:pt x="4857" y="3052"/>
                </a:moveTo>
                <a:lnTo>
                  <a:pt x="4835" y="3189"/>
                </a:lnTo>
                <a:lnTo>
                  <a:pt x="4903" y="3292"/>
                </a:lnTo>
                <a:lnTo>
                  <a:pt x="5021" y="3333"/>
                </a:lnTo>
                <a:lnTo>
                  <a:pt x="5080" y="3470"/>
                </a:lnTo>
                <a:lnTo>
                  <a:pt x="5090" y="3623"/>
                </a:lnTo>
                <a:lnTo>
                  <a:pt x="5111" y="3780"/>
                </a:lnTo>
                <a:lnTo>
                  <a:pt x="5266" y="3870"/>
                </a:lnTo>
                <a:lnTo>
                  <a:pt x="5356" y="3904"/>
                </a:lnTo>
                <a:lnTo>
                  <a:pt x="5479" y="3904"/>
                </a:lnTo>
                <a:lnTo>
                  <a:pt x="5643" y="3855"/>
                </a:lnTo>
                <a:lnTo>
                  <a:pt x="5723" y="3889"/>
                </a:lnTo>
                <a:lnTo>
                  <a:pt x="5808" y="3829"/>
                </a:lnTo>
                <a:lnTo>
                  <a:pt x="5846" y="3752"/>
                </a:lnTo>
                <a:lnTo>
                  <a:pt x="5829" y="3636"/>
                </a:lnTo>
                <a:lnTo>
                  <a:pt x="5771" y="3520"/>
                </a:lnTo>
                <a:lnTo>
                  <a:pt x="5675" y="3498"/>
                </a:lnTo>
                <a:lnTo>
                  <a:pt x="5553" y="3526"/>
                </a:lnTo>
                <a:lnTo>
                  <a:pt x="5462" y="3589"/>
                </a:lnTo>
                <a:lnTo>
                  <a:pt x="5377" y="3567"/>
                </a:lnTo>
                <a:lnTo>
                  <a:pt x="5297" y="3554"/>
                </a:lnTo>
                <a:lnTo>
                  <a:pt x="5261" y="3477"/>
                </a:lnTo>
                <a:lnTo>
                  <a:pt x="5196" y="3408"/>
                </a:lnTo>
                <a:lnTo>
                  <a:pt x="5208" y="3292"/>
                </a:lnTo>
                <a:lnTo>
                  <a:pt x="5159" y="3183"/>
                </a:lnTo>
                <a:lnTo>
                  <a:pt x="5043" y="3183"/>
                </a:lnTo>
                <a:lnTo>
                  <a:pt x="4978" y="3080"/>
                </a:lnTo>
                <a:lnTo>
                  <a:pt x="4857" y="3052"/>
                </a:lnTo>
                <a:close/>
                <a:moveTo>
                  <a:pt x="14484" y="3127"/>
                </a:moveTo>
                <a:lnTo>
                  <a:pt x="14366" y="3176"/>
                </a:lnTo>
                <a:lnTo>
                  <a:pt x="14271" y="3292"/>
                </a:lnTo>
                <a:lnTo>
                  <a:pt x="14074" y="3354"/>
                </a:lnTo>
                <a:lnTo>
                  <a:pt x="13883" y="3554"/>
                </a:lnTo>
                <a:lnTo>
                  <a:pt x="13750" y="3711"/>
                </a:lnTo>
                <a:lnTo>
                  <a:pt x="13766" y="3842"/>
                </a:lnTo>
                <a:lnTo>
                  <a:pt x="13627" y="4082"/>
                </a:lnTo>
                <a:lnTo>
                  <a:pt x="13680" y="4117"/>
                </a:lnTo>
                <a:lnTo>
                  <a:pt x="13563" y="4336"/>
                </a:lnTo>
                <a:lnTo>
                  <a:pt x="13568" y="4473"/>
                </a:lnTo>
                <a:lnTo>
                  <a:pt x="13505" y="4529"/>
                </a:lnTo>
                <a:lnTo>
                  <a:pt x="13515" y="4660"/>
                </a:lnTo>
                <a:lnTo>
                  <a:pt x="13622" y="4722"/>
                </a:lnTo>
                <a:lnTo>
                  <a:pt x="13638" y="4826"/>
                </a:lnTo>
                <a:lnTo>
                  <a:pt x="13829" y="4851"/>
                </a:lnTo>
                <a:lnTo>
                  <a:pt x="13861" y="4832"/>
                </a:lnTo>
                <a:lnTo>
                  <a:pt x="13750" y="4639"/>
                </a:lnTo>
                <a:lnTo>
                  <a:pt x="13740" y="4439"/>
                </a:lnTo>
                <a:lnTo>
                  <a:pt x="13829" y="4192"/>
                </a:lnTo>
                <a:lnTo>
                  <a:pt x="13919" y="3932"/>
                </a:lnTo>
                <a:lnTo>
                  <a:pt x="14100" y="3657"/>
                </a:lnTo>
                <a:lnTo>
                  <a:pt x="14276" y="3511"/>
                </a:lnTo>
                <a:lnTo>
                  <a:pt x="14484" y="3361"/>
                </a:lnTo>
                <a:lnTo>
                  <a:pt x="14521" y="3258"/>
                </a:lnTo>
                <a:lnTo>
                  <a:pt x="14484" y="3127"/>
                </a:lnTo>
                <a:close/>
                <a:moveTo>
                  <a:pt x="4106" y="3176"/>
                </a:moveTo>
                <a:lnTo>
                  <a:pt x="4052" y="3299"/>
                </a:lnTo>
                <a:lnTo>
                  <a:pt x="4139" y="3595"/>
                </a:lnTo>
                <a:lnTo>
                  <a:pt x="4037" y="3567"/>
                </a:lnTo>
                <a:lnTo>
                  <a:pt x="3931" y="3389"/>
                </a:lnTo>
                <a:lnTo>
                  <a:pt x="3766" y="3279"/>
                </a:lnTo>
                <a:lnTo>
                  <a:pt x="3713" y="3367"/>
                </a:lnTo>
                <a:lnTo>
                  <a:pt x="3634" y="3670"/>
                </a:lnTo>
                <a:lnTo>
                  <a:pt x="3713" y="3717"/>
                </a:lnTo>
                <a:lnTo>
                  <a:pt x="3979" y="3683"/>
                </a:lnTo>
                <a:lnTo>
                  <a:pt x="3856" y="3814"/>
                </a:lnTo>
                <a:lnTo>
                  <a:pt x="3866" y="3904"/>
                </a:lnTo>
                <a:lnTo>
                  <a:pt x="3953" y="3898"/>
                </a:lnTo>
                <a:lnTo>
                  <a:pt x="4101" y="3773"/>
                </a:lnTo>
                <a:lnTo>
                  <a:pt x="4298" y="3732"/>
                </a:lnTo>
                <a:lnTo>
                  <a:pt x="4335" y="3589"/>
                </a:lnTo>
                <a:lnTo>
                  <a:pt x="4325" y="3443"/>
                </a:lnTo>
                <a:lnTo>
                  <a:pt x="4260" y="3430"/>
                </a:lnTo>
                <a:lnTo>
                  <a:pt x="4212" y="3477"/>
                </a:lnTo>
                <a:lnTo>
                  <a:pt x="4185" y="3367"/>
                </a:lnTo>
                <a:lnTo>
                  <a:pt x="4170" y="3217"/>
                </a:lnTo>
                <a:lnTo>
                  <a:pt x="4106" y="3176"/>
                </a:lnTo>
                <a:close/>
                <a:moveTo>
                  <a:pt x="4755" y="3202"/>
                </a:moveTo>
                <a:lnTo>
                  <a:pt x="4751" y="3245"/>
                </a:lnTo>
                <a:lnTo>
                  <a:pt x="4671" y="3223"/>
                </a:lnTo>
                <a:lnTo>
                  <a:pt x="4579" y="3333"/>
                </a:lnTo>
                <a:lnTo>
                  <a:pt x="4516" y="3327"/>
                </a:lnTo>
                <a:lnTo>
                  <a:pt x="4521" y="3567"/>
                </a:lnTo>
                <a:lnTo>
                  <a:pt x="4618" y="3539"/>
                </a:lnTo>
                <a:lnTo>
                  <a:pt x="4618" y="3717"/>
                </a:lnTo>
                <a:lnTo>
                  <a:pt x="4681" y="3760"/>
                </a:lnTo>
                <a:lnTo>
                  <a:pt x="4777" y="3732"/>
                </a:lnTo>
                <a:lnTo>
                  <a:pt x="4804" y="3511"/>
                </a:lnTo>
                <a:lnTo>
                  <a:pt x="4797" y="3354"/>
                </a:lnTo>
                <a:lnTo>
                  <a:pt x="4755" y="3202"/>
                </a:lnTo>
                <a:close/>
                <a:moveTo>
                  <a:pt x="18606" y="3389"/>
                </a:moveTo>
                <a:lnTo>
                  <a:pt x="18532" y="3451"/>
                </a:lnTo>
                <a:lnTo>
                  <a:pt x="18500" y="3657"/>
                </a:lnTo>
                <a:lnTo>
                  <a:pt x="18616" y="3842"/>
                </a:lnTo>
                <a:lnTo>
                  <a:pt x="18713" y="3780"/>
                </a:lnTo>
                <a:lnTo>
                  <a:pt x="18926" y="3786"/>
                </a:lnTo>
                <a:lnTo>
                  <a:pt x="18972" y="3567"/>
                </a:lnTo>
                <a:lnTo>
                  <a:pt x="18759" y="3402"/>
                </a:lnTo>
                <a:lnTo>
                  <a:pt x="18606" y="3389"/>
                </a:lnTo>
                <a:close/>
                <a:moveTo>
                  <a:pt x="4968" y="3539"/>
                </a:moveTo>
                <a:lnTo>
                  <a:pt x="4883" y="3623"/>
                </a:lnTo>
                <a:lnTo>
                  <a:pt x="4850" y="3752"/>
                </a:lnTo>
                <a:lnTo>
                  <a:pt x="4925" y="3829"/>
                </a:lnTo>
                <a:lnTo>
                  <a:pt x="5010" y="3848"/>
                </a:lnTo>
                <a:lnTo>
                  <a:pt x="5043" y="3739"/>
                </a:lnTo>
                <a:lnTo>
                  <a:pt x="5021" y="3642"/>
                </a:lnTo>
                <a:lnTo>
                  <a:pt x="4968" y="3539"/>
                </a:lnTo>
                <a:close/>
                <a:moveTo>
                  <a:pt x="19047" y="3589"/>
                </a:moveTo>
                <a:lnTo>
                  <a:pt x="19032" y="3683"/>
                </a:lnTo>
                <a:lnTo>
                  <a:pt x="19143" y="3795"/>
                </a:lnTo>
                <a:lnTo>
                  <a:pt x="19233" y="3820"/>
                </a:lnTo>
                <a:lnTo>
                  <a:pt x="19303" y="3711"/>
                </a:lnTo>
                <a:lnTo>
                  <a:pt x="19153" y="3629"/>
                </a:lnTo>
                <a:lnTo>
                  <a:pt x="19047" y="3589"/>
                </a:lnTo>
                <a:close/>
                <a:moveTo>
                  <a:pt x="3409" y="3889"/>
                </a:moveTo>
                <a:lnTo>
                  <a:pt x="3213" y="3932"/>
                </a:lnTo>
                <a:lnTo>
                  <a:pt x="3271" y="4104"/>
                </a:lnTo>
                <a:lnTo>
                  <a:pt x="3218" y="4276"/>
                </a:lnTo>
                <a:lnTo>
                  <a:pt x="3175" y="4482"/>
                </a:lnTo>
                <a:lnTo>
                  <a:pt x="3155" y="4564"/>
                </a:lnTo>
                <a:lnTo>
                  <a:pt x="3288" y="4688"/>
                </a:lnTo>
                <a:lnTo>
                  <a:pt x="3319" y="4791"/>
                </a:lnTo>
                <a:lnTo>
                  <a:pt x="3474" y="4673"/>
                </a:lnTo>
                <a:lnTo>
                  <a:pt x="3474" y="4576"/>
                </a:lnTo>
                <a:lnTo>
                  <a:pt x="3547" y="4405"/>
                </a:lnTo>
                <a:lnTo>
                  <a:pt x="3687" y="4220"/>
                </a:lnTo>
                <a:lnTo>
                  <a:pt x="3760" y="4158"/>
                </a:lnTo>
                <a:lnTo>
                  <a:pt x="3697" y="4042"/>
                </a:lnTo>
                <a:lnTo>
                  <a:pt x="3643" y="3967"/>
                </a:lnTo>
                <a:lnTo>
                  <a:pt x="3494" y="3951"/>
                </a:lnTo>
                <a:lnTo>
                  <a:pt x="3409" y="3889"/>
                </a:lnTo>
                <a:close/>
                <a:moveTo>
                  <a:pt x="4990" y="3979"/>
                </a:moveTo>
                <a:lnTo>
                  <a:pt x="4930" y="4055"/>
                </a:lnTo>
                <a:lnTo>
                  <a:pt x="4898" y="4164"/>
                </a:lnTo>
                <a:lnTo>
                  <a:pt x="4898" y="4295"/>
                </a:lnTo>
                <a:lnTo>
                  <a:pt x="4937" y="4516"/>
                </a:lnTo>
                <a:lnTo>
                  <a:pt x="5000" y="4523"/>
                </a:lnTo>
                <a:lnTo>
                  <a:pt x="5063" y="4336"/>
                </a:lnTo>
                <a:lnTo>
                  <a:pt x="5133" y="4289"/>
                </a:lnTo>
                <a:lnTo>
                  <a:pt x="5223" y="4055"/>
                </a:lnTo>
                <a:lnTo>
                  <a:pt x="5111" y="3986"/>
                </a:lnTo>
                <a:lnTo>
                  <a:pt x="4990" y="3979"/>
                </a:lnTo>
                <a:close/>
                <a:moveTo>
                  <a:pt x="4649" y="4055"/>
                </a:moveTo>
                <a:lnTo>
                  <a:pt x="4579" y="4186"/>
                </a:lnTo>
                <a:lnTo>
                  <a:pt x="4644" y="4357"/>
                </a:lnTo>
                <a:lnTo>
                  <a:pt x="4521" y="4323"/>
                </a:lnTo>
                <a:lnTo>
                  <a:pt x="4521" y="4405"/>
                </a:lnTo>
                <a:lnTo>
                  <a:pt x="4664" y="4598"/>
                </a:lnTo>
                <a:lnTo>
                  <a:pt x="4707" y="4688"/>
                </a:lnTo>
                <a:lnTo>
                  <a:pt x="4760" y="4707"/>
                </a:lnTo>
                <a:lnTo>
                  <a:pt x="4857" y="4611"/>
                </a:lnTo>
                <a:lnTo>
                  <a:pt x="4867" y="4392"/>
                </a:lnTo>
                <a:lnTo>
                  <a:pt x="4782" y="4282"/>
                </a:lnTo>
                <a:lnTo>
                  <a:pt x="4835" y="4158"/>
                </a:lnTo>
                <a:lnTo>
                  <a:pt x="4819" y="4082"/>
                </a:lnTo>
                <a:lnTo>
                  <a:pt x="4717" y="4117"/>
                </a:lnTo>
                <a:lnTo>
                  <a:pt x="4649" y="4055"/>
                </a:lnTo>
                <a:close/>
                <a:moveTo>
                  <a:pt x="18798" y="4055"/>
                </a:moveTo>
                <a:lnTo>
                  <a:pt x="18723" y="4076"/>
                </a:lnTo>
                <a:lnTo>
                  <a:pt x="18670" y="4186"/>
                </a:lnTo>
                <a:lnTo>
                  <a:pt x="18680" y="4198"/>
                </a:lnTo>
                <a:lnTo>
                  <a:pt x="18798" y="4226"/>
                </a:lnTo>
                <a:lnTo>
                  <a:pt x="18887" y="4226"/>
                </a:lnTo>
                <a:lnTo>
                  <a:pt x="18877" y="4158"/>
                </a:lnTo>
                <a:lnTo>
                  <a:pt x="18798" y="4055"/>
                </a:lnTo>
                <a:close/>
                <a:moveTo>
                  <a:pt x="5495" y="4070"/>
                </a:moveTo>
                <a:lnTo>
                  <a:pt x="5346" y="4138"/>
                </a:lnTo>
                <a:lnTo>
                  <a:pt x="5282" y="4248"/>
                </a:lnTo>
                <a:lnTo>
                  <a:pt x="5239" y="4473"/>
                </a:lnTo>
                <a:lnTo>
                  <a:pt x="5256" y="4714"/>
                </a:lnTo>
                <a:lnTo>
                  <a:pt x="5341" y="4714"/>
                </a:lnTo>
                <a:lnTo>
                  <a:pt x="5282" y="4826"/>
                </a:lnTo>
                <a:lnTo>
                  <a:pt x="5329" y="4901"/>
                </a:lnTo>
                <a:lnTo>
                  <a:pt x="5420" y="4935"/>
                </a:lnTo>
                <a:lnTo>
                  <a:pt x="5548" y="5004"/>
                </a:lnTo>
                <a:lnTo>
                  <a:pt x="5761" y="5051"/>
                </a:lnTo>
                <a:lnTo>
                  <a:pt x="5867" y="5023"/>
                </a:lnTo>
                <a:lnTo>
                  <a:pt x="5894" y="4954"/>
                </a:lnTo>
                <a:lnTo>
                  <a:pt x="5941" y="5032"/>
                </a:lnTo>
                <a:lnTo>
                  <a:pt x="5994" y="5045"/>
                </a:lnTo>
                <a:lnTo>
                  <a:pt x="6054" y="5176"/>
                </a:lnTo>
                <a:lnTo>
                  <a:pt x="6015" y="5229"/>
                </a:lnTo>
                <a:lnTo>
                  <a:pt x="6138" y="5307"/>
                </a:lnTo>
                <a:lnTo>
                  <a:pt x="6223" y="5401"/>
                </a:lnTo>
                <a:lnTo>
                  <a:pt x="6250" y="5470"/>
                </a:lnTo>
                <a:lnTo>
                  <a:pt x="6266" y="5560"/>
                </a:lnTo>
                <a:lnTo>
                  <a:pt x="6187" y="5745"/>
                </a:lnTo>
                <a:lnTo>
                  <a:pt x="6170" y="5835"/>
                </a:lnTo>
                <a:lnTo>
                  <a:pt x="6187" y="5904"/>
                </a:lnTo>
                <a:lnTo>
                  <a:pt x="6069" y="5925"/>
                </a:lnTo>
                <a:lnTo>
                  <a:pt x="5957" y="5925"/>
                </a:lnTo>
                <a:lnTo>
                  <a:pt x="5921" y="6063"/>
                </a:lnTo>
                <a:lnTo>
                  <a:pt x="5967" y="6116"/>
                </a:lnTo>
                <a:lnTo>
                  <a:pt x="6138" y="6088"/>
                </a:lnTo>
                <a:lnTo>
                  <a:pt x="6138" y="6041"/>
                </a:lnTo>
                <a:lnTo>
                  <a:pt x="6223" y="6123"/>
                </a:lnTo>
                <a:lnTo>
                  <a:pt x="6308" y="6213"/>
                </a:lnTo>
                <a:lnTo>
                  <a:pt x="6286" y="6260"/>
                </a:lnTo>
                <a:lnTo>
                  <a:pt x="6356" y="6344"/>
                </a:lnTo>
                <a:lnTo>
                  <a:pt x="6484" y="6440"/>
                </a:lnTo>
                <a:lnTo>
                  <a:pt x="6644" y="6501"/>
                </a:lnTo>
                <a:lnTo>
                  <a:pt x="6632" y="6447"/>
                </a:lnTo>
                <a:lnTo>
                  <a:pt x="6574" y="6344"/>
                </a:lnTo>
                <a:lnTo>
                  <a:pt x="6489" y="6200"/>
                </a:lnTo>
                <a:lnTo>
                  <a:pt x="6639" y="6337"/>
                </a:lnTo>
                <a:lnTo>
                  <a:pt x="6707" y="6378"/>
                </a:lnTo>
                <a:lnTo>
                  <a:pt x="6728" y="6260"/>
                </a:lnTo>
                <a:lnTo>
                  <a:pt x="6692" y="6088"/>
                </a:lnTo>
                <a:lnTo>
                  <a:pt x="6670" y="6047"/>
                </a:lnTo>
                <a:lnTo>
                  <a:pt x="6591" y="5966"/>
                </a:lnTo>
                <a:lnTo>
                  <a:pt x="6526" y="5856"/>
                </a:lnTo>
                <a:lnTo>
                  <a:pt x="6532" y="5753"/>
                </a:lnTo>
                <a:lnTo>
                  <a:pt x="6612" y="5732"/>
                </a:lnTo>
                <a:lnTo>
                  <a:pt x="6702" y="5904"/>
                </a:lnTo>
                <a:lnTo>
                  <a:pt x="6772" y="5985"/>
                </a:lnTo>
                <a:lnTo>
                  <a:pt x="6878" y="5773"/>
                </a:lnTo>
                <a:lnTo>
                  <a:pt x="6893" y="5635"/>
                </a:lnTo>
                <a:lnTo>
                  <a:pt x="6803" y="5629"/>
                </a:lnTo>
                <a:lnTo>
                  <a:pt x="6719" y="5444"/>
                </a:lnTo>
                <a:lnTo>
                  <a:pt x="6627" y="5401"/>
                </a:lnTo>
                <a:lnTo>
                  <a:pt x="6489" y="5272"/>
                </a:lnTo>
                <a:lnTo>
                  <a:pt x="6596" y="5169"/>
                </a:lnTo>
                <a:lnTo>
                  <a:pt x="6542" y="4969"/>
                </a:lnTo>
                <a:lnTo>
                  <a:pt x="6489" y="4879"/>
                </a:lnTo>
                <a:lnTo>
                  <a:pt x="6346" y="4791"/>
                </a:lnTo>
                <a:lnTo>
                  <a:pt x="6286" y="4639"/>
                </a:lnTo>
                <a:lnTo>
                  <a:pt x="6180" y="4695"/>
                </a:lnTo>
                <a:lnTo>
                  <a:pt x="6170" y="4591"/>
                </a:lnTo>
                <a:lnTo>
                  <a:pt x="6090" y="4473"/>
                </a:lnTo>
                <a:lnTo>
                  <a:pt x="5962" y="4344"/>
                </a:lnTo>
                <a:lnTo>
                  <a:pt x="5904" y="4448"/>
                </a:lnTo>
                <a:lnTo>
                  <a:pt x="5793" y="4516"/>
                </a:lnTo>
                <a:lnTo>
                  <a:pt x="5798" y="4351"/>
                </a:lnTo>
                <a:lnTo>
                  <a:pt x="5701" y="4082"/>
                </a:lnTo>
                <a:lnTo>
                  <a:pt x="5553" y="4192"/>
                </a:lnTo>
                <a:lnTo>
                  <a:pt x="5500" y="4398"/>
                </a:lnTo>
                <a:lnTo>
                  <a:pt x="5452" y="4241"/>
                </a:lnTo>
                <a:lnTo>
                  <a:pt x="5495" y="4070"/>
                </a:lnTo>
                <a:close/>
                <a:moveTo>
                  <a:pt x="5814" y="4082"/>
                </a:moveTo>
                <a:lnTo>
                  <a:pt x="5788" y="4095"/>
                </a:lnTo>
                <a:lnTo>
                  <a:pt x="5781" y="4192"/>
                </a:lnTo>
                <a:lnTo>
                  <a:pt x="5846" y="4329"/>
                </a:lnTo>
                <a:lnTo>
                  <a:pt x="5867" y="4344"/>
                </a:lnTo>
                <a:lnTo>
                  <a:pt x="5931" y="4310"/>
                </a:lnTo>
                <a:lnTo>
                  <a:pt x="5989" y="4317"/>
                </a:lnTo>
                <a:lnTo>
                  <a:pt x="6054" y="4323"/>
                </a:lnTo>
                <a:lnTo>
                  <a:pt x="6047" y="4254"/>
                </a:lnTo>
                <a:lnTo>
                  <a:pt x="5947" y="4110"/>
                </a:lnTo>
                <a:lnTo>
                  <a:pt x="5814" y="4082"/>
                </a:lnTo>
                <a:close/>
                <a:moveTo>
                  <a:pt x="4362" y="4110"/>
                </a:moveTo>
                <a:lnTo>
                  <a:pt x="4282" y="4123"/>
                </a:lnTo>
                <a:lnTo>
                  <a:pt x="4260" y="4158"/>
                </a:lnTo>
                <a:lnTo>
                  <a:pt x="4352" y="4344"/>
                </a:lnTo>
                <a:lnTo>
                  <a:pt x="4405" y="4173"/>
                </a:lnTo>
                <a:lnTo>
                  <a:pt x="4362" y="4110"/>
                </a:lnTo>
                <a:close/>
                <a:moveTo>
                  <a:pt x="3781" y="4198"/>
                </a:moveTo>
                <a:lnTo>
                  <a:pt x="3622" y="4357"/>
                </a:lnTo>
                <a:lnTo>
                  <a:pt x="3585" y="4454"/>
                </a:lnTo>
                <a:lnTo>
                  <a:pt x="3537" y="4639"/>
                </a:lnTo>
                <a:lnTo>
                  <a:pt x="3639" y="4701"/>
                </a:lnTo>
                <a:lnTo>
                  <a:pt x="3728" y="4695"/>
                </a:lnTo>
                <a:lnTo>
                  <a:pt x="3590" y="4791"/>
                </a:lnTo>
                <a:lnTo>
                  <a:pt x="3622" y="4873"/>
                </a:lnTo>
                <a:lnTo>
                  <a:pt x="3707" y="4879"/>
                </a:lnTo>
                <a:lnTo>
                  <a:pt x="3830" y="4860"/>
                </a:lnTo>
                <a:lnTo>
                  <a:pt x="3941" y="4914"/>
                </a:lnTo>
                <a:lnTo>
                  <a:pt x="3866" y="4954"/>
                </a:lnTo>
                <a:lnTo>
                  <a:pt x="3781" y="4941"/>
                </a:lnTo>
                <a:lnTo>
                  <a:pt x="3692" y="4982"/>
                </a:lnTo>
                <a:lnTo>
                  <a:pt x="3653" y="5004"/>
                </a:lnTo>
                <a:lnTo>
                  <a:pt x="3728" y="5176"/>
                </a:lnTo>
                <a:lnTo>
                  <a:pt x="3776" y="5148"/>
                </a:lnTo>
                <a:lnTo>
                  <a:pt x="3856" y="5210"/>
                </a:lnTo>
                <a:lnTo>
                  <a:pt x="3888" y="5307"/>
                </a:lnTo>
                <a:lnTo>
                  <a:pt x="3968" y="5292"/>
                </a:lnTo>
                <a:lnTo>
                  <a:pt x="4144" y="5257"/>
                </a:lnTo>
                <a:lnTo>
                  <a:pt x="4250" y="5182"/>
                </a:lnTo>
                <a:lnTo>
                  <a:pt x="4318" y="5176"/>
                </a:lnTo>
                <a:lnTo>
                  <a:pt x="4420" y="5229"/>
                </a:lnTo>
                <a:lnTo>
                  <a:pt x="4526" y="5264"/>
                </a:lnTo>
                <a:lnTo>
                  <a:pt x="4543" y="5182"/>
                </a:lnTo>
                <a:lnTo>
                  <a:pt x="4505" y="5100"/>
                </a:lnTo>
                <a:lnTo>
                  <a:pt x="4606" y="5085"/>
                </a:lnTo>
                <a:lnTo>
                  <a:pt x="4611" y="4989"/>
                </a:lnTo>
                <a:lnTo>
                  <a:pt x="4505" y="4886"/>
                </a:lnTo>
                <a:lnTo>
                  <a:pt x="4405" y="4770"/>
                </a:lnTo>
                <a:lnTo>
                  <a:pt x="4388" y="4604"/>
                </a:lnTo>
                <a:lnTo>
                  <a:pt x="4352" y="4364"/>
                </a:lnTo>
                <a:lnTo>
                  <a:pt x="4287" y="4261"/>
                </a:lnTo>
                <a:lnTo>
                  <a:pt x="4229" y="4220"/>
                </a:lnTo>
                <a:lnTo>
                  <a:pt x="4175" y="4254"/>
                </a:lnTo>
                <a:lnTo>
                  <a:pt x="4219" y="4516"/>
                </a:lnTo>
                <a:lnTo>
                  <a:pt x="4192" y="4619"/>
                </a:lnTo>
                <a:lnTo>
                  <a:pt x="4144" y="4370"/>
                </a:lnTo>
                <a:lnTo>
                  <a:pt x="4091" y="4289"/>
                </a:lnTo>
                <a:lnTo>
                  <a:pt x="4021" y="4420"/>
                </a:lnTo>
                <a:lnTo>
                  <a:pt x="3941" y="4289"/>
                </a:lnTo>
                <a:lnTo>
                  <a:pt x="3813" y="4370"/>
                </a:lnTo>
                <a:lnTo>
                  <a:pt x="3840" y="4248"/>
                </a:lnTo>
                <a:lnTo>
                  <a:pt x="3781" y="4198"/>
                </a:lnTo>
                <a:close/>
                <a:moveTo>
                  <a:pt x="4947" y="4551"/>
                </a:moveTo>
                <a:lnTo>
                  <a:pt x="4877" y="4722"/>
                </a:lnTo>
                <a:lnTo>
                  <a:pt x="4872" y="4976"/>
                </a:lnTo>
                <a:lnTo>
                  <a:pt x="4942" y="5066"/>
                </a:lnTo>
                <a:lnTo>
                  <a:pt x="5005" y="5195"/>
                </a:lnTo>
                <a:lnTo>
                  <a:pt x="4978" y="5401"/>
                </a:lnTo>
                <a:lnTo>
                  <a:pt x="4930" y="5395"/>
                </a:lnTo>
                <a:lnTo>
                  <a:pt x="4893" y="5554"/>
                </a:lnTo>
                <a:lnTo>
                  <a:pt x="4893" y="5367"/>
                </a:lnTo>
                <a:lnTo>
                  <a:pt x="4804" y="5298"/>
                </a:lnTo>
                <a:lnTo>
                  <a:pt x="4751" y="5332"/>
                </a:lnTo>
                <a:lnTo>
                  <a:pt x="4760" y="5457"/>
                </a:lnTo>
                <a:lnTo>
                  <a:pt x="4676" y="5457"/>
                </a:lnTo>
                <a:lnTo>
                  <a:pt x="4584" y="5485"/>
                </a:lnTo>
                <a:lnTo>
                  <a:pt x="4478" y="5395"/>
                </a:lnTo>
                <a:lnTo>
                  <a:pt x="4415" y="5410"/>
                </a:lnTo>
                <a:lnTo>
                  <a:pt x="4357" y="5298"/>
                </a:lnTo>
                <a:lnTo>
                  <a:pt x="4308" y="5251"/>
                </a:lnTo>
                <a:lnTo>
                  <a:pt x="4260" y="5272"/>
                </a:lnTo>
                <a:lnTo>
                  <a:pt x="4192" y="5285"/>
                </a:lnTo>
                <a:lnTo>
                  <a:pt x="4154" y="5354"/>
                </a:lnTo>
                <a:lnTo>
                  <a:pt x="4212" y="5435"/>
                </a:lnTo>
                <a:lnTo>
                  <a:pt x="4149" y="5539"/>
                </a:lnTo>
                <a:lnTo>
                  <a:pt x="4086" y="5423"/>
                </a:lnTo>
                <a:lnTo>
                  <a:pt x="4037" y="5457"/>
                </a:lnTo>
                <a:lnTo>
                  <a:pt x="3878" y="5478"/>
                </a:lnTo>
                <a:lnTo>
                  <a:pt x="3776" y="5435"/>
                </a:lnTo>
                <a:lnTo>
                  <a:pt x="3856" y="5332"/>
                </a:lnTo>
                <a:lnTo>
                  <a:pt x="3776" y="5229"/>
                </a:lnTo>
                <a:lnTo>
                  <a:pt x="3718" y="5244"/>
                </a:lnTo>
                <a:lnTo>
                  <a:pt x="3639" y="5210"/>
                </a:lnTo>
                <a:lnTo>
                  <a:pt x="3506" y="5126"/>
                </a:lnTo>
                <a:lnTo>
                  <a:pt x="3414" y="5038"/>
                </a:lnTo>
                <a:lnTo>
                  <a:pt x="3346" y="5023"/>
                </a:lnTo>
                <a:lnTo>
                  <a:pt x="3319" y="5092"/>
                </a:lnTo>
                <a:lnTo>
                  <a:pt x="3250" y="5126"/>
                </a:lnTo>
                <a:lnTo>
                  <a:pt x="3240" y="4963"/>
                </a:lnTo>
                <a:lnTo>
                  <a:pt x="3165" y="5107"/>
                </a:lnTo>
                <a:lnTo>
                  <a:pt x="3063" y="4914"/>
                </a:lnTo>
                <a:lnTo>
                  <a:pt x="3027" y="4886"/>
                </a:lnTo>
                <a:lnTo>
                  <a:pt x="3010" y="4989"/>
                </a:lnTo>
                <a:lnTo>
                  <a:pt x="2969" y="5045"/>
                </a:lnTo>
                <a:lnTo>
                  <a:pt x="2930" y="4948"/>
                </a:lnTo>
                <a:lnTo>
                  <a:pt x="2836" y="5004"/>
                </a:lnTo>
                <a:lnTo>
                  <a:pt x="2744" y="5100"/>
                </a:lnTo>
                <a:lnTo>
                  <a:pt x="2659" y="5079"/>
                </a:lnTo>
                <a:lnTo>
                  <a:pt x="2590" y="5141"/>
                </a:lnTo>
                <a:lnTo>
                  <a:pt x="2536" y="5229"/>
                </a:lnTo>
                <a:lnTo>
                  <a:pt x="2473" y="5210"/>
                </a:lnTo>
                <a:lnTo>
                  <a:pt x="2384" y="5107"/>
                </a:lnTo>
                <a:lnTo>
                  <a:pt x="2277" y="5057"/>
                </a:lnTo>
                <a:lnTo>
                  <a:pt x="2212" y="5023"/>
                </a:lnTo>
                <a:lnTo>
                  <a:pt x="2123" y="4963"/>
                </a:lnTo>
                <a:lnTo>
                  <a:pt x="2048" y="4997"/>
                </a:lnTo>
                <a:lnTo>
                  <a:pt x="2000" y="4969"/>
                </a:lnTo>
                <a:lnTo>
                  <a:pt x="1888" y="4948"/>
                </a:lnTo>
                <a:lnTo>
                  <a:pt x="1765" y="4879"/>
                </a:lnTo>
                <a:lnTo>
                  <a:pt x="1707" y="4901"/>
                </a:lnTo>
                <a:lnTo>
                  <a:pt x="1617" y="4860"/>
                </a:lnTo>
                <a:lnTo>
                  <a:pt x="1622" y="4810"/>
                </a:lnTo>
                <a:lnTo>
                  <a:pt x="1521" y="4798"/>
                </a:lnTo>
                <a:lnTo>
                  <a:pt x="1494" y="4838"/>
                </a:lnTo>
                <a:lnTo>
                  <a:pt x="1453" y="4735"/>
                </a:lnTo>
                <a:lnTo>
                  <a:pt x="1366" y="4688"/>
                </a:lnTo>
                <a:lnTo>
                  <a:pt x="1277" y="4810"/>
                </a:lnTo>
                <a:lnTo>
                  <a:pt x="1223" y="4798"/>
                </a:lnTo>
                <a:lnTo>
                  <a:pt x="1112" y="4894"/>
                </a:lnTo>
                <a:lnTo>
                  <a:pt x="1054" y="4920"/>
                </a:lnTo>
                <a:lnTo>
                  <a:pt x="994" y="5023"/>
                </a:lnTo>
                <a:lnTo>
                  <a:pt x="979" y="5135"/>
                </a:lnTo>
                <a:lnTo>
                  <a:pt x="904" y="5229"/>
                </a:lnTo>
                <a:lnTo>
                  <a:pt x="803" y="5238"/>
                </a:lnTo>
                <a:lnTo>
                  <a:pt x="771" y="5341"/>
                </a:lnTo>
                <a:lnTo>
                  <a:pt x="851" y="5410"/>
                </a:lnTo>
                <a:lnTo>
                  <a:pt x="904" y="5491"/>
                </a:lnTo>
                <a:lnTo>
                  <a:pt x="947" y="5588"/>
                </a:lnTo>
                <a:lnTo>
                  <a:pt x="1021" y="5663"/>
                </a:lnTo>
                <a:lnTo>
                  <a:pt x="1069" y="5779"/>
                </a:lnTo>
                <a:lnTo>
                  <a:pt x="941" y="5788"/>
                </a:lnTo>
                <a:lnTo>
                  <a:pt x="952" y="5691"/>
                </a:lnTo>
                <a:lnTo>
                  <a:pt x="904" y="5691"/>
                </a:lnTo>
                <a:lnTo>
                  <a:pt x="771" y="5788"/>
                </a:lnTo>
                <a:lnTo>
                  <a:pt x="691" y="5863"/>
                </a:lnTo>
                <a:lnTo>
                  <a:pt x="766" y="5966"/>
                </a:lnTo>
                <a:lnTo>
                  <a:pt x="793" y="6041"/>
                </a:lnTo>
                <a:lnTo>
                  <a:pt x="878" y="6082"/>
                </a:lnTo>
                <a:lnTo>
                  <a:pt x="957" y="6063"/>
                </a:lnTo>
                <a:lnTo>
                  <a:pt x="1006" y="6097"/>
                </a:lnTo>
                <a:lnTo>
                  <a:pt x="1021" y="6063"/>
                </a:lnTo>
                <a:lnTo>
                  <a:pt x="1085" y="6020"/>
                </a:lnTo>
                <a:lnTo>
                  <a:pt x="1122" y="6020"/>
                </a:lnTo>
                <a:lnTo>
                  <a:pt x="1074" y="6088"/>
                </a:lnTo>
                <a:lnTo>
                  <a:pt x="1112" y="6116"/>
                </a:lnTo>
                <a:lnTo>
                  <a:pt x="1122" y="6200"/>
                </a:lnTo>
                <a:lnTo>
                  <a:pt x="1074" y="6247"/>
                </a:lnTo>
                <a:lnTo>
                  <a:pt x="1032" y="6234"/>
                </a:lnTo>
                <a:lnTo>
                  <a:pt x="984" y="6316"/>
                </a:lnTo>
                <a:lnTo>
                  <a:pt x="947" y="6288"/>
                </a:lnTo>
                <a:lnTo>
                  <a:pt x="899" y="6303"/>
                </a:lnTo>
                <a:lnTo>
                  <a:pt x="878" y="6385"/>
                </a:lnTo>
                <a:lnTo>
                  <a:pt x="829" y="6481"/>
                </a:lnTo>
                <a:lnTo>
                  <a:pt x="808" y="6569"/>
                </a:lnTo>
                <a:lnTo>
                  <a:pt x="851" y="6638"/>
                </a:lnTo>
                <a:lnTo>
                  <a:pt x="851" y="6722"/>
                </a:lnTo>
                <a:lnTo>
                  <a:pt x="894" y="6763"/>
                </a:lnTo>
                <a:lnTo>
                  <a:pt x="941" y="6831"/>
                </a:lnTo>
                <a:lnTo>
                  <a:pt x="1016" y="6803"/>
                </a:lnTo>
                <a:lnTo>
                  <a:pt x="1054" y="6853"/>
                </a:lnTo>
                <a:lnTo>
                  <a:pt x="1047" y="6907"/>
                </a:lnTo>
                <a:lnTo>
                  <a:pt x="1047" y="6997"/>
                </a:lnTo>
                <a:lnTo>
                  <a:pt x="1085" y="6997"/>
                </a:lnTo>
                <a:lnTo>
                  <a:pt x="1144" y="6941"/>
                </a:lnTo>
                <a:lnTo>
                  <a:pt x="1165" y="7010"/>
                </a:lnTo>
                <a:lnTo>
                  <a:pt x="1180" y="6962"/>
                </a:lnTo>
                <a:lnTo>
                  <a:pt x="1218" y="7031"/>
                </a:lnTo>
                <a:lnTo>
                  <a:pt x="1250" y="6982"/>
                </a:lnTo>
                <a:lnTo>
                  <a:pt x="1272" y="7003"/>
                </a:lnTo>
                <a:lnTo>
                  <a:pt x="1340" y="6962"/>
                </a:lnTo>
                <a:lnTo>
                  <a:pt x="1308" y="7044"/>
                </a:lnTo>
                <a:lnTo>
                  <a:pt x="1298" y="7153"/>
                </a:lnTo>
                <a:lnTo>
                  <a:pt x="1255" y="7203"/>
                </a:lnTo>
                <a:lnTo>
                  <a:pt x="1240" y="7231"/>
                </a:lnTo>
                <a:lnTo>
                  <a:pt x="1160" y="7312"/>
                </a:lnTo>
                <a:lnTo>
                  <a:pt x="1134" y="7368"/>
                </a:lnTo>
                <a:lnTo>
                  <a:pt x="1059" y="7381"/>
                </a:lnTo>
                <a:lnTo>
                  <a:pt x="1001" y="7456"/>
                </a:lnTo>
                <a:lnTo>
                  <a:pt x="941" y="7497"/>
                </a:lnTo>
                <a:lnTo>
                  <a:pt x="878" y="7559"/>
                </a:lnTo>
                <a:lnTo>
                  <a:pt x="888" y="7581"/>
                </a:lnTo>
                <a:lnTo>
                  <a:pt x="984" y="7546"/>
                </a:lnTo>
                <a:lnTo>
                  <a:pt x="1032" y="7497"/>
                </a:lnTo>
                <a:lnTo>
                  <a:pt x="1095" y="7456"/>
                </a:lnTo>
                <a:lnTo>
                  <a:pt x="1149" y="7415"/>
                </a:lnTo>
                <a:lnTo>
                  <a:pt x="1187" y="7428"/>
                </a:lnTo>
                <a:lnTo>
                  <a:pt x="1255" y="7368"/>
                </a:lnTo>
                <a:lnTo>
                  <a:pt x="1277" y="7306"/>
                </a:lnTo>
                <a:lnTo>
                  <a:pt x="1366" y="7237"/>
                </a:lnTo>
                <a:lnTo>
                  <a:pt x="1383" y="7175"/>
                </a:lnTo>
                <a:lnTo>
                  <a:pt x="1441" y="7134"/>
                </a:lnTo>
                <a:lnTo>
                  <a:pt x="1499" y="7072"/>
                </a:lnTo>
                <a:lnTo>
                  <a:pt x="1559" y="6969"/>
                </a:lnTo>
                <a:lnTo>
                  <a:pt x="1516" y="6900"/>
                </a:lnTo>
                <a:lnTo>
                  <a:pt x="1596" y="6791"/>
                </a:lnTo>
                <a:lnTo>
                  <a:pt x="1639" y="6687"/>
                </a:lnTo>
                <a:lnTo>
                  <a:pt x="1712" y="6604"/>
                </a:lnTo>
                <a:lnTo>
                  <a:pt x="1729" y="6638"/>
                </a:lnTo>
                <a:lnTo>
                  <a:pt x="1666" y="6687"/>
                </a:lnTo>
                <a:lnTo>
                  <a:pt x="1639" y="6838"/>
                </a:lnTo>
                <a:lnTo>
                  <a:pt x="1649" y="6928"/>
                </a:lnTo>
                <a:lnTo>
                  <a:pt x="1712" y="6894"/>
                </a:lnTo>
                <a:lnTo>
                  <a:pt x="1765" y="6844"/>
                </a:lnTo>
                <a:lnTo>
                  <a:pt x="1830" y="6810"/>
                </a:lnTo>
                <a:lnTo>
                  <a:pt x="1867" y="6803"/>
                </a:lnTo>
                <a:lnTo>
                  <a:pt x="1852" y="6700"/>
                </a:lnTo>
                <a:lnTo>
                  <a:pt x="1915" y="6666"/>
                </a:lnTo>
                <a:lnTo>
                  <a:pt x="1990" y="6728"/>
                </a:lnTo>
                <a:lnTo>
                  <a:pt x="2101" y="6803"/>
                </a:lnTo>
                <a:lnTo>
                  <a:pt x="2181" y="6791"/>
                </a:lnTo>
                <a:lnTo>
                  <a:pt x="2282" y="6838"/>
                </a:lnTo>
                <a:lnTo>
                  <a:pt x="2340" y="6872"/>
                </a:lnTo>
                <a:lnTo>
                  <a:pt x="2463" y="7025"/>
                </a:lnTo>
                <a:lnTo>
                  <a:pt x="2531" y="7065"/>
                </a:lnTo>
                <a:lnTo>
                  <a:pt x="2623" y="7065"/>
                </a:lnTo>
                <a:lnTo>
                  <a:pt x="2681" y="7078"/>
                </a:lnTo>
                <a:lnTo>
                  <a:pt x="2708" y="7209"/>
                </a:lnTo>
                <a:lnTo>
                  <a:pt x="2787" y="7319"/>
                </a:lnTo>
                <a:lnTo>
                  <a:pt x="2802" y="7437"/>
                </a:lnTo>
                <a:lnTo>
                  <a:pt x="2851" y="7478"/>
                </a:lnTo>
                <a:lnTo>
                  <a:pt x="2882" y="7525"/>
                </a:lnTo>
                <a:lnTo>
                  <a:pt x="2889" y="7594"/>
                </a:lnTo>
                <a:lnTo>
                  <a:pt x="2957" y="7690"/>
                </a:lnTo>
                <a:lnTo>
                  <a:pt x="2969" y="7787"/>
                </a:lnTo>
                <a:lnTo>
                  <a:pt x="3042" y="7841"/>
                </a:lnTo>
                <a:lnTo>
                  <a:pt x="3032" y="7918"/>
                </a:lnTo>
                <a:lnTo>
                  <a:pt x="3063" y="8021"/>
                </a:lnTo>
                <a:lnTo>
                  <a:pt x="3170" y="8075"/>
                </a:lnTo>
                <a:lnTo>
                  <a:pt x="3213" y="8124"/>
                </a:lnTo>
                <a:lnTo>
                  <a:pt x="3324" y="8234"/>
                </a:lnTo>
                <a:lnTo>
                  <a:pt x="3334" y="8234"/>
                </a:lnTo>
                <a:lnTo>
                  <a:pt x="3356" y="8330"/>
                </a:lnTo>
                <a:lnTo>
                  <a:pt x="3361" y="8418"/>
                </a:lnTo>
                <a:lnTo>
                  <a:pt x="3351" y="8453"/>
                </a:lnTo>
                <a:lnTo>
                  <a:pt x="3319" y="8343"/>
                </a:lnTo>
                <a:lnTo>
                  <a:pt x="3235" y="8309"/>
                </a:lnTo>
                <a:lnTo>
                  <a:pt x="3228" y="8330"/>
                </a:lnTo>
                <a:lnTo>
                  <a:pt x="3245" y="8384"/>
                </a:lnTo>
                <a:lnTo>
                  <a:pt x="3261" y="8474"/>
                </a:lnTo>
                <a:lnTo>
                  <a:pt x="3271" y="8625"/>
                </a:lnTo>
                <a:lnTo>
                  <a:pt x="3261" y="8811"/>
                </a:lnTo>
                <a:lnTo>
                  <a:pt x="3235" y="8914"/>
                </a:lnTo>
                <a:lnTo>
                  <a:pt x="3255" y="8990"/>
                </a:lnTo>
                <a:lnTo>
                  <a:pt x="3255" y="9071"/>
                </a:lnTo>
                <a:lnTo>
                  <a:pt x="3245" y="9155"/>
                </a:lnTo>
                <a:lnTo>
                  <a:pt x="3276" y="9209"/>
                </a:lnTo>
                <a:lnTo>
                  <a:pt x="3281" y="9292"/>
                </a:lnTo>
                <a:lnTo>
                  <a:pt x="3329" y="9368"/>
                </a:lnTo>
                <a:lnTo>
                  <a:pt x="3351" y="9402"/>
                </a:lnTo>
                <a:lnTo>
                  <a:pt x="3351" y="9421"/>
                </a:lnTo>
                <a:lnTo>
                  <a:pt x="3399" y="9552"/>
                </a:lnTo>
                <a:lnTo>
                  <a:pt x="3457" y="9649"/>
                </a:lnTo>
                <a:lnTo>
                  <a:pt x="3462" y="9696"/>
                </a:lnTo>
                <a:lnTo>
                  <a:pt x="3479" y="9711"/>
                </a:lnTo>
                <a:lnTo>
                  <a:pt x="3532" y="9718"/>
                </a:lnTo>
                <a:lnTo>
                  <a:pt x="3554" y="9746"/>
                </a:lnTo>
                <a:lnTo>
                  <a:pt x="3585" y="9752"/>
                </a:lnTo>
                <a:lnTo>
                  <a:pt x="3590" y="9773"/>
                </a:lnTo>
                <a:lnTo>
                  <a:pt x="3622" y="9786"/>
                </a:lnTo>
                <a:lnTo>
                  <a:pt x="3660" y="9842"/>
                </a:lnTo>
                <a:lnTo>
                  <a:pt x="3670" y="9883"/>
                </a:lnTo>
                <a:lnTo>
                  <a:pt x="3692" y="9965"/>
                </a:lnTo>
                <a:lnTo>
                  <a:pt x="3718" y="10033"/>
                </a:lnTo>
                <a:lnTo>
                  <a:pt x="3740" y="10089"/>
                </a:lnTo>
                <a:lnTo>
                  <a:pt x="3760" y="10143"/>
                </a:lnTo>
                <a:lnTo>
                  <a:pt x="3798" y="10171"/>
                </a:lnTo>
                <a:lnTo>
                  <a:pt x="3840" y="10233"/>
                </a:lnTo>
                <a:lnTo>
                  <a:pt x="3840" y="10267"/>
                </a:lnTo>
                <a:lnTo>
                  <a:pt x="3820" y="10302"/>
                </a:lnTo>
                <a:lnTo>
                  <a:pt x="3793" y="10295"/>
                </a:lnTo>
                <a:lnTo>
                  <a:pt x="3786" y="10302"/>
                </a:lnTo>
                <a:lnTo>
                  <a:pt x="3825" y="10349"/>
                </a:lnTo>
                <a:lnTo>
                  <a:pt x="3856" y="10370"/>
                </a:lnTo>
                <a:lnTo>
                  <a:pt x="3873" y="10392"/>
                </a:lnTo>
                <a:lnTo>
                  <a:pt x="3883" y="10383"/>
                </a:lnTo>
                <a:lnTo>
                  <a:pt x="3919" y="10418"/>
                </a:lnTo>
                <a:lnTo>
                  <a:pt x="3946" y="10446"/>
                </a:lnTo>
                <a:lnTo>
                  <a:pt x="3958" y="10486"/>
                </a:lnTo>
                <a:lnTo>
                  <a:pt x="3958" y="10549"/>
                </a:lnTo>
                <a:lnTo>
                  <a:pt x="3984" y="10570"/>
                </a:lnTo>
                <a:lnTo>
                  <a:pt x="4026" y="10611"/>
                </a:lnTo>
                <a:lnTo>
                  <a:pt x="4064" y="10658"/>
                </a:lnTo>
                <a:lnTo>
                  <a:pt x="4079" y="10708"/>
                </a:lnTo>
                <a:lnTo>
                  <a:pt x="4091" y="10708"/>
                </a:lnTo>
                <a:lnTo>
                  <a:pt x="4117" y="10680"/>
                </a:lnTo>
                <a:lnTo>
                  <a:pt x="4117" y="10667"/>
                </a:lnTo>
                <a:lnTo>
                  <a:pt x="4096" y="10624"/>
                </a:lnTo>
                <a:lnTo>
                  <a:pt x="4074" y="10590"/>
                </a:lnTo>
                <a:lnTo>
                  <a:pt x="4047" y="10590"/>
                </a:lnTo>
                <a:lnTo>
                  <a:pt x="4042" y="10542"/>
                </a:lnTo>
                <a:lnTo>
                  <a:pt x="4026" y="10508"/>
                </a:lnTo>
                <a:lnTo>
                  <a:pt x="4011" y="10467"/>
                </a:lnTo>
                <a:lnTo>
                  <a:pt x="3989" y="10392"/>
                </a:lnTo>
                <a:lnTo>
                  <a:pt x="3953" y="10349"/>
                </a:lnTo>
                <a:lnTo>
                  <a:pt x="3941" y="10315"/>
                </a:lnTo>
                <a:lnTo>
                  <a:pt x="3919" y="10295"/>
                </a:lnTo>
                <a:lnTo>
                  <a:pt x="3909" y="10239"/>
                </a:lnTo>
                <a:lnTo>
                  <a:pt x="3899" y="10239"/>
                </a:lnTo>
                <a:lnTo>
                  <a:pt x="3893" y="10212"/>
                </a:lnTo>
                <a:lnTo>
                  <a:pt x="3883" y="10205"/>
                </a:lnTo>
                <a:lnTo>
                  <a:pt x="3873" y="10186"/>
                </a:lnTo>
                <a:lnTo>
                  <a:pt x="3830" y="10130"/>
                </a:lnTo>
                <a:lnTo>
                  <a:pt x="3808" y="10096"/>
                </a:lnTo>
                <a:lnTo>
                  <a:pt x="3803" y="10027"/>
                </a:lnTo>
                <a:lnTo>
                  <a:pt x="3798" y="9986"/>
                </a:lnTo>
                <a:lnTo>
                  <a:pt x="3803" y="9952"/>
                </a:lnTo>
                <a:lnTo>
                  <a:pt x="3840" y="9971"/>
                </a:lnTo>
                <a:lnTo>
                  <a:pt x="3856" y="9971"/>
                </a:lnTo>
                <a:lnTo>
                  <a:pt x="3899" y="10005"/>
                </a:lnTo>
                <a:lnTo>
                  <a:pt x="3899" y="10040"/>
                </a:lnTo>
                <a:lnTo>
                  <a:pt x="3919" y="10102"/>
                </a:lnTo>
                <a:lnTo>
                  <a:pt x="3953" y="10171"/>
                </a:lnTo>
                <a:lnTo>
                  <a:pt x="3953" y="10199"/>
                </a:lnTo>
                <a:lnTo>
                  <a:pt x="3979" y="10239"/>
                </a:lnTo>
                <a:lnTo>
                  <a:pt x="4016" y="10280"/>
                </a:lnTo>
                <a:lnTo>
                  <a:pt x="4047" y="10289"/>
                </a:lnTo>
                <a:lnTo>
                  <a:pt x="4059" y="10349"/>
                </a:lnTo>
                <a:lnTo>
                  <a:pt x="4096" y="10392"/>
                </a:lnTo>
                <a:lnTo>
                  <a:pt x="4127" y="10411"/>
                </a:lnTo>
                <a:lnTo>
                  <a:pt x="4117" y="10461"/>
                </a:lnTo>
                <a:lnTo>
                  <a:pt x="4127" y="10480"/>
                </a:lnTo>
                <a:lnTo>
                  <a:pt x="4175" y="10514"/>
                </a:lnTo>
                <a:lnTo>
                  <a:pt x="4207" y="10570"/>
                </a:lnTo>
                <a:lnTo>
                  <a:pt x="4265" y="10632"/>
                </a:lnTo>
                <a:lnTo>
                  <a:pt x="4313" y="10714"/>
                </a:lnTo>
                <a:lnTo>
                  <a:pt x="4335" y="10755"/>
                </a:lnTo>
                <a:lnTo>
                  <a:pt x="4340" y="10783"/>
                </a:lnTo>
                <a:lnTo>
                  <a:pt x="4362" y="10824"/>
                </a:lnTo>
                <a:lnTo>
                  <a:pt x="4362" y="10852"/>
                </a:lnTo>
                <a:lnTo>
                  <a:pt x="4345" y="10873"/>
                </a:lnTo>
                <a:lnTo>
                  <a:pt x="4352" y="10892"/>
                </a:lnTo>
                <a:lnTo>
                  <a:pt x="4335" y="10899"/>
                </a:lnTo>
                <a:lnTo>
                  <a:pt x="4345" y="10942"/>
                </a:lnTo>
                <a:lnTo>
                  <a:pt x="4378" y="10989"/>
                </a:lnTo>
                <a:lnTo>
                  <a:pt x="4436" y="11036"/>
                </a:lnTo>
                <a:lnTo>
                  <a:pt x="4463" y="11071"/>
                </a:lnTo>
                <a:lnTo>
                  <a:pt x="4521" y="11099"/>
                </a:lnTo>
                <a:lnTo>
                  <a:pt x="4553" y="11099"/>
                </a:lnTo>
                <a:lnTo>
                  <a:pt x="4569" y="11120"/>
                </a:lnTo>
                <a:lnTo>
                  <a:pt x="4618" y="11161"/>
                </a:lnTo>
                <a:lnTo>
                  <a:pt x="4686" y="11195"/>
                </a:lnTo>
                <a:lnTo>
                  <a:pt x="4729" y="11208"/>
                </a:lnTo>
                <a:lnTo>
                  <a:pt x="4782" y="11242"/>
                </a:lnTo>
                <a:lnTo>
                  <a:pt x="4824" y="11257"/>
                </a:lnTo>
                <a:lnTo>
                  <a:pt x="4867" y="11277"/>
                </a:lnTo>
                <a:lnTo>
                  <a:pt x="4898" y="11270"/>
                </a:lnTo>
                <a:lnTo>
                  <a:pt x="4947" y="11242"/>
                </a:lnTo>
                <a:lnTo>
                  <a:pt x="4978" y="11236"/>
                </a:lnTo>
                <a:lnTo>
                  <a:pt x="5026" y="11257"/>
                </a:lnTo>
                <a:lnTo>
                  <a:pt x="5053" y="11277"/>
                </a:lnTo>
                <a:lnTo>
                  <a:pt x="5123" y="11367"/>
                </a:lnTo>
                <a:lnTo>
                  <a:pt x="5154" y="11395"/>
                </a:lnTo>
                <a:lnTo>
                  <a:pt x="5181" y="11414"/>
                </a:lnTo>
                <a:lnTo>
                  <a:pt x="5218" y="11414"/>
                </a:lnTo>
                <a:lnTo>
                  <a:pt x="5244" y="11429"/>
                </a:lnTo>
                <a:lnTo>
                  <a:pt x="5261" y="11442"/>
                </a:lnTo>
                <a:lnTo>
                  <a:pt x="5292" y="11449"/>
                </a:lnTo>
                <a:lnTo>
                  <a:pt x="5319" y="11464"/>
                </a:lnTo>
                <a:lnTo>
                  <a:pt x="5341" y="11470"/>
                </a:lnTo>
                <a:lnTo>
                  <a:pt x="5372" y="11470"/>
                </a:lnTo>
                <a:lnTo>
                  <a:pt x="5377" y="11457"/>
                </a:lnTo>
                <a:lnTo>
                  <a:pt x="5399" y="11464"/>
                </a:lnTo>
                <a:lnTo>
                  <a:pt x="5409" y="11483"/>
                </a:lnTo>
                <a:lnTo>
                  <a:pt x="5404" y="11492"/>
                </a:lnTo>
                <a:lnTo>
                  <a:pt x="5394" y="11476"/>
                </a:lnTo>
                <a:lnTo>
                  <a:pt x="5389" y="11492"/>
                </a:lnTo>
                <a:lnTo>
                  <a:pt x="5415" y="11526"/>
                </a:lnTo>
                <a:lnTo>
                  <a:pt x="5442" y="11545"/>
                </a:lnTo>
                <a:lnTo>
                  <a:pt x="5452" y="11573"/>
                </a:lnTo>
                <a:lnTo>
                  <a:pt x="5479" y="11607"/>
                </a:lnTo>
                <a:lnTo>
                  <a:pt x="5500" y="11629"/>
                </a:lnTo>
                <a:lnTo>
                  <a:pt x="5489" y="11642"/>
                </a:lnTo>
                <a:lnTo>
                  <a:pt x="5505" y="11655"/>
                </a:lnTo>
                <a:lnTo>
                  <a:pt x="5495" y="11676"/>
                </a:lnTo>
                <a:lnTo>
                  <a:pt x="5495" y="11704"/>
                </a:lnTo>
                <a:lnTo>
                  <a:pt x="5505" y="11717"/>
                </a:lnTo>
                <a:lnTo>
                  <a:pt x="5522" y="11723"/>
                </a:lnTo>
                <a:lnTo>
                  <a:pt x="5537" y="11745"/>
                </a:lnTo>
                <a:lnTo>
                  <a:pt x="5548" y="11732"/>
                </a:lnTo>
                <a:lnTo>
                  <a:pt x="5542" y="11704"/>
                </a:lnTo>
                <a:lnTo>
                  <a:pt x="5558" y="11717"/>
                </a:lnTo>
                <a:lnTo>
                  <a:pt x="5563" y="11745"/>
                </a:lnTo>
                <a:lnTo>
                  <a:pt x="5585" y="11751"/>
                </a:lnTo>
                <a:lnTo>
                  <a:pt x="5607" y="11766"/>
                </a:lnTo>
                <a:lnTo>
                  <a:pt x="5621" y="11786"/>
                </a:lnTo>
                <a:lnTo>
                  <a:pt x="5621" y="11801"/>
                </a:lnTo>
                <a:lnTo>
                  <a:pt x="5616" y="11814"/>
                </a:lnTo>
                <a:lnTo>
                  <a:pt x="5628" y="11827"/>
                </a:lnTo>
                <a:lnTo>
                  <a:pt x="5660" y="11848"/>
                </a:lnTo>
                <a:lnTo>
                  <a:pt x="5670" y="11861"/>
                </a:lnTo>
                <a:lnTo>
                  <a:pt x="5670" y="11842"/>
                </a:lnTo>
                <a:lnTo>
                  <a:pt x="5696" y="11842"/>
                </a:lnTo>
                <a:lnTo>
                  <a:pt x="5713" y="11848"/>
                </a:lnTo>
                <a:lnTo>
                  <a:pt x="5735" y="11854"/>
                </a:lnTo>
                <a:lnTo>
                  <a:pt x="5744" y="11889"/>
                </a:lnTo>
                <a:lnTo>
                  <a:pt x="5766" y="11889"/>
                </a:lnTo>
                <a:lnTo>
                  <a:pt x="5771" y="11876"/>
                </a:lnTo>
                <a:lnTo>
                  <a:pt x="5781" y="11923"/>
                </a:lnTo>
                <a:lnTo>
                  <a:pt x="5808" y="11917"/>
                </a:lnTo>
                <a:lnTo>
                  <a:pt x="5819" y="11910"/>
                </a:lnTo>
                <a:lnTo>
                  <a:pt x="5834" y="11895"/>
                </a:lnTo>
                <a:lnTo>
                  <a:pt x="5808" y="11854"/>
                </a:lnTo>
                <a:lnTo>
                  <a:pt x="5814" y="11842"/>
                </a:lnTo>
                <a:lnTo>
                  <a:pt x="5824" y="11842"/>
                </a:lnTo>
                <a:lnTo>
                  <a:pt x="5851" y="11820"/>
                </a:lnTo>
                <a:lnTo>
                  <a:pt x="5861" y="11792"/>
                </a:lnTo>
                <a:lnTo>
                  <a:pt x="5887" y="11786"/>
                </a:lnTo>
                <a:lnTo>
                  <a:pt x="5914" y="11807"/>
                </a:lnTo>
                <a:lnTo>
                  <a:pt x="5926" y="11835"/>
                </a:lnTo>
                <a:lnTo>
                  <a:pt x="5941" y="11842"/>
                </a:lnTo>
                <a:lnTo>
                  <a:pt x="5926" y="11861"/>
                </a:lnTo>
                <a:lnTo>
                  <a:pt x="5941" y="11904"/>
                </a:lnTo>
                <a:lnTo>
                  <a:pt x="5957" y="11923"/>
                </a:lnTo>
                <a:lnTo>
                  <a:pt x="5984" y="11964"/>
                </a:lnTo>
                <a:lnTo>
                  <a:pt x="5989" y="12026"/>
                </a:lnTo>
                <a:lnTo>
                  <a:pt x="5979" y="12048"/>
                </a:lnTo>
                <a:lnTo>
                  <a:pt x="5989" y="12116"/>
                </a:lnTo>
                <a:lnTo>
                  <a:pt x="5979" y="12157"/>
                </a:lnTo>
                <a:lnTo>
                  <a:pt x="6000" y="12179"/>
                </a:lnTo>
                <a:lnTo>
                  <a:pt x="5979" y="12220"/>
                </a:lnTo>
                <a:lnTo>
                  <a:pt x="5957" y="12260"/>
                </a:lnTo>
                <a:lnTo>
                  <a:pt x="5926" y="12267"/>
                </a:lnTo>
                <a:lnTo>
                  <a:pt x="5914" y="12295"/>
                </a:lnTo>
                <a:lnTo>
                  <a:pt x="5914" y="12335"/>
                </a:lnTo>
                <a:lnTo>
                  <a:pt x="5894" y="12335"/>
                </a:lnTo>
                <a:lnTo>
                  <a:pt x="5899" y="12363"/>
                </a:lnTo>
                <a:lnTo>
                  <a:pt x="5861" y="12391"/>
                </a:lnTo>
                <a:lnTo>
                  <a:pt x="5829" y="12404"/>
                </a:lnTo>
                <a:lnTo>
                  <a:pt x="5834" y="12439"/>
                </a:lnTo>
                <a:lnTo>
                  <a:pt x="5814" y="12488"/>
                </a:lnTo>
                <a:lnTo>
                  <a:pt x="5803" y="12535"/>
                </a:lnTo>
                <a:lnTo>
                  <a:pt x="5781" y="12542"/>
                </a:lnTo>
                <a:lnTo>
                  <a:pt x="5793" y="12610"/>
                </a:lnTo>
                <a:lnTo>
                  <a:pt x="5776" y="12632"/>
                </a:lnTo>
                <a:lnTo>
                  <a:pt x="5814" y="12666"/>
                </a:lnTo>
                <a:lnTo>
                  <a:pt x="5834" y="12632"/>
                </a:lnTo>
                <a:lnTo>
                  <a:pt x="5846" y="12666"/>
                </a:lnTo>
                <a:lnTo>
                  <a:pt x="5819" y="12720"/>
                </a:lnTo>
                <a:lnTo>
                  <a:pt x="5771" y="12769"/>
                </a:lnTo>
                <a:lnTo>
                  <a:pt x="5749" y="12823"/>
                </a:lnTo>
                <a:lnTo>
                  <a:pt x="5781" y="12892"/>
                </a:lnTo>
                <a:lnTo>
                  <a:pt x="5761" y="12926"/>
                </a:lnTo>
                <a:lnTo>
                  <a:pt x="5803" y="12954"/>
                </a:lnTo>
                <a:lnTo>
                  <a:pt x="5851" y="13003"/>
                </a:lnTo>
                <a:lnTo>
                  <a:pt x="5867" y="13064"/>
                </a:lnTo>
                <a:lnTo>
                  <a:pt x="5887" y="13098"/>
                </a:lnTo>
                <a:lnTo>
                  <a:pt x="5947" y="13250"/>
                </a:lnTo>
                <a:lnTo>
                  <a:pt x="6005" y="13388"/>
                </a:lnTo>
                <a:lnTo>
                  <a:pt x="6054" y="13491"/>
                </a:lnTo>
                <a:lnTo>
                  <a:pt x="6042" y="13510"/>
                </a:lnTo>
                <a:lnTo>
                  <a:pt x="6069" y="13572"/>
                </a:lnTo>
                <a:lnTo>
                  <a:pt x="6112" y="13622"/>
                </a:lnTo>
                <a:lnTo>
                  <a:pt x="6218" y="13710"/>
                </a:lnTo>
                <a:lnTo>
                  <a:pt x="6335" y="13785"/>
                </a:lnTo>
                <a:lnTo>
                  <a:pt x="6340" y="13819"/>
                </a:lnTo>
                <a:lnTo>
                  <a:pt x="6399" y="13862"/>
                </a:lnTo>
                <a:lnTo>
                  <a:pt x="6409" y="13978"/>
                </a:lnTo>
                <a:lnTo>
                  <a:pt x="6414" y="14109"/>
                </a:lnTo>
                <a:lnTo>
                  <a:pt x="6393" y="14288"/>
                </a:lnTo>
                <a:lnTo>
                  <a:pt x="6378" y="14459"/>
                </a:lnTo>
                <a:lnTo>
                  <a:pt x="6366" y="14625"/>
                </a:lnTo>
                <a:lnTo>
                  <a:pt x="6330" y="14728"/>
                </a:lnTo>
                <a:lnTo>
                  <a:pt x="6340" y="14831"/>
                </a:lnTo>
                <a:lnTo>
                  <a:pt x="6320" y="14906"/>
                </a:lnTo>
                <a:lnTo>
                  <a:pt x="6335" y="15037"/>
                </a:lnTo>
                <a:lnTo>
                  <a:pt x="6308" y="15168"/>
                </a:lnTo>
                <a:lnTo>
                  <a:pt x="6271" y="15318"/>
                </a:lnTo>
                <a:lnTo>
                  <a:pt x="6233" y="15469"/>
                </a:lnTo>
                <a:lnTo>
                  <a:pt x="6207" y="15469"/>
                </a:lnTo>
                <a:lnTo>
                  <a:pt x="6213" y="15580"/>
                </a:lnTo>
                <a:lnTo>
                  <a:pt x="6228" y="15668"/>
                </a:lnTo>
                <a:lnTo>
                  <a:pt x="6202" y="15737"/>
                </a:lnTo>
                <a:lnTo>
                  <a:pt x="6187" y="15924"/>
                </a:lnTo>
                <a:lnTo>
                  <a:pt x="6165" y="16068"/>
                </a:lnTo>
                <a:lnTo>
                  <a:pt x="6202" y="16081"/>
                </a:lnTo>
                <a:lnTo>
                  <a:pt x="6218" y="15958"/>
                </a:lnTo>
                <a:lnTo>
                  <a:pt x="6260" y="15978"/>
                </a:lnTo>
                <a:lnTo>
                  <a:pt x="6228" y="16199"/>
                </a:lnTo>
                <a:lnTo>
                  <a:pt x="6165" y="16156"/>
                </a:lnTo>
                <a:lnTo>
                  <a:pt x="6143" y="16336"/>
                </a:lnTo>
                <a:lnTo>
                  <a:pt x="6090" y="16431"/>
                </a:lnTo>
                <a:lnTo>
                  <a:pt x="6175" y="16465"/>
                </a:lnTo>
                <a:lnTo>
                  <a:pt x="6117" y="16549"/>
                </a:lnTo>
                <a:lnTo>
                  <a:pt x="6090" y="16659"/>
                </a:lnTo>
                <a:lnTo>
                  <a:pt x="6100" y="16858"/>
                </a:lnTo>
                <a:lnTo>
                  <a:pt x="6127" y="16933"/>
                </a:lnTo>
                <a:lnTo>
                  <a:pt x="6112" y="17002"/>
                </a:lnTo>
                <a:lnTo>
                  <a:pt x="6127" y="17084"/>
                </a:lnTo>
                <a:lnTo>
                  <a:pt x="6202" y="17152"/>
                </a:lnTo>
                <a:lnTo>
                  <a:pt x="6271" y="17243"/>
                </a:lnTo>
                <a:lnTo>
                  <a:pt x="6335" y="17283"/>
                </a:lnTo>
                <a:lnTo>
                  <a:pt x="6361" y="17277"/>
                </a:lnTo>
                <a:lnTo>
                  <a:pt x="6366" y="17161"/>
                </a:lnTo>
                <a:lnTo>
                  <a:pt x="6419" y="17118"/>
                </a:lnTo>
                <a:lnTo>
                  <a:pt x="6453" y="17084"/>
                </a:lnTo>
                <a:lnTo>
                  <a:pt x="6499" y="17084"/>
                </a:lnTo>
                <a:lnTo>
                  <a:pt x="6526" y="17092"/>
                </a:lnTo>
                <a:lnTo>
                  <a:pt x="6489" y="17024"/>
                </a:lnTo>
                <a:lnTo>
                  <a:pt x="6468" y="16899"/>
                </a:lnTo>
                <a:lnTo>
                  <a:pt x="6494" y="16843"/>
                </a:lnTo>
                <a:lnTo>
                  <a:pt x="6547" y="16796"/>
                </a:lnTo>
                <a:lnTo>
                  <a:pt x="6586" y="16659"/>
                </a:lnTo>
                <a:lnTo>
                  <a:pt x="6654" y="16596"/>
                </a:lnTo>
                <a:lnTo>
                  <a:pt x="6670" y="16493"/>
                </a:lnTo>
                <a:lnTo>
                  <a:pt x="6617" y="16474"/>
                </a:lnTo>
                <a:lnTo>
                  <a:pt x="6559" y="16390"/>
                </a:lnTo>
                <a:lnTo>
                  <a:pt x="6574" y="16315"/>
                </a:lnTo>
                <a:lnTo>
                  <a:pt x="6622" y="16259"/>
                </a:lnTo>
                <a:lnTo>
                  <a:pt x="6675" y="16259"/>
                </a:lnTo>
                <a:lnTo>
                  <a:pt x="6692" y="16199"/>
                </a:lnTo>
                <a:lnTo>
                  <a:pt x="6702" y="16096"/>
                </a:lnTo>
                <a:lnTo>
                  <a:pt x="6745" y="16034"/>
                </a:lnTo>
                <a:lnTo>
                  <a:pt x="6798" y="15999"/>
                </a:lnTo>
                <a:lnTo>
                  <a:pt x="6782" y="15943"/>
                </a:lnTo>
                <a:lnTo>
                  <a:pt x="6750" y="15978"/>
                </a:lnTo>
                <a:lnTo>
                  <a:pt x="6712" y="15950"/>
                </a:lnTo>
                <a:lnTo>
                  <a:pt x="6702" y="15847"/>
                </a:lnTo>
                <a:lnTo>
                  <a:pt x="6724" y="15821"/>
                </a:lnTo>
                <a:lnTo>
                  <a:pt x="6782" y="15862"/>
                </a:lnTo>
                <a:lnTo>
                  <a:pt x="6840" y="15847"/>
                </a:lnTo>
                <a:lnTo>
                  <a:pt x="6878" y="15812"/>
                </a:lnTo>
                <a:lnTo>
                  <a:pt x="6866" y="15759"/>
                </a:lnTo>
                <a:lnTo>
                  <a:pt x="6878" y="15690"/>
                </a:lnTo>
                <a:lnTo>
                  <a:pt x="6866" y="15628"/>
                </a:lnTo>
                <a:lnTo>
                  <a:pt x="6931" y="15641"/>
                </a:lnTo>
                <a:lnTo>
                  <a:pt x="7048" y="15621"/>
                </a:lnTo>
                <a:lnTo>
                  <a:pt x="7132" y="15565"/>
                </a:lnTo>
                <a:lnTo>
                  <a:pt x="7191" y="15449"/>
                </a:lnTo>
                <a:lnTo>
                  <a:pt x="7191" y="15400"/>
                </a:lnTo>
                <a:lnTo>
                  <a:pt x="7154" y="15359"/>
                </a:lnTo>
                <a:lnTo>
                  <a:pt x="7164" y="15297"/>
                </a:lnTo>
                <a:lnTo>
                  <a:pt x="7091" y="15215"/>
                </a:lnTo>
                <a:lnTo>
                  <a:pt x="7096" y="15168"/>
                </a:lnTo>
                <a:lnTo>
                  <a:pt x="7127" y="15222"/>
                </a:lnTo>
                <a:lnTo>
                  <a:pt x="7171" y="15215"/>
                </a:lnTo>
                <a:lnTo>
                  <a:pt x="7224" y="15256"/>
                </a:lnTo>
                <a:lnTo>
                  <a:pt x="7255" y="15250"/>
                </a:lnTo>
                <a:lnTo>
                  <a:pt x="7297" y="15263"/>
                </a:lnTo>
                <a:lnTo>
                  <a:pt x="7362" y="15215"/>
                </a:lnTo>
                <a:lnTo>
                  <a:pt x="7388" y="15160"/>
                </a:lnTo>
                <a:lnTo>
                  <a:pt x="7425" y="15106"/>
                </a:lnTo>
                <a:lnTo>
                  <a:pt x="7452" y="15022"/>
                </a:lnTo>
                <a:lnTo>
                  <a:pt x="7495" y="14981"/>
                </a:lnTo>
                <a:lnTo>
                  <a:pt x="7543" y="14913"/>
                </a:lnTo>
                <a:lnTo>
                  <a:pt x="7611" y="14756"/>
                </a:lnTo>
                <a:lnTo>
                  <a:pt x="7649" y="14713"/>
                </a:lnTo>
                <a:lnTo>
                  <a:pt x="7664" y="14666"/>
                </a:lnTo>
                <a:lnTo>
                  <a:pt x="7676" y="14584"/>
                </a:lnTo>
                <a:lnTo>
                  <a:pt x="7664" y="14535"/>
                </a:lnTo>
                <a:lnTo>
                  <a:pt x="7676" y="14472"/>
                </a:lnTo>
                <a:lnTo>
                  <a:pt x="7722" y="14391"/>
                </a:lnTo>
                <a:lnTo>
                  <a:pt x="7792" y="14328"/>
                </a:lnTo>
                <a:lnTo>
                  <a:pt x="7855" y="14300"/>
                </a:lnTo>
                <a:lnTo>
                  <a:pt x="7899" y="14266"/>
                </a:lnTo>
                <a:lnTo>
                  <a:pt x="7988" y="14232"/>
                </a:lnTo>
                <a:lnTo>
                  <a:pt x="8053" y="14232"/>
                </a:lnTo>
                <a:lnTo>
                  <a:pt x="8068" y="14185"/>
                </a:lnTo>
                <a:lnTo>
                  <a:pt x="8116" y="14150"/>
                </a:lnTo>
                <a:lnTo>
                  <a:pt x="8121" y="14069"/>
                </a:lnTo>
                <a:lnTo>
                  <a:pt x="8181" y="13965"/>
                </a:lnTo>
                <a:lnTo>
                  <a:pt x="8191" y="13854"/>
                </a:lnTo>
                <a:lnTo>
                  <a:pt x="8213" y="13828"/>
                </a:lnTo>
                <a:lnTo>
                  <a:pt x="8218" y="13772"/>
                </a:lnTo>
                <a:lnTo>
                  <a:pt x="8234" y="13656"/>
                </a:lnTo>
                <a:lnTo>
                  <a:pt x="8228" y="13510"/>
                </a:lnTo>
                <a:lnTo>
                  <a:pt x="8244" y="13450"/>
                </a:lnTo>
                <a:lnTo>
                  <a:pt x="8261" y="13450"/>
                </a:lnTo>
                <a:lnTo>
                  <a:pt x="8303" y="13388"/>
                </a:lnTo>
                <a:lnTo>
                  <a:pt x="8341" y="13298"/>
                </a:lnTo>
                <a:lnTo>
                  <a:pt x="8426" y="13195"/>
                </a:lnTo>
                <a:lnTo>
                  <a:pt x="8452" y="13141"/>
                </a:lnTo>
                <a:lnTo>
                  <a:pt x="8479" y="13016"/>
                </a:lnTo>
                <a:lnTo>
                  <a:pt x="8467" y="12969"/>
                </a:lnTo>
                <a:lnTo>
                  <a:pt x="8447" y="12879"/>
                </a:lnTo>
                <a:lnTo>
                  <a:pt x="8426" y="12851"/>
                </a:lnTo>
                <a:lnTo>
                  <a:pt x="8377" y="12851"/>
                </a:lnTo>
                <a:lnTo>
                  <a:pt x="8329" y="12823"/>
                </a:lnTo>
                <a:lnTo>
                  <a:pt x="8254" y="12741"/>
                </a:lnTo>
                <a:lnTo>
                  <a:pt x="8170" y="12679"/>
                </a:lnTo>
                <a:lnTo>
                  <a:pt x="8085" y="12686"/>
                </a:lnTo>
                <a:lnTo>
                  <a:pt x="7968" y="12645"/>
                </a:lnTo>
                <a:lnTo>
                  <a:pt x="7904" y="12666"/>
                </a:lnTo>
                <a:lnTo>
                  <a:pt x="7909" y="12625"/>
                </a:lnTo>
                <a:lnTo>
                  <a:pt x="7882" y="12582"/>
                </a:lnTo>
                <a:lnTo>
                  <a:pt x="7787" y="12535"/>
                </a:lnTo>
                <a:lnTo>
                  <a:pt x="7713" y="12507"/>
                </a:lnTo>
                <a:lnTo>
                  <a:pt x="7669" y="12557"/>
                </a:lnTo>
                <a:lnTo>
                  <a:pt x="7664" y="12479"/>
                </a:lnTo>
                <a:lnTo>
                  <a:pt x="7563" y="12473"/>
                </a:lnTo>
                <a:lnTo>
                  <a:pt x="7543" y="12445"/>
                </a:lnTo>
                <a:lnTo>
                  <a:pt x="7590" y="12385"/>
                </a:lnTo>
                <a:lnTo>
                  <a:pt x="7585" y="12335"/>
                </a:lnTo>
                <a:lnTo>
                  <a:pt x="7558" y="12323"/>
                </a:lnTo>
                <a:lnTo>
                  <a:pt x="7521" y="12192"/>
                </a:lnTo>
                <a:lnTo>
                  <a:pt x="7510" y="12151"/>
                </a:lnTo>
                <a:lnTo>
                  <a:pt x="7490" y="12157"/>
                </a:lnTo>
                <a:lnTo>
                  <a:pt x="7478" y="12123"/>
                </a:lnTo>
                <a:lnTo>
                  <a:pt x="7420" y="12061"/>
                </a:lnTo>
                <a:lnTo>
                  <a:pt x="7372" y="12041"/>
                </a:lnTo>
                <a:lnTo>
                  <a:pt x="7357" y="12033"/>
                </a:lnTo>
                <a:lnTo>
                  <a:pt x="7292" y="12013"/>
                </a:lnTo>
                <a:lnTo>
                  <a:pt x="7244" y="12020"/>
                </a:lnTo>
                <a:lnTo>
                  <a:pt x="7239" y="12033"/>
                </a:lnTo>
                <a:lnTo>
                  <a:pt x="7171" y="12020"/>
                </a:lnTo>
                <a:lnTo>
                  <a:pt x="7144" y="11992"/>
                </a:lnTo>
                <a:lnTo>
                  <a:pt x="7111" y="11951"/>
                </a:lnTo>
                <a:lnTo>
                  <a:pt x="7091" y="11951"/>
                </a:lnTo>
                <a:lnTo>
                  <a:pt x="7091" y="11917"/>
                </a:lnTo>
                <a:lnTo>
                  <a:pt x="7053" y="11861"/>
                </a:lnTo>
                <a:lnTo>
                  <a:pt x="7016" y="11835"/>
                </a:lnTo>
                <a:lnTo>
                  <a:pt x="6994" y="11820"/>
                </a:lnTo>
                <a:lnTo>
                  <a:pt x="6963" y="11820"/>
                </a:lnTo>
                <a:lnTo>
                  <a:pt x="6951" y="11758"/>
                </a:lnTo>
                <a:lnTo>
                  <a:pt x="6910" y="11723"/>
                </a:lnTo>
                <a:lnTo>
                  <a:pt x="6861" y="11717"/>
                </a:lnTo>
                <a:lnTo>
                  <a:pt x="6840" y="11683"/>
                </a:lnTo>
                <a:lnTo>
                  <a:pt x="6893" y="11655"/>
                </a:lnTo>
                <a:lnTo>
                  <a:pt x="6825" y="11663"/>
                </a:lnTo>
                <a:lnTo>
                  <a:pt x="6750" y="11663"/>
                </a:lnTo>
                <a:lnTo>
                  <a:pt x="6750" y="11683"/>
                </a:lnTo>
                <a:lnTo>
                  <a:pt x="6719" y="11704"/>
                </a:lnTo>
                <a:lnTo>
                  <a:pt x="6670" y="11698"/>
                </a:lnTo>
                <a:lnTo>
                  <a:pt x="6639" y="11663"/>
                </a:lnTo>
                <a:lnTo>
                  <a:pt x="6574" y="11670"/>
                </a:lnTo>
                <a:lnTo>
                  <a:pt x="6521" y="11670"/>
                </a:lnTo>
                <a:lnTo>
                  <a:pt x="6521" y="11642"/>
                </a:lnTo>
                <a:lnTo>
                  <a:pt x="6484" y="11601"/>
                </a:lnTo>
                <a:lnTo>
                  <a:pt x="6441" y="11601"/>
                </a:lnTo>
                <a:lnTo>
                  <a:pt x="6419" y="11545"/>
                </a:lnTo>
                <a:lnTo>
                  <a:pt x="6399" y="11573"/>
                </a:lnTo>
                <a:lnTo>
                  <a:pt x="6409" y="11607"/>
                </a:lnTo>
                <a:lnTo>
                  <a:pt x="6335" y="11642"/>
                </a:lnTo>
                <a:lnTo>
                  <a:pt x="6340" y="11698"/>
                </a:lnTo>
                <a:lnTo>
                  <a:pt x="6356" y="11723"/>
                </a:lnTo>
                <a:lnTo>
                  <a:pt x="6346" y="11779"/>
                </a:lnTo>
                <a:lnTo>
                  <a:pt x="6320" y="11786"/>
                </a:lnTo>
                <a:lnTo>
                  <a:pt x="6298" y="11723"/>
                </a:lnTo>
                <a:lnTo>
                  <a:pt x="6325" y="11676"/>
                </a:lnTo>
                <a:lnTo>
                  <a:pt x="6325" y="11642"/>
                </a:lnTo>
                <a:lnTo>
                  <a:pt x="6303" y="11607"/>
                </a:lnTo>
                <a:lnTo>
                  <a:pt x="6340" y="11595"/>
                </a:lnTo>
                <a:lnTo>
                  <a:pt x="6340" y="11580"/>
                </a:lnTo>
                <a:lnTo>
                  <a:pt x="6351" y="11552"/>
                </a:lnTo>
                <a:lnTo>
                  <a:pt x="6335" y="11532"/>
                </a:lnTo>
                <a:lnTo>
                  <a:pt x="6313" y="11526"/>
                </a:lnTo>
                <a:lnTo>
                  <a:pt x="6286" y="11567"/>
                </a:lnTo>
                <a:lnTo>
                  <a:pt x="6266" y="11580"/>
                </a:lnTo>
                <a:lnTo>
                  <a:pt x="6218" y="11620"/>
                </a:lnTo>
                <a:lnTo>
                  <a:pt x="6175" y="11614"/>
                </a:lnTo>
                <a:lnTo>
                  <a:pt x="6170" y="11629"/>
                </a:lnTo>
                <a:lnTo>
                  <a:pt x="6133" y="11629"/>
                </a:lnTo>
                <a:lnTo>
                  <a:pt x="6100" y="11663"/>
                </a:lnTo>
                <a:lnTo>
                  <a:pt x="6090" y="11732"/>
                </a:lnTo>
                <a:lnTo>
                  <a:pt x="6085" y="11751"/>
                </a:lnTo>
                <a:lnTo>
                  <a:pt x="6064" y="11766"/>
                </a:lnTo>
                <a:lnTo>
                  <a:pt x="6020" y="11814"/>
                </a:lnTo>
                <a:lnTo>
                  <a:pt x="5989" y="11814"/>
                </a:lnTo>
                <a:lnTo>
                  <a:pt x="5967" y="11792"/>
                </a:lnTo>
                <a:lnTo>
                  <a:pt x="5947" y="11773"/>
                </a:lnTo>
                <a:lnTo>
                  <a:pt x="5921" y="11758"/>
                </a:lnTo>
                <a:lnTo>
                  <a:pt x="5887" y="11751"/>
                </a:lnTo>
                <a:lnTo>
                  <a:pt x="5894" y="11745"/>
                </a:lnTo>
                <a:lnTo>
                  <a:pt x="5861" y="11745"/>
                </a:lnTo>
                <a:lnTo>
                  <a:pt x="5841" y="11766"/>
                </a:lnTo>
                <a:lnTo>
                  <a:pt x="5803" y="11779"/>
                </a:lnTo>
                <a:lnTo>
                  <a:pt x="5781" y="11801"/>
                </a:lnTo>
                <a:lnTo>
                  <a:pt x="5749" y="11807"/>
                </a:lnTo>
                <a:lnTo>
                  <a:pt x="5735" y="11786"/>
                </a:lnTo>
                <a:lnTo>
                  <a:pt x="5728" y="11792"/>
                </a:lnTo>
                <a:lnTo>
                  <a:pt x="5708" y="11786"/>
                </a:lnTo>
                <a:lnTo>
                  <a:pt x="5708" y="11773"/>
                </a:lnTo>
                <a:lnTo>
                  <a:pt x="5686" y="11745"/>
                </a:lnTo>
                <a:lnTo>
                  <a:pt x="5660" y="11711"/>
                </a:lnTo>
                <a:lnTo>
                  <a:pt x="5638" y="11683"/>
                </a:lnTo>
                <a:lnTo>
                  <a:pt x="5621" y="11642"/>
                </a:lnTo>
                <a:lnTo>
                  <a:pt x="5612" y="11629"/>
                </a:lnTo>
                <a:lnTo>
                  <a:pt x="5612" y="11607"/>
                </a:lnTo>
                <a:lnTo>
                  <a:pt x="5621" y="11586"/>
                </a:lnTo>
                <a:lnTo>
                  <a:pt x="5616" y="11567"/>
                </a:lnTo>
                <a:lnTo>
                  <a:pt x="5621" y="11539"/>
                </a:lnTo>
                <a:lnTo>
                  <a:pt x="5633" y="11526"/>
                </a:lnTo>
                <a:lnTo>
                  <a:pt x="5633" y="11492"/>
                </a:lnTo>
                <a:lnTo>
                  <a:pt x="5628" y="11476"/>
                </a:lnTo>
                <a:lnTo>
                  <a:pt x="5628" y="11442"/>
                </a:lnTo>
                <a:lnTo>
                  <a:pt x="5633" y="11408"/>
                </a:lnTo>
                <a:lnTo>
                  <a:pt x="5648" y="11380"/>
                </a:lnTo>
                <a:lnTo>
                  <a:pt x="5643" y="11354"/>
                </a:lnTo>
                <a:lnTo>
                  <a:pt x="5643" y="11339"/>
                </a:lnTo>
                <a:lnTo>
                  <a:pt x="5648" y="11326"/>
                </a:lnTo>
                <a:lnTo>
                  <a:pt x="5638" y="11305"/>
                </a:lnTo>
                <a:lnTo>
                  <a:pt x="5616" y="11298"/>
                </a:lnTo>
                <a:lnTo>
                  <a:pt x="5595" y="11277"/>
                </a:lnTo>
                <a:lnTo>
                  <a:pt x="5580" y="11264"/>
                </a:lnTo>
                <a:lnTo>
                  <a:pt x="5568" y="11264"/>
                </a:lnTo>
                <a:lnTo>
                  <a:pt x="5542" y="11251"/>
                </a:lnTo>
                <a:lnTo>
                  <a:pt x="5532" y="11257"/>
                </a:lnTo>
                <a:lnTo>
                  <a:pt x="5515" y="11257"/>
                </a:lnTo>
                <a:lnTo>
                  <a:pt x="5505" y="11257"/>
                </a:lnTo>
                <a:lnTo>
                  <a:pt x="5484" y="11251"/>
                </a:lnTo>
                <a:lnTo>
                  <a:pt x="5479" y="11257"/>
                </a:lnTo>
                <a:lnTo>
                  <a:pt x="5457" y="11270"/>
                </a:lnTo>
                <a:lnTo>
                  <a:pt x="5430" y="11270"/>
                </a:lnTo>
                <a:lnTo>
                  <a:pt x="5404" y="11264"/>
                </a:lnTo>
                <a:lnTo>
                  <a:pt x="5394" y="11264"/>
                </a:lnTo>
                <a:lnTo>
                  <a:pt x="5389" y="11264"/>
                </a:lnTo>
                <a:lnTo>
                  <a:pt x="5372" y="11264"/>
                </a:lnTo>
                <a:lnTo>
                  <a:pt x="5362" y="11277"/>
                </a:lnTo>
                <a:lnTo>
                  <a:pt x="5356" y="11270"/>
                </a:lnTo>
                <a:lnTo>
                  <a:pt x="5336" y="11264"/>
                </a:lnTo>
                <a:lnTo>
                  <a:pt x="5336" y="11270"/>
                </a:lnTo>
                <a:lnTo>
                  <a:pt x="5314" y="11257"/>
                </a:lnTo>
                <a:lnTo>
                  <a:pt x="5324" y="11230"/>
                </a:lnTo>
                <a:lnTo>
                  <a:pt x="5336" y="11230"/>
                </a:lnTo>
                <a:lnTo>
                  <a:pt x="5346" y="11208"/>
                </a:lnTo>
                <a:lnTo>
                  <a:pt x="5356" y="11167"/>
                </a:lnTo>
                <a:lnTo>
                  <a:pt x="5351" y="11161"/>
                </a:lnTo>
                <a:lnTo>
                  <a:pt x="5356" y="11133"/>
                </a:lnTo>
                <a:lnTo>
                  <a:pt x="5351" y="11120"/>
                </a:lnTo>
                <a:lnTo>
                  <a:pt x="5362" y="11086"/>
                </a:lnTo>
                <a:lnTo>
                  <a:pt x="5362" y="11064"/>
                </a:lnTo>
                <a:lnTo>
                  <a:pt x="5351" y="11064"/>
                </a:lnTo>
                <a:lnTo>
                  <a:pt x="5351" y="11058"/>
                </a:lnTo>
                <a:lnTo>
                  <a:pt x="5362" y="11051"/>
                </a:lnTo>
                <a:lnTo>
                  <a:pt x="5377" y="11071"/>
                </a:lnTo>
                <a:lnTo>
                  <a:pt x="5394" y="11010"/>
                </a:lnTo>
                <a:lnTo>
                  <a:pt x="5399" y="10976"/>
                </a:lnTo>
                <a:lnTo>
                  <a:pt x="5389" y="10961"/>
                </a:lnTo>
                <a:lnTo>
                  <a:pt x="5404" y="10914"/>
                </a:lnTo>
                <a:lnTo>
                  <a:pt x="5435" y="10864"/>
                </a:lnTo>
                <a:lnTo>
                  <a:pt x="5435" y="10830"/>
                </a:lnTo>
                <a:lnTo>
                  <a:pt x="5425" y="10811"/>
                </a:lnTo>
                <a:lnTo>
                  <a:pt x="5389" y="10817"/>
                </a:lnTo>
                <a:lnTo>
                  <a:pt x="5336" y="10817"/>
                </a:lnTo>
                <a:lnTo>
                  <a:pt x="5276" y="10839"/>
                </a:lnTo>
                <a:lnTo>
                  <a:pt x="5234" y="10858"/>
                </a:lnTo>
                <a:lnTo>
                  <a:pt x="5223" y="10879"/>
                </a:lnTo>
                <a:lnTo>
                  <a:pt x="5218" y="10948"/>
                </a:lnTo>
                <a:lnTo>
                  <a:pt x="5208" y="10995"/>
                </a:lnTo>
                <a:lnTo>
                  <a:pt x="5169" y="11023"/>
                </a:lnTo>
                <a:lnTo>
                  <a:pt x="5133" y="11036"/>
                </a:lnTo>
                <a:lnTo>
                  <a:pt x="5090" y="11051"/>
                </a:lnTo>
                <a:lnTo>
                  <a:pt x="5043" y="11058"/>
                </a:lnTo>
                <a:lnTo>
                  <a:pt x="4995" y="11086"/>
                </a:lnTo>
                <a:lnTo>
                  <a:pt x="4968" y="11051"/>
                </a:lnTo>
                <a:lnTo>
                  <a:pt x="4903" y="11030"/>
                </a:lnTo>
                <a:lnTo>
                  <a:pt x="4883" y="10989"/>
                </a:lnTo>
                <a:lnTo>
                  <a:pt x="4872" y="10948"/>
                </a:lnTo>
                <a:lnTo>
                  <a:pt x="4830" y="10886"/>
                </a:lnTo>
                <a:lnTo>
                  <a:pt x="4819" y="10824"/>
                </a:lnTo>
                <a:lnTo>
                  <a:pt x="4804" y="10783"/>
                </a:lnTo>
                <a:lnTo>
                  <a:pt x="4792" y="10742"/>
                </a:lnTo>
                <a:lnTo>
                  <a:pt x="4797" y="10701"/>
                </a:lnTo>
                <a:lnTo>
                  <a:pt x="4804" y="10590"/>
                </a:lnTo>
                <a:lnTo>
                  <a:pt x="4814" y="10529"/>
                </a:lnTo>
                <a:lnTo>
                  <a:pt x="4835" y="10461"/>
                </a:lnTo>
                <a:lnTo>
                  <a:pt x="4824" y="10433"/>
                </a:lnTo>
                <a:lnTo>
                  <a:pt x="4819" y="10392"/>
                </a:lnTo>
                <a:lnTo>
                  <a:pt x="4819" y="10330"/>
                </a:lnTo>
                <a:lnTo>
                  <a:pt x="4835" y="10295"/>
                </a:lnTo>
                <a:lnTo>
                  <a:pt x="4867" y="10255"/>
                </a:lnTo>
                <a:lnTo>
                  <a:pt x="4925" y="10212"/>
                </a:lnTo>
                <a:lnTo>
                  <a:pt x="4978" y="10151"/>
                </a:lnTo>
                <a:lnTo>
                  <a:pt x="5026" y="10130"/>
                </a:lnTo>
                <a:lnTo>
                  <a:pt x="5063" y="10124"/>
                </a:lnTo>
                <a:lnTo>
                  <a:pt x="5106" y="10143"/>
                </a:lnTo>
                <a:lnTo>
                  <a:pt x="5154" y="10136"/>
                </a:lnTo>
                <a:lnTo>
                  <a:pt x="5203" y="10177"/>
                </a:lnTo>
                <a:lnTo>
                  <a:pt x="5244" y="10186"/>
                </a:lnTo>
                <a:lnTo>
                  <a:pt x="5266" y="10164"/>
                </a:lnTo>
                <a:lnTo>
                  <a:pt x="5287" y="10177"/>
                </a:lnTo>
                <a:lnTo>
                  <a:pt x="5297" y="10171"/>
                </a:lnTo>
                <a:lnTo>
                  <a:pt x="5282" y="10151"/>
                </a:lnTo>
                <a:lnTo>
                  <a:pt x="5287" y="10117"/>
                </a:lnTo>
                <a:lnTo>
                  <a:pt x="5276" y="10089"/>
                </a:lnTo>
                <a:lnTo>
                  <a:pt x="5297" y="10083"/>
                </a:lnTo>
                <a:lnTo>
                  <a:pt x="5346" y="10074"/>
                </a:lnTo>
                <a:lnTo>
                  <a:pt x="5394" y="10083"/>
                </a:lnTo>
                <a:lnTo>
                  <a:pt x="5462" y="10074"/>
                </a:lnTo>
                <a:lnTo>
                  <a:pt x="5500" y="10096"/>
                </a:lnTo>
                <a:lnTo>
                  <a:pt x="5527" y="10136"/>
                </a:lnTo>
                <a:lnTo>
                  <a:pt x="5537" y="10136"/>
                </a:lnTo>
                <a:lnTo>
                  <a:pt x="5595" y="10096"/>
                </a:lnTo>
                <a:lnTo>
                  <a:pt x="5616" y="10108"/>
                </a:lnTo>
                <a:lnTo>
                  <a:pt x="5665" y="10186"/>
                </a:lnTo>
                <a:lnTo>
                  <a:pt x="5681" y="10233"/>
                </a:lnTo>
                <a:lnTo>
                  <a:pt x="5670" y="10289"/>
                </a:lnTo>
                <a:lnTo>
                  <a:pt x="5675" y="10323"/>
                </a:lnTo>
                <a:lnTo>
                  <a:pt x="5701" y="10383"/>
                </a:lnTo>
                <a:lnTo>
                  <a:pt x="5735" y="10461"/>
                </a:lnTo>
                <a:lnTo>
                  <a:pt x="5754" y="10474"/>
                </a:lnTo>
                <a:lnTo>
                  <a:pt x="5766" y="10514"/>
                </a:lnTo>
                <a:lnTo>
                  <a:pt x="5793" y="10521"/>
                </a:lnTo>
                <a:lnTo>
                  <a:pt x="5814" y="10514"/>
                </a:lnTo>
                <a:lnTo>
                  <a:pt x="5824" y="10461"/>
                </a:lnTo>
                <a:lnTo>
                  <a:pt x="5829" y="10433"/>
                </a:lnTo>
                <a:lnTo>
                  <a:pt x="5829" y="10370"/>
                </a:lnTo>
                <a:lnTo>
                  <a:pt x="5803" y="10274"/>
                </a:lnTo>
                <a:lnTo>
                  <a:pt x="5803" y="10239"/>
                </a:lnTo>
                <a:lnTo>
                  <a:pt x="5776" y="10177"/>
                </a:lnTo>
                <a:lnTo>
                  <a:pt x="5761" y="10102"/>
                </a:lnTo>
                <a:lnTo>
                  <a:pt x="5749" y="10040"/>
                </a:lnTo>
                <a:lnTo>
                  <a:pt x="5754" y="9980"/>
                </a:lnTo>
                <a:lnTo>
                  <a:pt x="5781" y="9930"/>
                </a:lnTo>
                <a:lnTo>
                  <a:pt x="5819" y="9889"/>
                </a:lnTo>
                <a:lnTo>
                  <a:pt x="5882" y="9827"/>
                </a:lnTo>
                <a:lnTo>
                  <a:pt x="5887" y="9799"/>
                </a:lnTo>
                <a:lnTo>
                  <a:pt x="5921" y="9765"/>
                </a:lnTo>
                <a:lnTo>
                  <a:pt x="5947" y="9758"/>
                </a:lnTo>
                <a:lnTo>
                  <a:pt x="5984" y="9705"/>
                </a:lnTo>
                <a:lnTo>
                  <a:pt x="6047" y="9677"/>
                </a:lnTo>
                <a:lnTo>
                  <a:pt x="6085" y="9608"/>
                </a:lnTo>
                <a:lnTo>
                  <a:pt x="6074" y="9518"/>
                </a:lnTo>
                <a:lnTo>
                  <a:pt x="6069" y="9484"/>
                </a:lnTo>
                <a:lnTo>
                  <a:pt x="6054" y="9477"/>
                </a:lnTo>
                <a:lnTo>
                  <a:pt x="6054" y="9387"/>
                </a:lnTo>
                <a:lnTo>
                  <a:pt x="6010" y="9361"/>
                </a:lnTo>
                <a:lnTo>
                  <a:pt x="6047" y="9374"/>
                </a:lnTo>
                <a:lnTo>
                  <a:pt x="6037" y="9312"/>
                </a:lnTo>
                <a:lnTo>
                  <a:pt x="6047" y="9271"/>
                </a:lnTo>
                <a:lnTo>
                  <a:pt x="6054" y="9353"/>
                </a:lnTo>
                <a:lnTo>
                  <a:pt x="6085" y="9387"/>
                </a:lnTo>
                <a:lnTo>
                  <a:pt x="6064" y="9449"/>
                </a:lnTo>
                <a:lnTo>
                  <a:pt x="6069" y="9456"/>
                </a:lnTo>
                <a:lnTo>
                  <a:pt x="6107" y="9380"/>
                </a:lnTo>
                <a:lnTo>
                  <a:pt x="6122" y="9340"/>
                </a:lnTo>
                <a:lnTo>
                  <a:pt x="6122" y="9305"/>
                </a:lnTo>
                <a:lnTo>
                  <a:pt x="6107" y="9292"/>
                </a:lnTo>
                <a:lnTo>
                  <a:pt x="6095" y="9237"/>
                </a:lnTo>
                <a:lnTo>
                  <a:pt x="6117" y="9265"/>
                </a:lnTo>
                <a:lnTo>
                  <a:pt x="6127" y="9265"/>
                </a:lnTo>
                <a:lnTo>
                  <a:pt x="6133" y="9292"/>
                </a:lnTo>
                <a:lnTo>
                  <a:pt x="6175" y="9215"/>
                </a:lnTo>
                <a:lnTo>
                  <a:pt x="6187" y="9146"/>
                </a:lnTo>
                <a:lnTo>
                  <a:pt x="6170" y="9140"/>
                </a:lnTo>
                <a:lnTo>
                  <a:pt x="6187" y="9112"/>
                </a:lnTo>
                <a:lnTo>
                  <a:pt x="6187" y="9127"/>
                </a:lnTo>
                <a:lnTo>
                  <a:pt x="6223" y="9127"/>
                </a:lnTo>
                <a:lnTo>
                  <a:pt x="6303" y="9099"/>
                </a:lnTo>
                <a:lnTo>
                  <a:pt x="6286" y="9078"/>
                </a:lnTo>
                <a:lnTo>
                  <a:pt x="6202" y="9099"/>
                </a:lnTo>
                <a:lnTo>
                  <a:pt x="6250" y="9065"/>
                </a:lnTo>
                <a:lnTo>
                  <a:pt x="6281" y="9065"/>
                </a:lnTo>
                <a:lnTo>
                  <a:pt x="6308" y="9058"/>
                </a:lnTo>
                <a:lnTo>
                  <a:pt x="6351" y="9037"/>
                </a:lnTo>
                <a:lnTo>
                  <a:pt x="6383" y="9043"/>
                </a:lnTo>
                <a:lnTo>
                  <a:pt x="6419" y="9024"/>
                </a:lnTo>
                <a:lnTo>
                  <a:pt x="6426" y="8996"/>
                </a:lnTo>
                <a:lnTo>
                  <a:pt x="6409" y="8975"/>
                </a:lnTo>
                <a:lnTo>
                  <a:pt x="6414" y="9009"/>
                </a:lnTo>
                <a:lnTo>
                  <a:pt x="6388" y="9009"/>
                </a:lnTo>
                <a:lnTo>
                  <a:pt x="6373" y="8955"/>
                </a:lnTo>
                <a:lnTo>
                  <a:pt x="6373" y="8899"/>
                </a:lnTo>
                <a:lnTo>
                  <a:pt x="6378" y="8887"/>
                </a:lnTo>
                <a:lnTo>
                  <a:pt x="6409" y="8818"/>
                </a:lnTo>
                <a:lnTo>
                  <a:pt x="6473" y="8783"/>
                </a:lnTo>
                <a:lnTo>
                  <a:pt x="6532" y="8749"/>
                </a:lnTo>
                <a:lnTo>
                  <a:pt x="6596" y="8700"/>
                </a:lnTo>
                <a:lnTo>
                  <a:pt x="6586" y="8665"/>
                </a:lnTo>
                <a:lnTo>
                  <a:pt x="6649" y="8652"/>
                </a:lnTo>
                <a:lnTo>
                  <a:pt x="6745" y="8646"/>
                </a:lnTo>
                <a:lnTo>
                  <a:pt x="6644" y="8734"/>
                </a:lnTo>
                <a:lnTo>
                  <a:pt x="6644" y="8824"/>
                </a:lnTo>
                <a:lnTo>
                  <a:pt x="6692" y="8831"/>
                </a:lnTo>
                <a:lnTo>
                  <a:pt x="6755" y="8756"/>
                </a:lnTo>
                <a:lnTo>
                  <a:pt x="6813" y="8715"/>
                </a:lnTo>
                <a:lnTo>
                  <a:pt x="6941" y="8652"/>
                </a:lnTo>
                <a:lnTo>
                  <a:pt x="7016" y="8577"/>
                </a:lnTo>
                <a:lnTo>
                  <a:pt x="6973" y="8543"/>
                </a:lnTo>
                <a:lnTo>
                  <a:pt x="6973" y="8459"/>
                </a:lnTo>
                <a:lnTo>
                  <a:pt x="6915" y="8584"/>
                </a:lnTo>
                <a:lnTo>
                  <a:pt x="6818" y="8597"/>
                </a:lnTo>
                <a:lnTo>
                  <a:pt x="6738" y="8543"/>
                </a:lnTo>
                <a:lnTo>
                  <a:pt x="6724" y="8459"/>
                </a:lnTo>
                <a:lnTo>
                  <a:pt x="6702" y="8343"/>
                </a:lnTo>
                <a:lnTo>
                  <a:pt x="6760" y="8268"/>
                </a:lnTo>
                <a:lnTo>
                  <a:pt x="6707" y="8212"/>
                </a:lnTo>
                <a:lnTo>
                  <a:pt x="6617" y="8219"/>
                </a:lnTo>
                <a:lnTo>
                  <a:pt x="6494" y="8315"/>
                </a:lnTo>
                <a:lnTo>
                  <a:pt x="6404" y="8459"/>
                </a:lnTo>
                <a:lnTo>
                  <a:pt x="6356" y="8481"/>
                </a:lnTo>
                <a:lnTo>
                  <a:pt x="6419" y="8378"/>
                </a:lnTo>
                <a:lnTo>
                  <a:pt x="6506" y="8227"/>
                </a:lnTo>
                <a:lnTo>
                  <a:pt x="6579" y="8178"/>
                </a:lnTo>
                <a:lnTo>
                  <a:pt x="6627" y="8096"/>
                </a:lnTo>
                <a:lnTo>
                  <a:pt x="6692" y="8090"/>
                </a:lnTo>
                <a:lnTo>
                  <a:pt x="6777" y="8090"/>
                </a:lnTo>
                <a:lnTo>
                  <a:pt x="6898" y="8109"/>
                </a:lnTo>
                <a:lnTo>
                  <a:pt x="6999" y="8096"/>
                </a:lnTo>
                <a:lnTo>
                  <a:pt x="7074" y="7993"/>
                </a:lnTo>
                <a:lnTo>
                  <a:pt x="7171" y="7952"/>
                </a:lnTo>
                <a:lnTo>
                  <a:pt x="7212" y="7909"/>
                </a:lnTo>
                <a:lnTo>
                  <a:pt x="7255" y="7862"/>
                </a:lnTo>
                <a:lnTo>
                  <a:pt x="7250" y="7725"/>
                </a:lnTo>
                <a:lnTo>
                  <a:pt x="7229" y="7677"/>
                </a:lnTo>
                <a:lnTo>
                  <a:pt x="7181" y="7662"/>
                </a:lnTo>
                <a:lnTo>
                  <a:pt x="7159" y="7553"/>
                </a:lnTo>
                <a:lnTo>
                  <a:pt x="7122" y="7512"/>
                </a:lnTo>
                <a:lnTo>
                  <a:pt x="7026" y="7478"/>
                </a:lnTo>
                <a:lnTo>
                  <a:pt x="6973" y="7403"/>
                </a:lnTo>
                <a:lnTo>
                  <a:pt x="6898" y="7325"/>
                </a:lnTo>
                <a:lnTo>
                  <a:pt x="6920" y="7237"/>
                </a:lnTo>
                <a:lnTo>
                  <a:pt x="6856" y="7072"/>
                </a:lnTo>
                <a:lnTo>
                  <a:pt x="6782" y="6887"/>
                </a:lnTo>
                <a:lnTo>
                  <a:pt x="6733" y="6750"/>
                </a:lnTo>
                <a:lnTo>
                  <a:pt x="6697" y="6818"/>
                </a:lnTo>
                <a:lnTo>
                  <a:pt x="6639" y="6982"/>
                </a:lnTo>
                <a:lnTo>
                  <a:pt x="6552" y="7065"/>
                </a:lnTo>
                <a:lnTo>
                  <a:pt x="6516" y="6975"/>
                </a:lnTo>
                <a:lnTo>
                  <a:pt x="6458" y="6956"/>
                </a:lnTo>
                <a:lnTo>
                  <a:pt x="6441" y="6769"/>
                </a:lnTo>
                <a:lnTo>
                  <a:pt x="6441" y="6638"/>
                </a:lnTo>
                <a:lnTo>
                  <a:pt x="6340" y="6625"/>
                </a:lnTo>
                <a:lnTo>
                  <a:pt x="6320" y="6563"/>
                </a:lnTo>
                <a:lnTo>
                  <a:pt x="6250" y="6475"/>
                </a:lnTo>
                <a:lnTo>
                  <a:pt x="6197" y="6419"/>
                </a:lnTo>
                <a:lnTo>
                  <a:pt x="6143" y="6460"/>
                </a:lnTo>
                <a:lnTo>
                  <a:pt x="6085" y="6447"/>
                </a:lnTo>
                <a:lnTo>
                  <a:pt x="5984" y="6398"/>
                </a:lnTo>
                <a:lnTo>
                  <a:pt x="5947" y="6440"/>
                </a:lnTo>
                <a:lnTo>
                  <a:pt x="5962" y="6687"/>
                </a:lnTo>
                <a:lnTo>
                  <a:pt x="5989" y="6825"/>
                </a:lnTo>
                <a:lnTo>
                  <a:pt x="5921" y="6975"/>
                </a:lnTo>
                <a:lnTo>
                  <a:pt x="5994" y="7085"/>
                </a:lnTo>
                <a:lnTo>
                  <a:pt x="6032" y="7203"/>
                </a:lnTo>
                <a:lnTo>
                  <a:pt x="6037" y="7300"/>
                </a:lnTo>
                <a:lnTo>
                  <a:pt x="6005" y="7388"/>
                </a:lnTo>
                <a:lnTo>
                  <a:pt x="5936" y="7484"/>
                </a:lnTo>
                <a:lnTo>
                  <a:pt x="5846" y="7546"/>
                </a:lnTo>
                <a:lnTo>
                  <a:pt x="5887" y="7615"/>
                </a:lnTo>
                <a:lnTo>
                  <a:pt x="5914" y="7815"/>
                </a:lnTo>
                <a:lnTo>
                  <a:pt x="5882" y="7937"/>
                </a:lnTo>
                <a:lnTo>
                  <a:pt x="5841" y="7978"/>
                </a:lnTo>
                <a:lnTo>
                  <a:pt x="5754" y="7862"/>
                </a:lnTo>
                <a:lnTo>
                  <a:pt x="5713" y="7725"/>
                </a:lnTo>
                <a:lnTo>
                  <a:pt x="5691" y="7594"/>
                </a:lnTo>
                <a:lnTo>
                  <a:pt x="5701" y="7484"/>
                </a:lnTo>
                <a:lnTo>
                  <a:pt x="5638" y="7471"/>
                </a:lnTo>
                <a:lnTo>
                  <a:pt x="5542" y="7463"/>
                </a:lnTo>
                <a:lnTo>
                  <a:pt x="5479" y="7409"/>
                </a:lnTo>
                <a:lnTo>
                  <a:pt x="5409" y="7368"/>
                </a:lnTo>
                <a:lnTo>
                  <a:pt x="5367" y="7306"/>
                </a:lnTo>
                <a:lnTo>
                  <a:pt x="5309" y="7250"/>
                </a:lnTo>
                <a:lnTo>
                  <a:pt x="5196" y="7196"/>
                </a:lnTo>
                <a:lnTo>
                  <a:pt x="5116" y="7222"/>
                </a:lnTo>
                <a:lnTo>
                  <a:pt x="5090" y="7113"/>
                </a:lnTo>
                <a:lnTo>
                  <a:pt x="5063" y="6982"/>
                </a:lnTo>
                <a:lnTo>
                  <a:pt x="4978" y="6956"/>
                </a:lnTo>
                <a:lnTo>
                  <a:pt x="4978" y="6784"/>
                </a:lnTo>
                <a:lnTo>
                  <a:pt x="5005" y="6666"/>
                </a:lnTo>
                <a:lnTo>
                  <a:pt x="5070" y="6488"/>
                </a:lnTo>
                <a:lnTo>
                  <a:pt x="5138" y="6357"/>
                </a:lnTo>
                <a:lnTo>
                  <a:pt x="5208" y="6337"/>
                </a:lnTo>
                <a:lnTo>
                  <a:pt x="5208" y="6226"/>
                </a:lnTo>
                <a:lnTo>
                  <a:pt x="5256" y="6151"/>
                </a:lnTo>
                <a:lnTo>
                  <a:pt x="5341" y="6144"/>
                </a:lnTo>
                <a:lnTo>
                  <a:pt x="5409" y="6020"/>
                </a:lnTo>
                <a:lnTo>
                  <a:pt x="5425" y="5944"/>
                </a:lnTo>
                <a:lnTo>
                  <a:pt x="5479" y="5794"/>
                </a:lnTo>
                <a:lnTo>
                  <a:pt x="5500" y="5697"/>
                </a:lnTo>
                <a:lnTo>
                  <a:pt x="5558" y="5753"/>
                </a:lnTo>
                <a:lnTo>
                  <a:pt x="5638" y="5725"/>
                </a:lnTo>
                <a:lnTo>
                  <a:pt x="5754" y="5588"/>
                </a:lnTo>
                <a:lnTo>
                  <a:pt x="5761" y="5498"/>
                </a:lnTo>
                <a:lnTo>
                  <a:pt x="5718" y="5388"/>
                </a:lnTo>
                <a:lnTo>
                  <a:pt x="5766" y="5279"/>
                </a:lnTo>
                <a:lnTo>
                  <a:pt x="5761" y="5176"/>
                </a:lnTo>
                <a:lnTo>
                  <a:pt x="5681" y="5072"/>
                </a:lnTo>
                <a:lnTo>
                  <a:pt x="5595" y="5038"/>
                </a:lnTo>
                <a:lnTo>
                  <a:pt x="5510" y="5017"/>
                </a:lnTo>
                <a:lnTo>
                  <a:pt x="5510" y="5257"/>
                </a:lnTo>
                <a:lnTo>
                  <a:pt x="5469" y="5429"/>
                </a:lnTo>
                <a:lnTo>
                  <a:pt x="5404" y="5573"/>
                </a:lnTo>
                <a:lnTo>
                  <a:pt x="5351" y="5444"/>
                </a:lnTo>
                <a:lnTo>
                  <a:pt x="5367" y="5292"/>
                </a:lnTo>
                <a:lnTo>
                  <a:pt x="5297" y="5154"/>
                </a:lnTo>
                <a:lnTo>
                  <a:pt x="5218" y="5319"/>
                </a:lnTo>
                <a:lnTo>
                  <a:pt x="5218" y="5107"/>
                </a:lnTo>
                <a:lnTo>
                  <a:pt x="5111" y="5057"/>
                </a:lnTo>
                <a:lnTo>
                  <a:pt x="5164" y="4954"/>
                </a:lnTo>
                <a:lnTo>
                  <a:pt x="5085" y="4695"/>
                </a:lnTo>
                <a:lnTo>
                  <a:pt x="5026" y="4591"/>
                </a:lnTo>
                <a:lnTo>
                  <a:pt x="4947" y="4551"/>
                </a:lnTo>
                <a:close/>
                <a:moveTo>
                  <a:pt x="21015" y="4639"/>
                </a:moveTo>
                <a:lnTo>
                  <a:pt x="21010" y="4645"/>
                </a:lnTo>
                <a:lnTo>
                  <a:pt x="20935" y="4748"/>
                </a:lnTo>
                <a:lnTo>
                  <a:pt x="20947" y="4817"/>
                </a:lnTo>
                <a:lnTo>
                  <a:pt x="21010" y="4804"/>
                </a:lnTo>
                <a:lnTo>
                  <a:pt x="21085" y="4791"/>
                </a:lnTo>
                <a:lnTo>
                  <a:pt x="21148" y="4735"/>
                </a:lnTo>
                <a:lnTo>
                  <a:pt x="21153" y="4707"/>
                </a:lnTo>
                <a:lnTo>
                  <a:pt x="21068" y="4639"/>
                </a:lnTo>
                <a:lnTo>
                  <a:pt x="21015" y="4639"/>
                </a:lnTo>
                <a:close/>
                <a:moveTo>
                  <a:pt x="4770" y="4963"/>
                </a:moveTo>
                <a:lnTo>
                  <a:pt x="4729" y="5057"/>
                </a:lnTo>
                <a:lnTo>
                  <a:pt x="4681" y="5126"/>
                </a:lnTo>
                <a:lnTo>
                  <a:pt x="4760" y="5223"/>
                </a:lnTo>
                <a:lnTo>
                  <a:pt x="4809" y="5195"/>
                </a:lnTo>
                <a:lnTo>
                  <a:pt x="4883" y="5257"/>
                </a:lnTo>
                <a:lnTo>
                  <a:pt x="4920" y="5188"/>
                </a:lnTo>
                <a:lnTo>
                  <a:pt x="4888" y="5107"/>
                </a:lnTo>
                <a:lnTo>
                  <a:pt x="4867" y="5066"/>
                </a:lnTo>
                <a:lnTo>
                  <a:pt x="4835" y="5023"/>
                </a:lnTo>
                <a:lnTo>
                  <a:pt x="4770" y="4963"/>
                </a:lnTo>
                <a:close/>
                <a:moveTo>
                  <a:pt x="6074" y="5354"/>
                </a:moveTo>
                <a:lnTo>
                  <a:pt x="6020" y="5388"/>
                </a:lnTo>
                <a:lnTo>
                  <a:pt x="5994" y="5498"/>
                </a:lnTo>
                <a:lnTo>
                  <a:pt x="6010" y="5594"/>
                </a:lnTo>
                <a:lnTo>
                  <a:pt x="6074" y="5581"/>
                </a:lnTo>
                <a:lnTo>
                  <a:pt x="6112" y="5526"/>
                </a:lnTo>
                <a:lnTo>
                  <a:pt x="6122" y="5498"/>
                </a:lnTo>
                <a:lnTo>
                  <a:pt x="6122" y="5416"/>
                </a:lnTo>
                <a:lnTo>
                  <a:pt x="6074" y="5354"/>
                </a:lnTo>
                <a:close/>
                <a:moveTo>
                  <a:pt x="9558" y="5704"/>
                </a:moveTo>
                <a:lnTo>
                  <a:pt x="9463" y="5801"/>
                </a:lnTo>
                <a:lnTo>
                  <a:pt x="9393" y="5753"/>
                </a:lnTo>
                <a:lnTo>
                  <a:pt x="9303" y="5848"/>
                </a:lnTo>
                <a:lnTo>
                  <a:pt x="9212" y="5725"/>
                </a:lnTo>
                <a:lnTo>
                  <a:pt x="9122" y="5753"/>
                </a:lnTo>
                <a:lnTo>
                  <a:pt x="9085" y="5869"/>
                </a:lnTo>
                <a:lnTo>
                  <a:pt x="9207" y="5916"/>
                </a:lnTo>
                <a:lnTo>
                  <a:pt x="9207" y="5966"/>
                </a:lnTo>
                <a:lnTo>
                  <a:pt x="9105" y="6000"/>
                </a:lnTo>
                <a:lnTo>
                  <a:pt x="9233" y="6088"/>
                </a:lnTo>
                <a:lnTo>
                  <a:pt x="9175" y="6166"/>
                </a:lnTo>
                <a:lnTo>
                  <a:pt x="9340" y="6219"/>
                </a:lnTo>
                <a:lnTo>
                  <a:pt x="9415" y="6241"/>
                </a:lnTo>
                <a:lnTo>
                  <a:pt x="9468" y="6213"/>
                </a:lnTo>
                <a:lnTo>
                  <a:pt x="9632" y="6097"/>
                </a:lnTo>
                <a:lnTo>
                  <a:pt x="9707" y="5959"/>
                </a:lnTo>
                <a:lnTo>
                  <a:pt x="9644" y="5835"/>
                </a:lnTo>
                <a:lnTo>
                  <a:pt x="9659" y="5719"/>
                </a:lnTo>
                <a:lnTo>
                  <a:pt x="9558" y="5704"/>
                </a:lnTo>
                <a:close/>
                <a:moveTo>
                  <a:pt x="5489" y="5848"/>
                </a:moveTo>
                <a:lnTo>
                  <a:pt x="5474" y="6013"/>
                </a:lnTo>
                <a:lnTo>
                  <a:pt x="5462" y="6151"/>
                </a:lnTo>
                <a:lnTo>
                  <a:pt x="5415" y="6234"/>
                </a:lnTo>
                <a:lnTo>
                  <a:pt x="5495" y="6219"/>
                </a:lnTo>
                <a:lnTo>
                  <a:pt x="5510" y="6316"/>
                </a:lnTo>
                <a:lnTo>
                  <a:pt x="5595" y="6234"/>
                </a:lnTo>
                <a:lnTo>
                  <a:pt x="5655" y="6138"/>
                </a:lnTo>
                <a:lnTo>
                  <a:pt x="5686" y="6219"/>
                </a:lnTo>
                <a:lnTo>
                  <a:pt x="5776" y="6260"/>
                </a:lnTo>
                <a:lnTo>
                  <a:pt x="5829" y="6206"/>
                </a:lnTo>
                <a:lnTo>
                  <a:pt x="5788" y="6151"/>
                </a:lnTo>
                <a:lnTo>
                  <a:pt x="5744" y="6166"/>
                </a:lnTo>
                <a:lnTo>
                  <a:pt x="5739" y="6082"/>
                </a:lnTo>
                <a:lnTo>
                  <a:pt x="5670" y="6028"/>
                </a:lnTo>
                <a:lnTo>
                  <a:pt x="5607" y="5966"/>
                </a:lnTo>
                <a:lnTo>
                  <a:pt x="5575" y="5916"/>
                </a:lnTo>
                <a:lnTo>
                  <a:pt x="5542" y="5944"/>
                </a:lnTo>
                <a:lnTo>
                  <a:pt x="5532" y="5863"/>
                </a:lnTo>
                <a:lnTo>
                  <a:pt x="5489" y="5848"/>
                </a:lnTo>
                <a:close/>
                <a:moveTo>
                  <a:pt x="479" y="6191"/>
                </a:moveTo>
                <a:lnTo>
                  <a:pt x="479" y="6260"/>
                </a:lnTo>
                <a:lnTo>
                  <a:pt x="489" y="6275"/>
                </a:lnTo>
                <a:lnTo>
                  <a:pt x="542" y="6260"/>
                </a:lnTo>
                <a:lnTo>
                  <a:pt x="563" y="6294"/>
                </a:lnTo>
                <a:lnTo>
                  <a:pt x="607" y="6329"/>
                </a:lnTo>
                <a:lnTo>
                  <a:pt x="655" y="6294"/>
                </a:lnTo>
                <a:lnTo>
                  <a:pt x="660" y="6275"/>
                </a:lnTo>
                <a:lnTo>
                  <a:pt x="602" y="6254"/>
                </a:lnTo>
                <a:lnTo>
                  <a:pt x="554" y="6213"/>
                </a:lnTo>
                <a:lnTo>
                  <a:pt x="515" y="6226"/>
                </a:lnTo>
                <a:lnTo>
                  <a:pt x="479" y="6191"/>
                </a:lnTo>
                <a:close/>
                <a:moveTo>
                  <a:pt x="5643" y="6344"/>
                </a:moveTo>
                <a:lnTo>
                  <a:pt x="5602" y="6419"/>
                </a:lnTo>
                <a:lnTo>
                  <a:pt x="5616" y="6460"/>
                </a:lnTo>
                <a:lnTo>
                  <a:pt x="5655" y="6466"/>
                </a:lnTo>
                <a:lnTo>
                  <a:pt x="5723" y="6378"/>
                </a:lnTo>
                <a:lnTo>
                  <a:pt x="5723" y="6344"/>
                </a:lnTo>
                <a:lnTo>
                  <a:pt x="5643" y="6344"/>
                </a:lnTo>
                <a:close/>
                <a:moveTo>
                  <a:pt x="5841" y="6425"/>
                </a:moveTo>
                <a:lnTo>
                  <a:pt x="5814" y="6475"/>
                </a:lnTo>
                <a:lnTo>
                  <a:pt x="5814" y="6488"/>
                </a:lnTo>
                <a:lnTo>
                  <a:pt x="5829" y="6535"/>
                </a:lnTo>
                <a:lnTo>
                  <a:pt x="5856" y="6550"/>
                </a:lnTo>
                <a:lnTo>
                  <a:pt x="5877" y="6466"/>
                </a:lnTo>
                <a:lnTo>
                  <a:pt x="5861" y="6432"/>
                </a:lnTo>
                <a:lnTo>
                  <a:pt x="5841" y="6425"/>
                </a:lnTo>
                <a:close/>
                <a:moveTo>
                  <a:pt x="788" y="6741"/>
                </a:moveTo>
                <a:lnTo>
                  <a:pt x="728" y="6769"/>
                </a:lnTo>
                <a:lnTo>
                  <a:pt x="766" y="6810"/>
                </a:lnTo>
                <a:lnTo>
                  <a:pt x="803" y="6838"/>
                </a:lnTo>
                <a:lnTo>
                  <a:pt x="841" y="6810"/>
                </a:lnTo>
                <a:lnTo>
                  <a:pt x="834" y="6756"/>
                </a:lnTo>
                <a:lnTo>
                  <a:pt x="788" y="6741"/>
                </a:lnTo>
                <a:close/>
                <a:moveTo>
                  <a:pt x="10212" y="7003"/>
                </a:moveTo>
                <a:lnTo>
                  <a:pt x="10164" y="7119"/>
                </a:lnTo>
                <a:lnTo>
                  <a:pt x="10143" y="7265"/>
                </a:lnTo>
                <a:lnTo>
                  <a:pt x="10176" y="7334"/>
                </a:lnTo>
                <a:lnTo>
                  <a:pt x="10181" y="7463"/>
                </a:lnTo>
                <a:lnTo>
                  <a:pt x="10207" y="7403"/>
                </a:lnTo>
                <a:lnTo>
                  <a:pt x="10229" y="7437"/>
                </a:lnTo>
                <a:lnTo>
                  <a:pt x="10207" y="7491"/>
                </a:lnTo>
                <a:lnTo>
                  <a:pt x="10222" y="7531"/>
                </a:lnTo>
                <a:lnTo>
                  <a:pt x="10292" y="7553"/>
                </a:lnTo>
                <a:lnTo>
                  <a:pt x="10329" y="7635"/>
                </a:lnTo>
                <a:lnTo>
                  <a:pt x="10324" y="7703"/>
                </a:lnTo>
                <a:lnTo>
                  <a:pt x="10239" y="7697"/>
                </a:lnTo>
                <a:lnTo>
                  <a:pt x="10222" y="7781"/>
                </a:lnTo>
                <a:lnTo>
                  <a:pt x="10256" y="7841"/>
                </a:lnTo>
                <a:lnTo>
                  <a:pt x="10196" y="7884"/>
                </a:lnTo>
                <a:lnTo>
                  <a:pt x="10212" y="7931"/>
                </a:lnTo>
                <a:lnTo>
                  <a:pt x="10302" y="7952"/>
                </a:lnTo>
                <a:lnTo>
                  <a:pt x="10256" y="7978"/>
                </a:lnTo>
                <a:lnTo>
                  <a:pt x="10164" y="8103"/>
                </a:lnTo>
                <a:lnTo>
                  <a:pt x="10196" y="8124"/>
                </a:lnTo>
                <a:lnTo>
                  <a:pt x="10239" y="8081"/>
                </a:lnTo>
                <a:lnTo>
                  <a:pt x="10292" y="8096"/>
                </a:lnTo>
                <a:lnTo>
                  <a:pt x="10329" y="8040"/>
                </a:lnTo>
                <a:lnTo>
                  <a:pt x="10355" y="8062"/>
                </a:lnTo>
                <a:lnTo>
                  <a:pt x="10457" y="8028"/>
                </a:lnTo>
                <a:lnTo>
                  <a:pt x="10537" y="8034"/>
                </a:lnTo>
                <a:lnTo>
                  <a:pt x="10590" y="7965"/>
                </a:lnTo>
                <a:lnTo>
                  <a:pt x="10563" y="7903"/>
                </a:lnTo>
                <a:lnTo>
                  <a:pt x="10595" y="7869"/>
                </a:lnTo>
                <a:lnTo>
                  <a:pt x="10601" y="7793"/>
                </a:lnTo>
                <a:lnTo>
                  <a:pt x="10532" y="7766"/>
                </a:lnTo>
                <a:lnTo>
                  <a:pt x="10515" y="7718"/>
                </a:lnTo>
                <a:lnTo>
                  <a:pt x="10478" y="7574"/>
                </a:lnTo>
                <a:lnTo>
                  <a:pt x="10442" y="7553"/>
                </a:lnTo>
                <a:lnTo>
                  <a:pt x="10382" y="7381"/>
                </a:lnTo>
                <a:lnTo>
                  <a:pt x="10324" y="7375"/>
                </a:lnTo>
                <a:lnTo>
                  <a:pt x="10372" y="7250"/>
                </a:lnTo>
                <a:lnTo>
                  <a:pt x="10389" y="7141"/>
                </a:lnTo>
                <a:lnTo>
                  <a:pt x="10324" y="7134"/>
                </a:lnTo>
                <a:lnTo>
                  <a:pt x="10266" y="7153"/>
                </a:lnTo>
                <a:lnTo>
                  <a:pt x="10329" y="7003"/>
                </a:lnTo>
                <a:lnTo>
                  <a:pt x="10261" y="7016"/>
                </a:lnTo>
                <a:lnTo>
                  <a:pt x="10212" y="7003"/>
                </a:lnTo>
                <a:close/>
                <a:moveTo>
                  <a:pt x="1559" y="7100"/>
                </a:moveTo>
                <a:lnTo>
                  <a:pt x="1526" y="7119"/>
                </a:lnTo>
                <a:lnTo>
                  <a:pt x="1479" y="7169"/>
                </a:lnTo>
                <a:lnTo>
                  <a:pt x="1484" y="7237"/>
                </a:lnTo>
                <a:lnTo>
                  <a:pt x="1516" y="7272"/>
                </a:lnTo>
                <a:lnTo>
                  <a:pt x="1574" y="7216"/>
                </a:lnTo>
                <a:lnTo>
                  <a:pt x="1622" y="7147"/>
                </a:lnTo>
                <a:lnTo>
                  <a:pt x="1601" y="7106"/>
                </a:lnTo>
                <a:lnTo>
                  <a:pt x="1559" y="7100"/>
                </a:lnTo>
                <a:close/>
                <a:moveTo>
                  <a:pt x="11228" y="7353"/>
                </a:moveTo>
                <a:lnTo>
                  <a:pt x="11138" y="7403"/>
                </a:lnTo>
                <a:lnTo>
                  <a:pt x="11148" y="7456"/>
                </a:lnTo>
                <a:lnTo>
                  <a:pt x="11206" y="7525"/>
                </a:lnTo>
                <a:lnTo>
                  <a:pt x="11245" y="7422"/>
                </a:lnTo>
                <a:lnTo>
                  <a:pt x="11228" y="7353"/>
                </a:lnTo>
                <a:close/>
                <a:moveTo>
                  <a:pt x="10111" y="7478"/>
                </a:moveTo>
                <a:lnTo>
                  <a:pt x="10063" y="7484"/>
                </a:lnTo>
                <a:lnTo>
                  <a:pt x="10016" y="7546"/>
                </a:lnTo>
                <a:lnTo>
                  <a:pt x="9936" y="7650"/>
                </a:lnTo>
                <a:lnTo>
                  <a:pt x="9968" y="7772"/>
                </a:lnTo>
                <a:lnTo>
                  <a:pt x="9920" y="7903"/>
                </a:lnTo>
                <a:lnTo>
                  <a:pt x="10005" y="7924"/>
                </a:lnTo>
                <a:lnTo>
                  <a:pt x="10106" y="7849"/>
                </a:lnTo>
                <a:lnTo>
                  <a:pt x="10154" y="7738"/>
                </a:lnTo>
                <a:lnTo>
                  <a:pt x="10143" y="7650"/>
                </a:lnTo>
                <a:lnTo>
                  <a:pt x="10176" y="7559"/>
                </a:lnTo>
                <a:lnTo>
                  <a:pt x="10111" y="7478"/>
                </a:lnTo>
                <a:close/>
                <a:moveTo>
                  <a:pt x="18829" y="7587"/>
                </a:moveTo>
                <a:lnTo>
                  <a:pt x="18803" y="7600"/>
                </a:lnTo>
                <a:lnTo>
                  <a:pt x="18829" y="7662"/>
                </a:lnTo>
                <a:lnTo>
                  <a:pt x="18776" y="7718"/>
                </a:lnTo>
                <a:lnTo>
                  <a:pt x="18771" y="7890"/>
                </a:lnTo>
                <a:lnTo>
                  <a:pt x="18803" y="8006"/>
                </a:lnTo>
                <a:lnTo>
                  <a:pt x="18803" y="8165"/>
                </a:lnTo>
                <a:lnTo>
                  <a:pt x="18786" y="8253"/>
                </a:lnTo>
                <a:lnTo>
                  <a:pt x="18793" y="8378"/>
                </a:lnTo>
                <a:lnTo>
                  <a:pt x="18786" y="8481"/>
                </a:lnTo>
                <a:lnTo>
                  <a:pt x="18798" y="8577"/>
                </a:lnTo>
                <a:lnTo>
                  <a:pt x="18834" y="8487"/>
                </a:lnTo>
                <a:lnTo>
                  <a:pt x="18882" y="8556"/>
                </a:lnTo>
                <a:lnTo>
                  <a:pt x="18882" y="8481"/>
                </a:lnTo>
                <a:lnTo>
                  <a:pt x="18824" y="8365"/>
                </a:lnTo>
                <a:lnTo>
                  <a:pt x="18861" y="8199"/>
                </a:lnTo>
                <a:lnTo>
                  <a:pt x="18946" y="8240"/>
                </a:lnTo>
                <a:lnTo>
                  <a:pt x="18887" y="8034"/>
                </a:lnTo>
                <a:lnTo>
                  <a:pt x="18866" y="7909"/>
                </a:lnTo>
                <a:lnTo>
                  <a:pt x="18866" y="7793"/>
                </a:lnTo>
                <a:lnTo>
                  <a:pt x="18846" y="7669"/>
                </a:lnTo>
                <a:lnTo>
                  <a:pt x="18829" y="7587"/>
                </a:lnTo>
                <a:close/>
                <a:moveTo>
                  <a:pt x="2729" y="7609"/>
                </a:moveTo>
                <a:lnTo>
                  <a:pt x="2729" y="7650"/>
                </a:lnTo>
                <a:lnTo>
                  <a:pt x="2739" y="7703"/>
                </a:lnTo>
                <a:lnTo>
                  <a:pt x="2766" y="7746"/>
                </a:lnTo>
                <a:lnTo>
                  <a:pt x="2787" y="7800"/>
                </a:lnTo>
                <a:lnTo>
                  <a:pt x="2824" y="7862"/>
                </a:lnTo>
                <a:lnTo>
                  <a:pt x="2846" y="7862"/>
                </a:lnTo>
                <a:lnTo>
                  <a:pt x="2797" y="7759"/>
                </a:lnTo>
                <a:lnTo>
                  <a:pt x="2814" y="7615"/>
                </a:lnTo>
                <a:lnTo>
                  <a:pt x="2761" y="7628"/>
                </a:lnTo>
                <a:lnTo>
                  <a:pt x="2729" y="7609"/>
                </a:lnTo>
                <a:close/>
                <a:moveTo>
                  <a:pt x="7244" y="7924"/>
                </a:moveTo>
                <a:lnTo>
                  <a:pt x="7191" y="7965"/>
                </a:lnTo>
                <a:lnTo>
                  <a:pt x="7154" y="8034"/>
                </a:lnTo>
                <a:lnTo>
                  <a:pt x="7096" y="8219"/>
                </a:lnTo>
                <a:lnTo>
                  <a:pt x="7048" y="8287"/>
                </a:lnTo>
                <a:lnTo>
                  <a:pt x="7074" y="8322"/>
                </a:lnTo>
                <a:lnTo>
                  <a:pt x="7038" y="8365"/>
                </a:lnTo>
                <a:lnTo>
                  <a:pt x="7043" y="8390"/>
                </a:lnTo>
                <a:lnTo>
                  <a:pt x="7159" y="8399"/>
                </a:lnTo>
                <a:lnTo>
                  <a:pt x="7224" y="8390"/>
                </a:lnTo>
                <a:lnTo>
                  <a:pt x="7277" y="8418"/>
                </a:lnTo>
                <a:lnTo>
                  <a:pt x="7234" y="8468"/>
                </a:lnTo>
                <a:lnTo>
                  <a:pt x="7270" y="8474"/>
                </a:lnTo>
                <a:lnTo>
                  <a:pt x="7340" y="8378"/>
                </a:lnTo>
                <a:lnTo>
                  <a:pt x="7357" y="8390"/>
                </a:lnTo>
                <a:lnTo>
                  <a:pt x="7340" y="8481"/>
                </a:lnTo>
                <a:lnTo>
                  <a:pt x="7377" y="8502"/>
                </a:lnTo>
                <a:lnTo>
                  <a:pt x="7403" y="8502"/>
                </a:lnTo>
                <a:lnTo>
                  <a:pt x="7430" y="8405"/>
                </a:lnTo>
                <a:lnTo>
                  <a:pt x="7415" y="8330"/>
                </a:lnTo>
                <a:lnTo>
                  <a:pt x="7403" y="8274"/>
                </a:lnTo>
                <a:lnTo>
                  <a:pt x="7367" y="8296"/>
                </a:lnTo>
                <a:lnTo>
                  <a:pt x="7383" y="8206"/>
                </a:lnTo>
                <a:lnTo>
                  <a:pt x="7324" y="8171"/>
                </a:lnTo>
                <a:lnTo>
                  <a:pt x="7297" y="8199"/>
                </a:lnTo>
                <a:lnTo>
                  <a:pt x="7244" y="8171"/>
                </a:lnTo>
                <a:lnTo>
                  <a:pt x="7265" y="8131"/>
                </a:lnTo>
                <a:lnTo>
                  <a:pt x="7229" y="8103"/>
                </a:lnTo>
                <a:lnTo>
                  <a:pt x="7191" y="8143"/>
                </a:lnTo>
                <a:lnTo>
                  <a:pt x="7229" y="8040"/>
                </a:lnTo>
                <a:lnTo>
                  <a:pt x="7260" y="7965"/>
                </a:lnTo>
                <a:lnTo>
                  <a:pt x="7270" y="7931"/>
                </a:lnTo>
                <a:lnTo>
                  <a:pt x="7244" y="7924"/>
                </a:lnTo>
                <a:close/>
                <a:moveTo>
                  <a:pt x="3010" y="8028"/>
                </a:moveTo>
                <a:lnTo>
                  <a:pt x="3005" y="8055"/>
                </a:lnTo>
                <a:lnTo>
                  <a:pt x="3032" y="8124"/>
                </a:lnTo>
                <a:lnTo>
                  <a:pt x="3090" y="8143"/>
                </a:lnTo>
                <a:lnTo>
                  <a:pt x="3102" y="8178"/>
                </a:lnTo>
                <a:lnTo>
                  <a:pt x="3155" y="8212"/>
                </a:lnTo>
                <a:lnTo>
                  <a:pt x="3170" y="8253"/>
                </a:lnTo>
                <a:lnTo>
                  <a:pt x="3266" y="8309"/>
                </a:lnTo>
                <a:lnTo>
                  <a:pt x="3293" y="8296"/>
                </a:lnTo>
                <a:lnTo>
                  <a:pt x="3271" y="8227"/>
                </a:lnTo>
                <a:lnTo>
                  <a:pt x="3213" y="8184"/>
                </a:lnTo>
                <a:lnTo>
                  <a:pt x="3186" y="8131"/>
                </a:lnTo>
                <a:lnTo>
                  <a:pt x="3165" y="8090"/>
                </a:lnTo>
                <a:lnTo>
                  <a:pt x="3112" y="8075"/>
                </a:lnTo>
                <a:lnTo>
                  <a:pt x="3075" y="8055"/>
                </a:lnTo>
                <a:lnTo>
                  <a:pt x="3010" y="8028"/>
                </a:lnTo>
                <a:close/>
                <a:moveTo>
                  <a:pt x="6760" y="8124"/>
                </a:moveTo>
                <a:lnTo>
                  <a:pt x="6738" y="8137"/>
                </a:lnTo>
                <a:lnTo>
                  <a:pt x="6792" y="8193"/>
                </a:lnTo>
                <a:lnTo>
                  <a:pt x="6866" y="8227"/>
                </a:lnTo>
                <a:lnTo>
                  <a:pt x="6898" y="8227"/>
                </a:lnTo>
                <a:lnTo>
                  <a:pt x="6893" y="8206"/>
                </a:lnTo>
                <a:lnTo>
                  <a:pt x="6835" y="8159"/>
                </a:lnTo>
                <a:lnTo>
                  <a:pt x="6760" y="8124"/>
                </a:lnTo>
                <a:close/>
                <a:moveTo>
                  <a:pt x="13494" y="8440"/>
                </a:moveTo>
                <a:lnTo>
                  <a:pt x="13542" y="8468"/>
                </a:lnTo>
                <a:lnTo>
                  <a:pt x="13600" y="8459"/>
                </a:lnTo>
                <a:lnTo>
                  <a:pt x="13612" y="8528"/>
                </a:lnTo>
                <a:lnTo>
                  <a:pt x="13600" y="8631"/>
                </a:lnTo>
                <a:lnTo>
                  <a:pt x="13547" y="8618"/>
                </a:lnTo>
                <a:lnTo>
                  <a:pt x="13500" y="8640"/>
                </a:lnTo>
                <a:lnTo>
                  <a:pt x="13500" y="8715"/>
                </a:lnTo>
                <a:lnTo>
                  <a:pt x="13440" y="8708"/>
                </a:lnTo>
                <a:lnTo>
                  <a:pt x="13440" y="8743"/>
                </a:lnTo>
                <a:lnTo>
                  <a:pt x="13474" y="8768"/>
                </a:lnTo>
                <a:lnTo>
                  <a:pt x="13500" y="8865"/>
                </a:lnTo>
                <a:lnTo>
                  <a:pt x="13568" y="8899"/>
                </a:lnTo>
                <a:lnTo>
                  <a:pt x="13580" y="8934"/>
                </a:lnTo>
                <a:lnTo>
                  <a:pt x="13563" y="8975"/>
                </a:lnTo>
                <a:lnTo>
                  <a:pt x="13568" y="9003"/>
                </a:lnTo>
                <a:lnTo>
                  <a:pt x="13585" y="9065"/>
                </a:lnTo>
                <a:lnTo>
                  <a:pt x="13590" y="8990"/>
                </a:lnTo>
                <a:lnTo>
                  <a:pt x="13638" y="8962"/>
                </a:lnTo>
                <a:lnTo>
                  <a:pt x="13653" y="9018"/>
                </a:lnTo>
                <a:lnTo>
                  <a:pt x="13696" y="9078"/>
                </a:lnTo>
                <a:lnTo>
                  <a:pt x="13643" y="9112"/>
                </a:lnTo>
                <a:lnTo>
                  <a:pt x="13590" y="9086"/>
                </a:lnTo>
                <a:lnTo>
                  <a:pt x="13580" y="9168"/>
                </a:lnTo>
                <a:lnTo>
                  <a:pt x="13617" y="9174"/>
                </a:lnTo>
                <a:lnTo>
                  <a:pt x="13600" y="9243"/>
                </a:lnTo>
                <a:lnTo>
                  <a:pt x="13648" y="9277"/>
                </a:lnTo>
                <a:lnTo>
                  <a:pt x="13638" y="9380"/>
                </a:lnTo>
                <a:lnTo>
                  <a:pt x="13648" y="9449"/>
                </a:lnTo>
                <a:lnTo>
                  <a:pt x="13643" y="9471"/>
                </a:lnTo>
                <a:lnTo>
                  <a:pt x="13553" y="9499"/>
                </a:lnTo>
                <a:lnTo>
                  <a:pt x="13467" y="9484"/>
                </a:lnTo>
                <a:lnTo>
                  <a:pt x="13425" y="9436"/>
                </a:lnTo>
                <a:lnTo>
                  <a:pt x="13372" y="9415"/>
                </a:lnTo>
                <a:lnTo>
                  <a:pt x="13356" y="9346"/>
                </a:lnTo>
                <a:lnTo>
                  <a:pt x="13356" y="9299"/>
                </a:lnTo>
                <a:lnTo>
                  <a:pt x="13377" y="9277"/>
                </a:lnTo>
                <a:lnTo>
                  <a:pt x="13387" y="9243"/>
                </a:lnTo>
                <a:lnTo>
                  <a:pt x="13399" y="9168"/>
                </a:lnTo>
                <a:lnTo>
                  <a:pt x="13447" y="9161"/>
                </a:lnTo>
                <a:lnTo>
                  <a:pt x="13430" y="9134"/>
                </a:lnTo>
                <a:lnTo>
                  <a:pt x="13404" y="9127"/>
                </a:lnTo>
                <a:lnTo>
                  <a:pt x="13372" y="9058"/>
                </a:lnTo>
                <a:lnTo>
                  <a:pt x="13341" y="8983"/>
                </a:lnTo>
                <a:lnTo>
                  <a:pt x="13276" y="8865"/>
                </a:lnTo>
                <a:lnTo>
                  <a:pt x="13281" y="8796"/>
                </a:lnTo>
                <a:lnTo>
                  <a:pt x="13228" y="8700"/>
                </a:lnTo>
                <a:lnTo>
                  <a:pt x="13287" y="8590"/>
                </a:lnTo>
                <a:lnTo>
                  <a:pt x="13346" y="8571"/>
                </a:lnTo>
                <a:lnTo>
                  <a:pt x="13372" y="8509"/>
                </a:lnTo>
                <a:lnTo>
                  <a:pt x="13425" y="8487"/>
                </a:lnTo>
                <a:lnTo>
                  <a:pt x="13494" y="8440"/>
                </a:lnTo>
                <a:close/>
                <a:moveTo>
                  <a:pt x="12792" y="8446"/>
                </a:moveTo>
                <a:lnTo>
                  <a:pt x="12792" y="8474"/>
                </a:lnTo>
                <a:lnTo>
                  <a:pt x="12707" y="8521"/>
                </a:lnTo>
                <a:lnTo>
                  <a:pt x="12739" y="8562"/>
                </a:lnTo>
                <a:lnTo>
                  <a:pt x="12691" y="8652"/>
                </a:lnTo>
                <a:lnTo>
                  <a:pt x="12649" y="8665"/>
                </a:lnTo>
                <a:lnTo>
                  <a:pt x="12696" y="8728"/>
                </a:lnTo>
                <a:lnTo>
                  <a:pt x="12766" y="8768"/>
                </a:lnTo>
                <a:lnTo>
                  <a:pt x="12840" y="8859"/>
                </a:lnTo>
                <a:lnTo>
                  <a:pt x="12862" y="8893"/>
                </a:lnTo>
                <a:lnTo>
                  <a:pt x="12894" y="8906"/>
                </a:lnTo>
                <a:lnTo>
                  <a:pt x="12925" y="8940"/>
                </a:lnTo>
                <a:lnTo>
                  <a:pt x="12942" y="9009"/>
                </a:lnTo>
                <a:lnTo>
                  <a:pt x="12930" y="9052"/>
                </a:lnTo>
                <a:lnTo>
                  <a:pt x="12862" y="9106"/>
                </a:lnTo>
                <a:lnTo>
                  <a:pt x="12814" y="9099"/>
                </a:lnTo>
                <a:lnTo>
                  <a:pt x="12744" y="9112"/>
                </a:lnTo>
                <a:lnTo>
                  <a:pt x="12659" y="9071"/>
                </a:lnTo>
                <a:lnTo>
                  <a:pt x="12558" y="9003"/>
                </a:lnTo>
                <a:lnTo>
                  <a:pt x="12463" y="9003"/>
                </a:lnTo>
                <a:lnTo>
                  <a:pt x="12393" y="9030"/>
                </a:lnTo>
                <a:lnTo>
                  <a:pt x="12323" y="9093"/>
                </a:lnTo>
                <a:lnTo>
                  <a:pt x="12212" y="9078"/>
                </a:lnTo>
                <a:lnTo>
                  <a:pt x="12210" y="9084"/>
                </a:lnTo>
                <a:lnTo>
                  <a:pt x="12159" y="9052"/>
                </a:lnTo>
                <a:lnTo>
                  <a:pt x="12154" y="9009"/>
                </a:lnTo>
                <a:lnTo>
                  <a:pt x="12132" y="8955"/>
                </a:lnTo>
                <a:lnTo>
                  <a:pt x="12154" y="8880"/>
                </a:lnTo>
                <a:lnTo>
                  <a:pt x="12185" y="8837"/>
                </a:lnTo>
                <a:lnTo>
                  <a:pt x="12202" y="8715"/>
                </a:lnTo>
                <a:lnTo>
                  <a:pt x="12217" y="8721"/>
                </a:lnTo>
                <a:lnTo>
                  <a:pt x="12244" y="8700"/>
                </a:lnTo>
                <a:lnTo>
                  <a:pt x="12244" y="8674"/>
                </a:lnTo>
                <a:lnTo>
                  <a:pt x="12287" y="8590"/>
                </a:lnTo>
                <a:lnTo>
                  <a:pt x="12308" y="8528"/>
                </a:lnTo>
                <a:lnTo>
                  <a:pt x="12362" y="8515"/>
                </a:lnTo>
                <a:lnTo>
                  <a:pt x="12367" y="8556"/>
                </a:lnTo>
                <a:lnTo>
                  <a:pt x="12456" y="8584"/>
                </a:lnTo>
                <a:lnTo>
                  <a:pt x="12473" y="8612"/>
                </a:lnTo>
                <a:lnTo>
                  <a:pt x="12415" y="8646"/>
                </a:lnTo>
                <a:lnTo>
                  <a:pt x="12403" y="8665"/>
                </a:lnTo>
                <a:lnTo>
                  <a:pt x="12468" y="8700"/>
                </a:lnTo>
                <a:lnTo>
                  <a:pt x="12456" y="8749"/>
                </a:lnTo>
                <a:lnTo>
                  <a:pt x="12490" y="8768"/>
                </a:lnTo>
                <a:lnTo>
                  <a:pt x="12569" y="8708"/>
                </a:lnTo>
                <a:lnTo>
                  <a:pt x="12633" y="8687"/>
                </a:lnTo>
                <a:lnTo>
                  <a:pt x="12643" y="8646"/>
                </a:lnTo>
                <a:lnTo>
                  <a:pt x="12584" y="8652"/>
                </a:lnTo>
                <a:lnTo>
                  <a:pt x="12558" y="8625"/>
                </a:lnTo>
                <a:lnTo>
                  <a:pt x="12553" y="8556"/>
                </a:lnTo>
                <a:lnTo>
                  <a:pt x="12601" y="8515"/>
                </a:lnTo>
                <a:lnTo>
                  <a:pt x="12654" y="8509"/>
                </a:lnTo>
                <a:lnTo>
                  <a:pt x="12691" y="8474"/>
                </a:lnTo>
                <a:lnTo>
                  <a:pt x="12739" y="8468"/>
                </a:lnTo>
                <a:lnTo>
                  <a:pt x="12792" y="8446"/>
                </a:lnTo>
                <a:close/>
                <a:moveTo>
                  <a:pt x="6765" y="8459"/>
                </a:moveTo>
                <a:lnTo>
                  <a:pt x="6745" y="8494"/>
                </a:lnTo>
                <a:lnTo>
                  <a:pt x="6760" y="8528"/>
                </a:lnTo>
                <a:lnTo>
                  <a:pt x="6835" y="8577"/>
                </a:lnTo>
                <a:lnTo>
                  <a:pt x="6856" y="8571"/>
                </a:lnTo>
                <a:lnTo>
                  <a:pt x="6883" y="8521"/>
                </a:lnTo>
                <a:lnTo>
                  <a:pt x="6830" y="8528"/>
                </a:lnTo>
                <a:lnTo>
                  <a:pt x="6787" y="8509"/>
                </a:lnTo>
                <a:lnTo>
                  <a:pt x="6765" y="8459"/>
                </a:lnTo>
                <a:close/>
                <a:moveTo>
                  <a:pt x="18793" y="8618"/>
                </a:moveTo>
                <a:lnTo>
                  <a:pt x="18771" y="8700"/>
                </a:lnTo>
                <a:lnTo>
                  <a:pt x="18754" y="8846"/>
                </a:lnTo>
                <a:lnTo>
                  <a:pt x="18696" y="8852"/>
                </a:lnTo>
                <a:lnTo>
                  <a:pt x="18665" y="8934"/>
                </a:lnTo>
                <a:lnTo>
                  <a:pt x="18675" y="9030"/>
                </a:lnTo>
                <a:lnTo>
                  <a:pt x="18739" y="9030"/>
                </a:lnTo>
                <a:lnTo>
                  <a:pt x="18771" y="8921"/>
                </a:lnTo>
                <a:lnTo>
                  <a:pt x="18861" y="8990"/>
                </a:lnTo>
                <a:lnTo>
                  <a:pt x="18914" y="8887"/>
                </a:lnTo>
                <a:lnTo>
                  <a:pt x="18999" y="8859"/>
                </a:lnTo>
                <a:lnTo>
                  <a:pt x="18984" y="8743"/>
                </a:lnTo>
                <a:lnTo>
                  <a:pt x="18946" y="8790"/>
                </a:lnTo>
                <a:lnTo>
                  <a:pt x="18904" y="8762"/>
                </a:lnTo>
                <a:lnTo>
                  <a:pt x="18861" y="8728"/>
                </a:lnTo>
                <a:lnTo>
                  <a:pt x="18793" y="8618"/>
                </a:lnTo>
                <a:close/>
                <a:moveTo>
                  <a:pt x="11271" y="8625"/>
                </a:moveTo>
                <a:lnTo>
                  <a:pt x="11319" y="8640"/>
                </a:lnTo>
                <a:lnTo>
                  <a:pt x="11308" y="8646"/>
                </a:lnTo>
                <a:lnTo>
                  <a:pt x="11308" y="8680"/>
                </a:lnTo>
                <a:lnTo>
                  <a:pt x="11324" y="8715"/>
                </a:lnTo>
                <a:lnTo>
                  <a:pt x="11339" y="8665"/>
                </a:lnTo>
                <a:lnTo>
                  <a:pt x="11378" y="8680"/>
                </a:lnTo>
                <a:lnTo>
                  <a:pt x="11378" y="8715"/>
                </a:lnTo>
                <a:lnTo>
                  <a:pt x="11404" y="8756"/>
                </a:lnTo>
                <a:lnTo>
                  <a:pt x="11393" y="8762"/>
                </a:lnTo>
                <a:lnTo>
                  <a:pt x="11441" y="8837"/>
                </a:lnTo>
                <a:lnTo>
                  <a:pt x="11494" y="8865"/>
                </a:lnTo>
                <a:lnTo>
                  <a:pt x="11526" y="8899"/>
                </a:lnTo>
                <a:lnTo>
                  <a:pt x="11579" y="8940"/>
                </a:lnTo>
                <a:lnTo>
                  <a:pt x="11605" y="8962"/>
                </a:lnTo>
                <a:lnTo>
                  <a:pt x="11622" y="8996"/>
                </a:lnTo>
                <a:lnTo>
                  <a:pt x="11639" y="9030"/>
                </a:lnTo>
                <a:lnTo>
                  <a:pt x="11649" y="9043"/>
                </a:lnTo>
                <a:lnTo>
                  <a:pt x="11644" y="9078"/>
                </a:lnTo>
                <a:lnTo>
                  <a:pt x="11639" y="9146"/>
                </a:lnTo>
                <a:lnTo>
                  <a:pt x="11644" y="9196"/>
                </a:lnTo>
                <a:lnTo>
                  <a:pt x="11675" y="9230"/>
                </a:lnTo>
                <a:lnTo>
                  <a:pt x="11675" y="9249"/>
                </a:lnTo>
                <a:lnTo>
                  <a:pt x="11685" y="9258"/>
                </a:lnTo>
                <a:lnTo>
                  <a:pt x="11692" y="9284"/>
                </a:lnTo>
                <a:lnTo>
                  <a:pt x="11723" y="9340"/>
                </a:lnTo>
                <a:lnTo>
                  <a:pt x="11745" y="9380"/>
                </a:lnTo>
                <a:lnTo>
                  <a:pt x="11755" y="9443"/>
                </a:lnTo>
                <a:lnTo>
                  <a:pt x="11777" y="9518"/>
                </a:lnTo>
                <a:lnTo>
                  <a:pt x="11825" y="9559"/>
                </a:lnTo>
                <a:lnTo>
                  <a:pt x="11861" y="9559"/>
                </a:lnTo>
                <a:lnTo>
                  <a:pt x="11840" y="9477"/>
                </a:lnTo>
                <a:lnTo>
                  <a:pt x="11878" y="9471"/>
                </a:lnTo>
                <a:lnTo>
                  <a:pt x="11861" y="9421"/>
                </a:lnTo>
                <a:lnTo>
                  <a:pt x="11914" y="9449"/>
                </a:lnTo>
                <a:lnTo>
                  <a:pt x="11914" y="9396"/>
                </a:lnTo>
                <a:lnTo>
                  <a:pt x="11888" y="9368"/>
                </a:lnTo>
                <a:lnTo>
                  <a:pt x="11856" y="9327"/>
                </a:lnTo>
                <a:lnTo>
                  <a:pt x="11878" y="9305"/>
                </a:lnTo>
                <a:lnTo>
                  <a:pt x="11851" y="9258"/>
                </a:lnTo>
                <a:lnTo>
                  <a:pt x="11840" y="9196"/>
                </a:lnTo>
                <a:lnTo>
                  <a:pt x="11851" y="9174"/>
                </a:lnTo>
                <a:lnTo>
                  <a:pt x="11883" y="9224"/>
                </a:lnTo>
                <a:lnTo>
                  <a:pt x="11914" y="9224"/>
                </a:lnTo>
                <a:lnTo>
                  <a:pt x="11946" y="9209"/>
                </a:lnTo>
                <a:lnTo>
                  <a:pt x="11905" y="9155"/>
                </a:lnTo>
                <a:lnTo>
                  <a:pt x="11973" y="9127"/>
                </a:lnTo>
                <a:lnTo>
                  <a:pt x="12004" y="9134"/>
                </a:lnTo>
                <a:lnTo>
                  <a:pt x="12042" y="9134"/>
                </a:lnTo>
                <a:lnTo>
                  <a:pt x="12042" y="9155"/>
                </a:lnTo>
                <a:lnTo>
                  <a:pt x="12057" y="9202"/>
                </a:lnTo>
                <a:lnTo>
                  <a:pt x="12106" y="9146"/>
                </a:lnTo>
                <a:lnTo>
                  <a:pt x="12132" y="9121"/>
                </a:lnTo>
                <a:lnTo>
                  <a:pt x="12200" y="9112"/>
                </a:lnTo>
                <a:lnTo>
                  <a:pt x="12185" y="9155"/>
                </a:lnTo>
                <a:lnTo>
                  <a:pt x="12096" y="9161"/>
                </a:lnTo>
                <a:lnTo>
                  <a:pt x="12031" y="9258"/>
                </a:lnTo>
                <a:lnTo>
                  <a:pt x="12069" y="9305"/>
                </a:lnTo>
                <a:lnTo>
                  <a:pt x="12042" y="9380"/>
                </a:lnTo>
                <a:lnTo>
                  <a:pt x="12084" y="9436"/>
                </a:lnTo>
                <a:lnTo>
                  <a:pt x="12122" y="9533"/>
                </a:lnTo>
                <a:lnTo>
                  <a:pt x="12185" y="9533"/>
                </a:lnTo>
                <a:lnTo>
                  <a:pt x="12244" y="9580"/>
                </a:lnTo>
                <a:lnTo>
                  <a:pt x="12287" y="9567"/>
                </a:lnTo>
                <a:lnTo>
                  <a:pt x="12303" y="9524"/>
                </a:lnTo>
                <a:lnTo>
                  <a:pt x="12367" y="9524"/>
                </a:lnTo>
                <a:lnTo>
                  <a:pt x="12415" y="9574"/>
                </a:lnTo>
                <a:lnTo>
                  <a:pt x="12505" y="9559"/>
                </a:lnTo>
                <a:lnTo>
                  <a:pt x="12548" y="9505"/>
                </a:lnTo>
                <a:lnTo>
                  <a:pt x="12596" y="9524"/>
                </a:lnTo>
                <a:lnTo>
                  <a:pt x="12633" y="9518"/>
                </a:lnTo>
                <a:lnTo>
                  <a:pt x="12611" y="9552"/>
                </a:lnTo>
                <a:lnTo>
                  <a:pt x="12633" y="9593"/>
                </a:lnTo>
                <a:lnTo>
                  <a:pt x="12616" y="9636"/>
                </a:lnTo>
                <a:lnTo>
                  <a:pt x="12623" y="9705"/>
                </a:lnTo>
                <a:lnTo>
                  <a:pt x="12596" y="9765"/>
                </a:lnTo>
                <a:lnTo>
                  <a:pt x="12574" y="9842"/>
                </a:lnTo>
                <a:lnTo>
                  <a:pt x="12563" y="9862"/>
                </a:lnTo>
                <a:lnTo>
                  <a:pt x="12553" y="9930"/>
                </a:lnTo>
                <a:lnTo>
                  <a:pt x="12536" y="9971"/>
                </a:lnTo>
                <a:lnTo>
                  <a:pt x="12543" y="9980"/>
                </a:lnTo>
                <a:lnTo>
                  <a:pt x="12526" y="10005"/>
                </a:lnTo>
                <a:lnTo>
                  <a:pt x="12500" y="10027"/>
                </a:lnTo>
                <a:lnTo>
                  <a:pt x="12451" y="10020"/>
                </a:lnTo>
                <a:lnTo>
                  <a:pt x="12403" y="9999"/>
                </a:lnTo>
                <a:lnTo>
                  <a:pt x="12388" y="10027"/>
                </a:lnTo>
                <a:lnTo>
                  <a:pt x="12372" y="9986"/>
                </a:lnTo>
                <a:lnTo>
                  <a:pt x="12330" y="9971"/>
                </a:lnTo>
                <a:lnTo>
                  <a:pt x="12277" y="9980"/>
                </a:lnTo>
                <a:lnTo>
                  <a:pt x="12250" y="10005"/>
                </a:lnTo>
                <a:lnTo>
                  <a:pt x="12207" y="10033"/>
                </a:lnTo>
                <a:lnTo>
                  <a:pt x="12180" y="10020"/>
                </a:lnTo>
                <a:lnTo>
                  <a:pt x="12122" y="9993"/>
                </a:lnTo>
                <a:lnTo>
                  <a:pt x="12064" y="9971"/>
                </a:lnTo>
                <a:lnTo>
                  <a:pt x="11984" y="9971"/>
                </a:lnTo>
                <a:lnTo>
                  <a:pt x="11968" y="9945"/>
                </a:lnTo>
                <a:lnTo>
                  <a:pt x="11910" y="9930"/>
                </a:lnTo>
                <a:lnTo>
                  <a:pt x="11893" y="9917"/>
                </a:lnTo>
                <a:lnTo>
                  <a:pt x="11871" y="9917"/>
                </a:lnTo>
                <a:lnTo>
                  <a:pt x="11851" y="9877"/>
                </a:lnTo>
                <a:lnTo>
                  <a:pt x="11772" y="9855"/>
                </a:lnTo>
                <a:lnTo>
                  <a:pt x="11728" y="9868"/>
                </a:lnTo>
                <a:lnTo>
                  <a:pt x="11685" y="9911"/>
                </a:lnTo>
                <a:lnTo>
                  <a:pt x="11670" y="9952"/>
                </a:lnTo>
                <a:lnTo>
                  <a:pt x="11685" y="10020"/>
                </a:lnTo>
                <a:lnTo>
                  <a:pt x="11659" y="10061"/>
                </a:lnTo>
                <a:lnTo>
                  <a:pt x="11632" y="10083"/>
                </a:lnTo>
                <a:lnTo>
                  <a:pt x="11569" y="10040"/>
                </a:lnTo>
                <a:lnTo>
                  <a:pt x="11489" y="10005"/>
                </a:lnTo>
                <a:lnTo>
                  <a:pt x="11436" y="9993"/>
                </a:lnTo>
                <a:lnTo>
                  <a:pt x="11409" y="9917"/>
                </a:lnTo>
                <a:lnTo>
                  <a:pt x="11329" y="9877"/>
                </a:lnTo>
                <a:lnTo>
                  <a:pt x="11281" y="9862"/>
                </a:lnTo>
                <a:lnTo>
                  <a:pt x="11255" y="9868"/>
                </a:lnTo>
                <a:lnTo>
                  <a:pt x="11186" y="9842"/>
                </a:lnTo>
                <a:lnTo>
                  <a:pt x="11165" y="9827"/>
                </a:lnTo>
                <a:lnTo>
                  <a:pt x="11148" y="9786"/>
                </a:lnTo>
                <a:lnTo>
                  <a:pt x="11117" y="9786"/>
                </a:lnTo>
                <a:lnTo>
                  <a:pt x="11107" y="9739"/>
                </a:lnTo>
                <a:lnTo>
                  <a:pt x="11143" y="9690"/>
                </a:lnTo>
                <a:lnTo>
                  <a:pt x="11148" y="9608"/>
                </a:lnTo>
                <a:lnTo>
                  <a:pt x="11127" y="9587"/>
                </a:lnTo>
                <a:lnTo>
                  <a:pt x="11127" y="9546"/>
                </a:lnTo>
                <a:lnTo>
                  <a:pt x="11153" y="9499"/>
                </a:lnTo>
                <a:lnTo>
                  <a:pt x="11148" y="9477"/>
                </a:lnTo>
                <a:lnTo>
                  <a:pt x="11100" y="9511"/>
                </a:lnTo>
                <a:lnTo>
                  <a:pt x="11100" y="9464"/>
                </a:lnTo>
                <a:lnTo>
                  <a:pt x="11058" y="9449"/>
                </a:lnTo>
                <a:lnTo>
                  <a:pt x="10994" y="9490"/>
                </a:lnTo>
                <a:lnTo>
                  <a:pt x="10952" y="9499"/>
                </a:lnTo>
                <a:lnTo>
                  <a:pt x="10930" y="9477"/>
                </a:lnTo>
                <a:lnTo>
                  <a:pt x="10867" y="9477"/>
                </a:lnTo>
                <a:lnTo>
                  <a:pt x="10814" y="9511"/>
                </a:lnTo>
                <a:lnTo>
                  <a:pt x="10781" y="9499"/>
                </a:lnTo>
                <a:lnTo>
                  <a:pt x="10686" y="9505"/>
                </a:lnTo>
                <a:lnTo>
                  <a:pt x="10585" y="9518"/>
                </a:lnTo>
                <a:lnTo>
                  <a:pt x="10527" y="9546"/>
                </a:lnTo>
                <a:lnTo>
                  <a:pt x="10488" y="9587"/>
                </a:lnTo>
                <a:lnTo>
                  <a:pt x="10425" y="9602"/>
                </a:lnTo>
                <a:lnTo>
                  <a:pt x="10367" y="9649"/>
                </a:lnTo>
                <a:lnTo>
                  <a:pt x="10340" y="9649"/>
                </a:lnTo>
                <a:lnTo>
                  <a:pt x="10282" y="9627"/>
                </a:lnTo>
                <a:lnTo>
                  <a:pt x="10229" y="9636"/>
                </a:lnTo>
                <a:lnTo>
                  <a:pt x="10202" y="9608"/>
                </a:lnTo>
                <a:lnTo>
                  <a:pt x="10222" y="9574"/>
                </a:lnTo>
                <a:lnTo>
                  <a:pt x="10261" y="9539"/>
                </a:lnTo>
                <a:lnTo>
                  <a:pt x="10314" y="9539"/>
                </a:lnTo>
                <a:lnTo>
                  <a:pt x="10389" y="9539"/>
                </a:lnTo>
                <a:lnTo>
                  <a:pt x="10430" y="9464"/>
                </a:lnTo>
                <a:lnTo>
                  <a:pt x="10473" y="9443"/>
                </a:lnTo>
                <a:lnTo>
                  <a:pt x="10483" y="9380"/>
                </a:lnTo>
                <a:lnTo>
                  <a:pt x="10515" y="9340"/>
                </a:lnTo>
                <a:lnTo>
                  <a:pt x="10495" y="9284"/>
                </a:lnTo>
                <a:lnTo>
                  <a:pt x="10515" y="9202"/>
                </a:lnTo>
                <a:lnTo>
                  <a:pt x="10553" y="9146"/>
                </a:lnTo>
                <a:lnTo>
                  <a:pt x="10558" y="9112"/>
                </a:lnTo>
                <a:lnTo>
                  <a:pt x="10633" y="9093"/>
                </a:lnTo>
                <a:lnTo>
                  <a:pt x="10686" y="9024"/>
                </a:lnTo>
                <a:lnTo>
                  <a:pt x="10681" y="8962"/>
                </a:lnTo>
                <a:lnTo>
                  <a:pt x="10686" y="8899"/>
                </a:lnTo>
                <a:lnTo>
                  <a:pt x="10771" y="8865"/>
                </a:lnTo>
                <a:lnTo>
                  <a:pt x="10887" y="8893"/>
                </a:lnTo>
                <a:lnTo>
                  <a:pt x="10940" y="8831"/>
                </a:lnTo>
                <a:lnTo>
                  <a:pt x="10967" y="8824"/>
                </a:lnTo>
                <a:lnTo>
                  <a:pt x="11000" y="8777"/>
                </a:lnTo>
                <a:lnTo>
                  <a:pt x="11027" y="8762"/>
                </a:lnTo>
                <a:lnTo>
                  <a:pt x="11073" y="8796"/>
                </a:lnTo>
                <a:lnTo>
                  <a:pt x="11100" y="8811"/>
                </a:lnTo>
                <a:lnTo>
                  <a:pt x="11117" y="8914"/>
                </a:lnTo>
                <a:lnTo>
                  <a:pt x="11153" y="8975"/>
                </a:lnTo>
                <a:lnTo>
                  <a:pt x="11206" y="9043"/>
                </a:lnTo>
                <a:lnTo>
                  <a:pt x="11255" y="9093"/>
                </a:lnTo>
                <a:lnTo>
                  <a:pt x="11298" y="9099"/>
                </a:lnTo>
                <a:lnTo>
                  <a:pt x="11324" y="9140"/>
                </a:lnTo>
                <a:lnTo>
                  <a:pt x="11361" y="9161"/>
                </a:lnTo>
                <a:lnTo>
                  <a:pt x="11378" y="9202"/>
                </a:lnTo>
                <a:lnTo>
                  <a:pt x="11404" y="9215"/>
                </a:lnTo>
                <a:lnTo>
                  <a:pt x="11419" y="9265"/>
                </a:lnTo>
                <a:lnTo>
                  <a:pt x="11441" y="9318"/>
                </a:lnTo>
                <a:lnTo>
                  <a:pt x="11431" y="9340"/>
                </a:lnTo>
                <a:lnTo>
                  <a:pt x="11419" y="9387"/>
                </a:lnTo>
                <a:lnTo>
                  <a:pt x="11419" y="9415"/>
                </a:lnTo>
                <a:lnTo>
                  <a:pt x="11446" y="9408"/>
                </a:lnTo>
                <a:lnTo>
                  <a:pt x="11479" y="9327"/>
                </a:lnTo>
                <a:lnTo>
                  <a:pt x="11506" y="9318"/>
                </a:lnTo>
                <a:lnTo>
                  <a:pt x="11511" y="9271"/>
                </a:lnTo>
                <a:lnTo>
                  <a:pt x="11467" y="9237"/>
                </a:lnTo>
                <a:lnTo>
                  <a:pt x="11494" y="9174"/>
                </a:lnTo>
                <a:lnTo>
                  <a:pt x="11547" y="9189"/>
                </a:lnTo>
                <a:lnTo>
                  <a:pt x="11579" y="9237"/>
                </a:lnTo>
                <a:lnTo>
                  <a:pt x="11590" y="9202"/>
                </a:lnTo>
                <a:lnTo>
                  <a:pt x="11585" y="9181"/>
                </a:lnTo>
                <a:lnTo>
                  <a:pt x="11537" y="9127"/>
                </a:lnTo>
                <a:lnTo>
                  <a:pt x="11494" y="9099"/>
                </a:lnTo>
                <a:lnTo>
                  <a:pt x="11441" y="9065"/>
                </a:lnTo>
                <a:lnTo>
                  <a:pt x="11457" y="9043"/>
                </a:lnTo>
                <a:lnTo>
                  <a:pt x="11441" y="9024"/>
                </a:lnTo>
                <a:lnTo>
                  <a:pt x="11393" y="9024"/>
                </a:lnTo>
                <a:lnTo>
                  <a:pt x="11329" y="8940"/>
                </a:lnTo>
                <a:lnTo>
                  <a:pt x="11298" y="8859"/>
                </a:lnTo>
                <a:lnTo>
                  <a:pt x="11245" y="8803"/>
                </a:lnTo>
                <a:lnTo>
                  <a:pt x="11223" y="8749"/>
                </a:lnTo>
                <a:lnTo>
                  <a:pt x="11228" y="8721"/>
                </a:lnTo>
                <a:lnTo>
                  <a:pt x="11223" y="8665"/>
                </a:lnTo>
                <a:lnTo>
                  <a:pt x="11271" y="8625"/>
                </a:lnTo>
                <a:close/>
                <a:moveTo>
                  <a:pt x="11053" y="8887"/>
                </a:moveTo>
                <a:lnTo>
                  <a:pt x="11015" y="8927"/>
                </a:lnTo>
                <a:lnTo>
                  <a:pt x="11005" y="8962"/>
                </a:lnTo>
                <a:lnTo>
                  <a:pt x="11015" y="9030"/>
                </a:lnTo>
                <a:lnTo>
                  <a:pt x="11042" y="9052"/>
                </a:lnTo>
                <a:lnTo>
                  <a:pt x="11063" y="8975"/>
                </a:lnTo>
                <a:lnTo>
                  <a:pt x="11053" y="8887"/>
                </a:lnTo>
                <a:close/>
                <a:moveTo>
                  <a:pt x="18754" y="9052"/>
                </a:moveTo>
                <a:lnTo>
                  <a:pt x="18691" y="9071"/>
                </a:lnTo>
                <a:lnTo>
                  <a:pt x="18670" y="9134"/>
                </a:lnTo>
                <a:lnTo>
                  <a:pt x="18680" y="9243"/>
                </a:lnTo>
                <a:lnTo>
                  <a:pt x="18643" y="9361"/>
                </a:lnTo>
                <a:lnTo>
                  <a:pt x="18611" y="9396"/>
                </a:lnTo>
                <a:lnTo>
                  <a:pt x="18520" y="9490"/>
                </a:lnTo>
                <a:lnTo>
                  <a:pt x="18483" y="9449"/>
                </a:lnTo>
                <a:lnTo>
                  <a:pt x="18425" y="9615"/>
                </a:lnTo>
                <a:lnTo>
                  <a:pt x="18360" y="9593"/>
                </a:lnTo>
                <a:lnTo>
                  <a:pt x="18244" y="9621"/>
                </a:lnTo>
                <a:lnTo>
                  <a:pt x="18201" y="9683"/>
                </a:lnTo>
                <a:lnTo>
                  <a:pt x="18143" y="9731"/>
                </a:lnTo>
                <a:lnTo>
                  <a:pt x="18111" y="9786"/>
                </a:lnTo>
                <a:lnTo>
                  <a:pt x="18058" y="9814"/>
                </a:lnTo>
                <a:lnTo>
                  <a:pt x="18080" y="9877"/>
                </a:lnTo>
                <a:lnTo>
                  <a:pt x="18116" y="9902"/>
                </a:lnTo>
                <a:lnTo>
                  <a:pt x="18106" y="9986"/>
                </a:lnTo>
                <a:lnTo>
                  <a:pt x="18133" y="10020"/>
                </a:lnTo>
                <a:lnTo>
                  <a:pt x="18169" y="9980"/>
                </a:lnTo>
                <a:lnTo>
                  <a:pt x="18207" y="9827"/>
                </a:lnTo>
                <a:lnTo>
                  <a:pt x="18148" y="9765"/>
                </a:lnTo>
                <a:lnTo>
                  <a:pt x="18217" y="9758"/>
                </a:lnTo>
                <a:lnTo>
                  <a:pt x="18287" y="9718"/>
                </a:lnTo>
                <a:lnTo>
                  <a:pt x="18387" y="9696"/>
                </a:lnTo>
                <a:lnTo>
                  <a:pt x="18394" y="9765"/>
                </a:lnTo>
                <a:lnTo>
                  <a:pt x="18430" y="9799"/>
                </a:lnTo>
                <a:lnTo>
                  <a:pt x="18515" y="9696"/>
                </a:lnTo>
                <a:lnTo>
                  <a:pt x="18616" y="9690"/>
                </a:lnTo>
                <a:lnTo>
                  <a:pt x="18691" y="9649"/>
                </a:lnTo>
                <a:lnTo>
                  <a:pt x="18723" y="9587"/>
                </a:lnTo>
                <a:lnTo>
                  <a:pt x="18713" y="9539"/>
                </a:lnTo>
                <a:lnTo>
                  <a:pt x="18733" y="9464"/>
                </a:lnTo>
                <a:lnTo>
                  <a:pt x="18733" y="9368"/>
                </a:lnTo>
                <a:lnTo>
                  <a:pt x="18786" y="9271"/>
                </a:lnTo>
                <a:lnTo>
                  <a:pt x="18786" y="9189"/>
                </a:lnTo>
                <a:lnTo>
                  <a:pt x="18754" y="9052"/>
                </a:lnTo>
                <a:close/>
                <a:moveTo>
                  <a:pt x="11042" y="9065"/>
                </a:moveTo>
                <a:lnTo>
                  <a:pt x="11010" y="9099"/>
                </a:lnTo>
                <a:lnTo>
                  <a:pt x="10979" y="9093"/>
                </a:lnTo>
                <a:lnTo>
                  <a:pt x="10994" y="9146"/>
                </a:lnTo>
                <a:lnTo>
                  <a:pt x="10994" y="9271"/>
                </a:lnTo>
                <a:lnTo>
                  <a:pt x="11015" y="9292"/>
                </a:lnTo>
                <a:lnTo>
                  <a:pt x="11042" y="9265"/>
                </a:lnTo>
                <a:lnTo>
                  <a:pt x="11068" y="9271"/>
                </a:lnTo>
                <a:lnTo>
                  <a:pt x="11073" y="9140"/>
                </a:lnTo>
                <a:lnTo>
                  <a:pt x="11042" y="9065"/>
                </a:lnTo>
                <a:close/>
                <a:moveTo>
                  <a:pt x="11409" y="9361"/>
                </a:moveTo>
                <a:lnTo>
                  <a:pt x="11366" y="9368"/>
                </a:lnTo>
                <a:lnTo>
                  <a:pt x="11308" y="9380"/>
                </a:lnTo>
                <a:lnTo>
                  <a:pt x="11240" y="9368"/>
                </a:lnTo>
                <a:lnTo>
                  <a:pt x="11228" y="9415"/>
                </a:lnTo>
                <a:lnTo>
                  <a:pt x="11313" y="9464"/>
                </a:lnTo>
                <a:lnTo>
                  <a:pt x="11339" y="9477"/>
                </a:lnTo>
                <a:lnTo>
                  <a:pt x="11388" y="9511"/>
                </a:lnTo>
                <a:lnTo>
                  <a:pt x="11399" y="9464"/>
                </a:lnTo>
                <a:lnTo>
                  <a:pt x="11388" y="9436"/>
                </a:lnTo>
                <a:lnTo>
                  <a:pt x="11409" y="9361"/>
                </a:lnTo>
                <a:close/>
                <a:moveTo>
                  <a:pt x="11888" y="9593"/>
                </a:moveTo>
                <a:lnTo>
                  <a:pt x="11878" y="9636"/>
                </a:lnTo>
                <a:lnTo>
                  <a:pt x="11946" y="9655"/>
                </a:lnTo>
                <a:lnTo>
                  <a:pt x="11946" y="9670"/>
                </a:lnTo>
                <a:lnTo>
                  <a:pt x="12031" y="9662"/>
                </a:lnTo>
                <a:lnTo>
                  <a:pt x="12037" y="9636"/>
                </a:lnTo>
                <a:lnTo>
                  <a:pt x="12004" y="9642"/>
                </a:lnTo>
                <a:lnTo>
                  <a:pt x="12011" y="9627"/>
                </a:lnTo>
                <a:lnTo>
                  <a:pt x="11963" y="9621"/>
                </a:lnTo>
                <a:lnTo>
                  <a:pt x="11919" y="9627"/>
                </a:lnTo>
                <a:lnTo>
                  <a:pt x="11888" y="9593"/>
                </a:lnTo>
                <a:close/>
                <a:moveTo>
                  <a:pt x="12521" y="9602"/>
                </a:moveTo>
                <a:lnTo>
                  <a:pt x="12468" y="9627"/>
                </a:lnTo>
                <a:lnTo>
                  <a:pt x="12425" y="9627"/>
                </a:lnTo>
                <a:lnTo>
                  <a:pt x="12420" y="9649"/>
                </a:lnTo>
                <a:lnTo>
                  <a:pt x="12415" y="9649"/>
                </a:lnTo>
                <a:lnTo>
                  <a:pt x="12388" y="9649"/>
                </a:lnTo>
                <a:lnTo>
                  <a:pt x="12398" y="9690"/>
                </a:lnTo>
                <a:lnTo>
                  <a:pt x="12430" y="9705"/>
                </a:lnTo>
                <a:lnTo>
                  <a:pt x="12490" y="9662"/>
                </a:lnTo>
                <a:lnTo>
                  <a:pt x="12490" y="9655"/>
                </a:lnTo>
                <a:lnTo>
                  <a:pt x="12483" y="9642"/>
                </a:lnTo>
                <a:lnTo>
                  <a:pt x="12521" y="9602"/>
                </a:lnTo>
                <a:close/>
                <a:moveTo>
                  <a:pt x="18319" y="9718"/>
                </a:moveTo>
                <a:lnTo>
                  <a:pt x="18297" y="9758"/>
                </a:lnTo>
                <a:lnTo>
                  <a:pt x="18261" y="9746"/>
                </a:lnTo>
                <a:lnTo>
                  <a:pt x="18227" y="9799"/>
                </a:lnTo>
                <a:lnTo>
                  <a:pt x="18227" y="9842"/>
                </a:lnTo>
                <a:lnTo>
                  <a:pt x="18266" y="9868"/>
                </a:lnTo>
                <a:lnTo>
                  <a:pt x="18281" y="9814"/>
                </a:lnTo>
                <a:lnTo>
                  <a:pt x="18314" y="9793"/>
                </a:lnTo>
                <a:lnTo>
                  <a:pt x="18334" y="9827"/>
                </a:lnTo>
                <a:lnTo>
                  <a:pt x="18372" y="9773"/>
                </a:lnTo>
                <a:lnTo>
                  <a:pt x="18360" y="9739"/>
                </a:lnTo>
                <a:lnTo>
                  <a:pt x="18319" y="9718"/>
                </a:lnTo>
                <a:close/>
                <a:moveTo>
                  <a:pt x="5962" y="10358"/>
                </a:moveTo>
                <a:lnTo>
                  <a:pt x="5962" y="10370"/>
                </a:lnTo>
                <a:lnTo>
                  <a:pt x="5989" y="10405"/>
                </a:lnTo>
                <a:lnTo>
                  <a:pt x="5989" y="10446"/>
                </a:lnTo>
                <a:lnTo>
                  <a:pt x="6000" y="10461"/>
                </a:lnTo>
                <a:lnTo>
                  <a:pt x="6010" y="10398"/>
                </a:lnTo>
                <a:lnTo>
                  <a:pt x="5962" y="10358"/>
                </a:lnTo>
                <a:close/>
                <a:moveTo>
                  <a:pt x="5921" y="10370"/>
                </a:moveTo>
                <a:lnTo>
                  <a:pt x="5894" y="10377"/>
                </a:lnTo>
                <a:lnTo>
                  <a:pt x="5899" y="10411"/>
                </a:lnTo>
                <a:lnTo>
                  <a:pt x="5962" y="10398"/>
                </a:lnTo>
                <a:lnTo>
                  <a:pt x="5962" y="10377"/>
                </a:lnTo>
                <a:lnTo>
                  <a:pt x="5921" y="10370"/>
                </a:lnTo>
                <a:close/>
                <a:moveTo>
                  <a:pt x="17596" y="10508"/>
                </a:moveTo>
                <a:lnTo>
                  <a:pt x="17548" y="10570"/>
                </a:lnTo>
                <a:lnTo>
                  <a:pt x="17516" y="10645"/>
                </a:lnTo>
                <a:lnTo>
                  <a:pt x="17521" y="10708"/>
                </a:lnTo>
                <a:lnTo>
                  <a:pt x="17553" y="10776"/>
                </a:lnTo>
                <a:lnTo>
                  <a:pt x="17579" y="10714"/>
                </a:lnTo>
                <a:lnTo>
                  <a:pt x="17611" y="10577"/>
                </a:lnTo>
                <a:lnTo>
                  <a:pt x="17622" y="10529"/>
                </a:lnTo>
                <a:lnTo>
                  <a:pt x="17596" y="10508"/>
                </a:lnTo>
                <a:close/>
                <a:moveTo>
                  <a:pt x="5941" y="10514"/>
                </a:moveTo>
                <a:lnTo>
                  <a:pt x="5926" y="10564"/>
                </a:lnTo>
                <a:lnTo>
                  <a:pt x="5952" y="10590"/>
                </a:lnTo>
                <a:lnTo>
                  <a:pt x="5962" y="10639"/>
                </a:lnTo>
                <a:lnTo>
                  <a:pt x="5979" y="10632"/>
                </a:lnTo>
                <a:lnTo>
                  <a:pt x="5979" y="10583"/>
                </a:lnTo>
                <a:lnTo>
                  <a:pt x="5957" y="10514"/>
                </a:lnTo>
                <a:lnTo>
                  <a:pt x="5941" y="10514"/>
                </a:lnTo>
                <a:close/>
                <a:moveTo>
                  <a:pt x="5701" y="10680"/>
                </a:moveTo>
                <a:lnTo>
                  <a:pt x="5686" y="10686"/>
                </a:lnTo>
                <a:lnTo>
                  <a:pt x="5643" y="10693"/>
                </a:lnTo>
                <a:lnTo>
                  <a:pt x="5612" y="10714"/>
                </a:lnTo>
                <a:lnTo>
                  <a:pt x="5590" y="10727"/>
                </a:lnTo>
                <a:lnTo>
                  <a:pt x="5575" y="10755"/>
                </a:lnTo>
                <a:lnTo>
                  <a:pt x="5542" y="10783"/>
                </a:lnTo>
                <a:lnTo>
                  <a:pt x="5568" y="10789"/>
                </a:lnTo>
                <a:lnTo>
                  <a:pt x="5595" y="10783"/>
                </a:lnTo>
                <a:lnTo>
                  <a:pt x="5607" y="10761"/>
                </a:lnTo>
                <a:lnTo>
                  <a:pt x="5633" y="10761"/>
                </a:lnTo>
                <a:lnTo>
                  <a:pt x="5670" y="10721"/>
                </a:lnTo>
                <a:lnTo>
                  <a:pt x="5728" y="10721"/>
                </a:lnTo>
                <a:lnTo>
                  <a:pt x="5708" y="10742"/>
                </a:lnTo>
                <a:lnTo>
                  <a:pt x="5728" y="10761"/>
                </a:lnTo>
                <a:lnTo>
                  <a:pt x="5803" y="10770"/>
                </a:lnTo>
                <a:lnTo>
                  <a:pt x="5824" y="10789"/>
                </a:lnTo>
                <a:lnTo>
                  <a:pt x="5877" y="10811"/>
                </a:lnTo>
                <a:lnTo>
                  <a:pt x="5909" y="10811"/>
                </a:lnTo>
                <a:lnTo>
                  <a:pt x="5926" y="10852"/>
                </a:lnTo>
                <a:lnTo>
                  <a:pt x="5941" y="10879"/>
                </a:lnTo>
                <a:lnTo>
                  <a:pt x="5979" y="10879"/>
                </a:lnTo>
                <a:lnTo>
                  <a:pt x="6005" y="10899"/>
                </a:lnTo>
                <a:lnTo>
                  <a:pt x="5967" y="10948"/>
                </a:lnTo>
                <a:lnTo>
                  <a:pt x="6047" y="10942"/>
                </a:lnTo>
                <a:lnTo>
                  <a:pt x="6090" y="10948"/>
                </a:lnTo>
                <a:lnTo>
                  <a:pt x="6127" y="10942"/>
                </a:lnTo>
                <a:lnTo>
                  <a:pt x="6170" y="10933"/>
                </a:lnTo>
                <a:lnTo>
                  <a:pt x="6175" y="10914"/>
                </a:lnTo>
                <a:lnTo>
                  <a:pt x="6133" y="10879"/>
                </a:lnTo>
                <a:lnTo>
                  <a:pt x="6085" y="10879"/>
                </a:lnTo>
                <a:lnTo>
                  <a:pt x="6090" y="10852"/>
                </a:lnTo>
                <a:lnTo>
                  <a:pt x="6059" y="10839"/>
                </a:lnTo>
                <a:lnTo>
                  <a:pt x="6037" y="10839"/>
                </a:lnTo>
                <a:lnTo>
                  <a:pt x="6000" y="10804"/>
                </a:lnTo>
                <a:lnTo>
                  <a:pt x="5952" y="10755"/>
                </a:lnTo>
                <a:lnTo>
                  <a:pt x="5931" y="10736"/>
                </a:lnTo>
                <a:lnTo>
                  <a:pt x="5877" y="10742"/>
                </a:lnTo>
                <a:lnTo>
                  <a:pt x="5851" y="10714"/>
                </a:lnTo>
                <a:lnTo>
                  <a:pt x="5798" y="10686"/>
                </a:lnTo>
                <a:lnTo>
                  <a:pt x="5754" y="10686"/>
                </a:lnTo>
                <a:lnTo>
                  <a:pt x="5701" y="10680"/>
                </a:lnTo>
                <a:close/>
                <a:moveTo>
                  <a:pt x="1187" y="10755"/>
                </a:moveTo>
                <a:lnTo>
                  <a:pt x="1180" y="10761"/>
                </a:lnTo>
                <a:lnTo>
                  <a:pt x="1175" y="10770"/>
                </a:lnTo>
                <a:lnTo>
                  <a:pt x="1197" y="10783"/>
                </a:lnTo>
                <a:lnTo>
                  <a:pt x="1202" y="10776"/>
                </a:lnTo>
                <a:lnTo>
                  <a:pt x="1202" y="10755"/>
                </a:lnTo>
                <a:lnTo>
                  <a:pt x="1187" y="10755"/>
                </a:lnTo>
                <a:close/>
                <a:moveTo>
                  <a:pt x="1282" y="10796"/>
                </a:moveTo>
                <a:lnTo>
                  <a:pt x="1267" y="10811"/>
                </a:lnTo>
                <a:lnTo>
                  <a:pt x="1277" y="10830"/>
                </a:lnTo>
                <a:lnTo>
                  <a:pt x="1293" y="10830"/>
                </a:lnTo>
                <a:lnTo>
                  <a:pt x="1298" y="10839"/>
                </a:lnTo>
                <a:lnTo>
                  <a:pt x="1303" y="10830"/>
                </a:lnTo>
                <a:lnTo>
                  <a:pt x="1287" y="10804"/>
                </a:lnTo>
                <a:lnTo>
                  <a:pt x="1282" y="10796"/>
                </a:lnTo>
                <a:close/>
                <a:moveTo>
                  <a:pt x="1325" y="10839"/>
                </a:moveTo>
                <a:lnTo>
                  <a:pt x="1320" y="10845"/>
                </a:lnTo>
                <a:lnTo>
                  <a:pt x="1351" y="10852"/>
                </a:lnTo>
                <a:lnTo>
                  <a:pt x="1356" y="10845"/>
                </a:lnTo>
                <a:lnTo>
                  <a:pt x="1325" y="10839"/>
                </a:lnTo>
                <a:close/>
                <a:moveTo>
                  <a:pt x="1361" y="10852"/>
                </a:moveTo>
                <a:lnTo>
                  <a:pt x="1356" y="10858"/>
                </a:lnTo>
                <a:lnTo>
                  <a:pt x="1356" y="10864"/>
                </a:lnTo>
                <a:lnTo>
                  <a:pt x="1366" y="10873"/>
                </a:lnTo>
                <a:lnTo>
                  <a:pt x="1373" y="10892"/>
                </a:lnTo>
                <a:lnTo>
                  <a:pt x="1393" y="10886"/>
                </a:lnTo>
                <a:lnTo>
                  <a:pt x="1400" y="10873"/>
                </a:lnTo>
                <a:lnTo>
                  <a:pt x="1383" y="10864"/>
                </a:lnTo>
                <a:lnTo>
                  <a:pt x="1361" y="10852"/>
                </a:lnTo>
                <a:close/>
                <a:moveTo>
                  <a:pt x="1405" y="10914"/>
                </a:moveTo>
                <a:lnTo>
                  <a:pt x="1405" y="10920"/>
                </a:lnTo>
                <a:lnTo>
                  <a:pt x="1410" y="10942"/>
                </a:lnTo>
                <a:lnTo>
                  <a:pt x="1400" y="10948"/>
                </a:lnTo>
                <a:lnTo>
                  <a:pt x="1393" y="10961"/>
                </a:lnTo>
                <a:lnTo>
                  <a:pt x="1405" y="10989"/>
                </a:lnTo>
                <a:lnTo>
                  <a:pt x="1405" y="11010"/>
                </a:lnTo>
                <a:lnTo>
                  <a:pt x="1415" y="11023"/>
                </a:lnTo>
                <a:lnTo>
                  <a:pt x="1426" y="11010"/>
                </a:lnTo>
                <a:lnTo>
                  <a:pt x="1441" y="10995"/>
                </a:lnTo>
                <a:lnTo>
                  <a:pt x="1468" y="10983"/>
                </a:lnTo>
                <a:lnTo>
                  <a:pt x="1468" y="10976"/>
                </a:lnTo>
                <a:lnTo>
                  <a:pt x="1453" y="10948"/>
                </a:lnTo>
                <a:lnTo>
                  <a:pt x="1441" y="10933"/>
                </a:lnTo>
                <a:lnTo>
                  <a:pt x="1436" y="10927"/>
                </a:lnTo>
                <a:lnTo>
                  <a:pt x="1410" y="10914"/>
                </a:lnTo>
                <a:lnTo>
                  <a:pt x="1405" y="10914"/>
                </a:lnTo>
                <a:close/>
                <a:moveTo>
                  <a:pt x="16936" y="10927"/>
                </a:moveTo>
                <a:lnTo>
                  <a:pt x="16871" y="10948"/>
                </a:lnTo>
                <a:lnTo>
                  <a:pt x="16845" y="10989"/>
                </a:lnTo>
                <a:lnTo>
                  <a:pt x="16845" y="11051"/>
                </a:lnTo>
                <a:lnTo>
                  <a:pt x="16893" y="11079"/>
                </a:lnTo>
                <a:lnTo>
                  <a:pt x="16946" y="11045"/>
                </a:lnTo>
                <a:lnTo>
                  <a:pt x="16958" y="10995"/>
                </a:lnTo>
                <a:lnTo>
                  <a:pt x="16984" y="10961"/>
                </a:lnTo>
                <a:lnTo>
                  <a:pt x="16972" y="10927"/>
                </a:lnTo>
                <a:lnTo>
                  <a:pt x="16936" y="10927"/>
                </a:lnTo>
                <a:close/>
                <a:moveTo>
                  <a:pt x="6233" y="10942"/>
                </a:moveTo>
                <a:lnTo>
                  <a:pt x="6218" y="10961"/>
                </a:lnTo>
                <a:lnTo>
                  <a:pt x="6255" y="10976"/>
                </a:lnTo>
                <a:lnTo>
                  <a:pt x="6255" y="11010"/>
                </a:lnTo>
                <a:lnTo>
                  <a:pt x="6281" y="11045"/>
                </a:lnTo>
                <a:lnTo>
                  <a:pt x="6260" y="11058"/>
                </a:lnTo>
                <a:lnTo>
                  <a:pt x="6218" y="11051"/>
                </a:lnTo>
                <a:lnTo>
                  <a:pt x="6165" y="11045"/>
                </a:lnTo>
                <a:lnTo>
                  <a:pt x="6160" y="11064"/>
                </a:lnTo>
                <a:lnTo>
                  <a:pt x="6192" y="11092"/>
                </a:lnTo>
                <a:lnTo>
                  <a:pt x="6218" y="11079"/>
                </a:lnTo>
                <a:lnTo>
                  <a:pt x="6250" y="11086"/>
                </a:lnTo>
                <a:lnTo>
                  <a:pt x="6281" y="11079"/>
                </a:lnTo>
                <a:lnTo>
                  <a:pt x="6320" y="11092"/>
                </a:lnTo>
                <a:lnTo>
                  <a:pt x="6320" y="11114"/>
                </a:lnTo>
                <a:lnTo>
                  <a:pt x="6335" y="11126"/>
                </a:lnTo>
                <a:lnTo>
                  <a:pt x="6361" y="11071"/>
                </a:lnTo>
                <a:lnTo>
                  <a:pt x="6378" y="11058"/>
                </a:lnTo>
                <a:lnTo>
                  <a:pt x="6388" y="11079"/>
                </a:lnTo>
                <a:lnTo>
                  <a:pt x="6409" y="11071"/>
                </a:lnTo>
                <a:lnTo>
                  <a:pt x="6419" y="11058"/>
                </a:lnTo>
                <a:lnTo>
                  <a:pt x="6441" y="11064"/>
                </a:lnTo>
                <a:lnTo>
                  <a:pt x="6468" y="11058"/>
                </a:lnTo>
                <a:lnTo>
                  <a:pt x="6494" y="11079"/>
                </a:lnTo>
                <a:lnTo>
                  <a:pt x="6516" y="11045"/>
                </a:lnTo>
                <a:lnTo>
                  <a:pt x="6489" y="11017"/>
                </a:lnTo>
                <a:lnTo>
                  <a:pt x="6463" y="11017"/>
                </a:lnTo>
                <a:lnTo>
                  <a:pt x="6463" y="10989"/>
                </a:lnTo>
                <a:lnTo>
                  <a:pt x="6431" y="10989"/>
                </a:lnTo>
                <a:lnTo>
                  <a:pt x="6419" y="10961"/>
                </a:lnTo>
                <a:lnTo>
                  <a:pt x="6404" y="10968"/>
                </a:lnTo>
                <a:lnTo>
                  <a:pt x="6373" y="10948"/>
                </a:lnTo>
                <a:lnTo>
                  <a:pt x="6325" y="10948"/>
                </a:lnTo>
                <a:lnTo>
                  <a:pt x="6320" y="10961"/>
                </a:lnTo>
                <a:lnTo>
                  <a:pt x="6266" y="10948"/>
                </a:lnTo>
                <a:lnTo>
                  <a:pt x="6233" y="10942"/>
                </a:lnTo>
                <a:close/>
                <a:moveTo>
                  <a:pt x="5962" y="11051"/>
                </a:moveTo>
                <a:lnTo>
                  <a:pt x="5936" y="11058"/>
                </a:lnTo>
                <a:lnTo>
                  <a:pt x="5931" y="11079"/>
                </a:lnTo>
                <a:lnTo>
                  <a:pt x="5962" y="11105"/>
                </a:lnTo>
                <a:lnTo>
                  <a:pt x="6000" y="11120"/>
                </a:lnTo>
                <a:lnTo>
                  <a:pt x="6015" y="11105"/>
                </a:lnTo>
                <a:lnTo>
                  <a:pt x="6059" y="11105"/>
                </a:lnTo>
                <a:lnTo>
                  <a:pt x="6047" y="11079"/>
                </a:lnTo>
                <a:lnTo>
                  <a:pt x="6015" y="11064"/>
                </a:lnTo>
                <a:lnTo>
                  <a:pt x="5979" y="11058"/>
                </a:lnTo>
                <a:lnTo>
                  <a:pt x="5962" y="11051"/>
                </a:lnTo>
                <a:close/>
                <a:moveTo>
                  <a:pt x="6586" y="11051"/>
                </a:moveTo>
                <a:lnTo>
                  <a:pt x="6579" y="11064"/>
                </a:lnTo>
                <a:lnTo>
                  <a:pt x="6586" y="11099"/>
                </a:lnTo>
                <a:lnTo>
                  <a:pt x="6617" y="11099"/>
                </a:lnTo>
                <a:lnTo>
                  <a:pt x="6659" y="11099"/>
                </a:lnTo>
                <a:lnTo>
                  <a:pt x="6675" y="11079"/>
                </a:lnTo>
                <a:lnTo>
                  <a:pt x="6665" y="11058"/>
                </a:lnTo>
                <a:lnTo>
                  <a:pt x="6632" y="11051"/>
                </a:lnTo>
                <a:lnTo>
                  <a:pt x="6586" y="11051"/>
                </a:lnTo>
                <a:close/>
                <a:moveTo>
                  <a:pt x="17548" y="11058"/>
                </a:moveTo>
                <a:lnTo>
                  <a:pt x="17531" y="11126"/>
                </a:lnTo>
                <a:lnTo>
                  <a:pt x="17526" y="11251"/>
                </a:lnTo>
                <a:lnTo>
                  <a:pt x="17499" y="11223"/>
                </a:lnTo>
                <a:lnTo>
                  <a:pt x="17504" y="11298"/>
                </a:lnTo>
                <a:lnTo>
                  <a:pt x="17509" y="11333"/>
                </a:lnTo>
                <a:lnTo>
                  <a:pt x="17543" y="11373"/>
                </a:lnTo>
                <a:lnTo>
                  <a:pt x="17548" y="11345"/>
                </a:lnTo>
                <a:lnTo>
                  <a:pt x="17569" y="11367"/>
                </a:lnTo>
                <a:lnTo>
                  <a:pt x="17548" y="11388"/>
                </a:lnTo>
                <a:lnTo>
                  <a:pt x="17548" y="11414"/>
                </a:lnTo>
                <a:lnTo>
                  <a:pt x="17574" y="11436"/>
                </a:lnTo>
                <a:lnTo>
                  <a:pt x="17627" y="11423"/>
                </a:lnTo>
                <a:lnTo>
                  <a:pt x="17664" y="11470"/>
                </a:lnTo>
                <a:lnTo>
                  <a:pt x="17681" y="11442"/>
                </a:lnTo>
                <a:lnTo>
                  <a:pt x="17702" y="11483"/>
                </a:lnTo>
                <a:lnTo>
                  <a:pt x="17744" y="11517"/>
                </a:lnTo>
                <a:lnTo>
                  <a:pt x="17755" y="11483"/>
                </a:lnTo>
                <a:lnTo>
                  <a:pt x="17734" y="11464"/>
                </a:lnTo>
                <a:lnTo>
                  <a:pt x="17739" y="11423"/>
                </a:lnTo>
                <a:lnTo>
                  <a:pt x="17664" y="11380"/>
                </a:lnTo>
                <a:lnTo>
                  <a:pt x="17637" y="11388"/>
                </a:lnTo>
                <a:lnTo>
                  <a:pt x="17611" y="11380"/>
                </a:lnTo>
                <a:lnTo>
                  <a:pt x="17596" y="11320"/>
                </a:lnTo>
                <a:lnTo>
                  <a:pt x="17606" y="11257"/>
                </a:lnTo>
                <a:lnTo>
                  <a:pt x="17637" y="11230"/>
                </a:lnTo>
                <a:lnTo>
                  <a:pt x="17654" y="11167"/>
                </a:lnTo>
                <a:lnTo>
                  <a:pt x="17632" y="11105"/>
                </a:lnTo>
                <a:lnTo>
                  <a:pt x="17642" y="11079"/>
                </a:lnTo>
                <a:lnTo>
                  <a:pt x="17637" y="11058"/>
                </a:lnTo>
                <a:lnTo>
                  <a:pt x="17622" y="11079"/>
                </a:lnTo>
                <a:lnTo>
                  <a:pt x="17584" y="11058"/>
                </a:lnTo>
                <a:lnTo>
                  <a:pt x="17548" y="11058"/>
                </a:lnTo>
                <a:close/>
                <a:moveTo>
                  <a:pt x="17526" y="11449"/>
                </a:moveTo>
                <a:lnTo>
                  <a:pt x="17558" y="11504"/>
                </a:lnTo>
                <a:lnTo>
                  <a:pt x="17579" y="11545"/>
                </a:lnTo>
                <a:lnTo>
                  <a:pt x="17596" y="11476"/>
                </a:lnTo>
                <a:lnTo>
                  <a:pt x="17579" y="11449"/>
                </a:lnTo>
                <a:lnTo>
                  <a:pt x="17526" y="11449"/>
                </a:lnTo>
                <a:close/>
                <a:moveTo>
                  <a:pt x="17755" y="11517"/>
                </a:moveTo>
                <a:lnTo>
                  <a:pt x="17792" y="11573"/>
                </a:lnTo>
                <a:lnTo>
                  <a:pt x="17792" y="11607"/>
                </a:lnTo>
                <a:lnTo>
                  <a:pt x="17760" y="11601"/>
                </a:lnTo>
                <a:lnTo>
                  <a:pt x="17770" y="11642"/>
                </a:lnTo>
                <a:lnTo>
                  <a:pt x="17787" y="11648"/>
                </a:lnTo>
                <a:lnTo>
                  <a:pt x="17787" y="11704"/>
                </a:lnTo>
                <a:lnTo>
                  <a:pt x="17819" y="11683"/>
                </a:lnTo>
                <a:lnTo>
                  <a:pt x="17802" y="11635"/>
                </a:lnTo>
                <a:lnTo>
                  <a:pt x="17802" y="11614"/>
                </a:lnTo>
                <a:lnTo>
                  <a:pt x="17845" y="11635"/>
                </a:lnTo>
                <a:lnTo>
                  <a:pt x="17829" y="11545"/>
                </a:lnTo>
                <a:lnTo>
                  <a:pt x="17814" y="11517"/>
                </a:lnTo>
                <a:lnTo>
                  <a:pt x="17755" y="11517"/>
                </a:lnTo>
                <a:close/>
                <a:moveTo>
                  <a:pt x="17616" y="11567"/>
                </a:moveTo>
                <a:lnTo>
                  <a:pt x="17627" y="11607"/>
                </a:lnTo>
                <a:lnTo>
                  <a:pt x="17622" y="11642"/>
                </a:lnTo>
                <a:lnTo>
                  <a:pt x="17627" y="11676"/>
                </a:lnTo>
                <a:lnTo>
                  <a:pt x="17664" y="11655"/>
                </a:lnTo>
                <a:lnTo>
                  <a:pt x="17691" y="11620"/>
                </a:lnTo>
                <a:lnTo>
                  <a:pt x="17691" y="11595"/>
                </a:lnTo>
                <a:lnTo>
                  <a:pt x="17654" y="11595"/>
                </a:lnTo>
                <a:lnTo>
                  <a:pt x="17616" y="11567"/>
                </a:lnTo>
                <a:close/>
                <a:moveTo>
                  <a:pt x="17478" y="11607"/>
                </a:moveTo>
                <a:lnTo>
                  <a:pt x="17451" y="11683"/>
                </a:lnTo>
                <a:lnTo>
                  <a:pt x="17415" y="11738"/>
                </a:lnTo>
                <a:lnTo>
                  <a:pt x="17371" y="11786"/>
                </a:lnTo>
                <a:lnTo>
                  <a:pt x="17345" y="11835"/>
                </a:lnTo>
                <a:lnTo>
                  <a:pt x="17420" y="11766"/>
                </a:lnTo>
                <a:lnTo>
                  <a:pt x="17451" y="11711"/>
                </a:lnTo>
                <a:lnTo>
                  <a:pt x="17489" y="11670"/>
                </a:lnTo>
                <a:lnTo>
                  <a:pt x="17478" y="11607"/>
                </a:lnTo>
                <a:close/>
                <a:moveTo>
                  <a:pt x="17744" y="11620"/>
                </a:moveTo>
                <a:lnTo>
                  <a:pt x="17702" y="11689"/>
                </a:lnTo>
                <a:lnTo>
                  <a:pt x="17712" y="11642"/>
                </a:lnTo>
                <a:lnTo>
                  <a:pt x="17681" y="11648"/>
                </a:lnTo>
                <a:lnTo>
                  <a:pt x="17676" y="11689"/>
                </a:lnTo>
                <a:lnTo>
                  <a:pt x="17659" y="11717"/>
                </a:lnTo>
                <a:lnTo>
                  <a:pt x="17649" y="11732"/>
                </a:lnTo>
                <a:lnTo>
                  <a:pt x="17686" y="11786"/>
                </a:lnTo>
                <a:lnTo>
                  <a:pt x="17702" y="11766"/>
                </a:lnTo>
                <a:lnTo>
                  <a:pt x="17717" y="11717"/>
                </a:lnTo>
                <a:lnTo>
                  <a:pt x="17739" y="11689"/>
                </a:lnTo>
                <a:lnTo>
                  <a:pt x="17744" y="11620"/>
                </a:lnTo>
                <a:close/>
                <a:moveTo>
                  <a:pt x="6936" y="11642"/>
                </a:moveTo>
                <a:lnTo>
                  <a:pt x="6905" y="11655"/>
                </a:lnTo>
                <a:lnTo>
                  <a:pt x="6905" y="11683"/>
                </a:lnTo>
                <a:lnTo>
                  <a:pt x="6888" y="11704"/>
                </a:lnTo>
                <a:lnTo>
                  <a:pt x="6898" y="11711"/>
                </a:lnTo>
                <a:lnTo>
                  <a:pt x="6946" y="11704"/>
                </a:lnTo>
                <a:lnTo>
                  <a:pt x="6951" y="11648"/>
                </a:lnTo>
                <a:lnTo>
                  <a:pt x="6936" y="11642"/>
                </a:lnTo>
                <a:close/>
                <a:moveTo>
                  <a:pt x="15181" y="11723"/>
                </a:moveTo>
                <a:lnTo>
                  <a:pt x="15154" y="11848"/>
                </a:lnTo>
                <a:lnTo>
                  <a:pt x="15164" y="11958"/>
                </a:lnTo>
                <a:lnTo>
                  <a:pt x="15196" y="12020"/>
                </a:lnTo>
                <a:lnTo>
                  <a:pt x="15244" y="11998"/>
                </a:lnTo>
                <a:lnTo>
                  <a:pt x="15270" y="11979"/>
                </a:lnTo>
                <a:lnTo>
                  <a:pt x="15275" y="11904"/>
                </a:lnTo>
                <a:lnTo>
                  <a:pt x="15249" y="11820"/>
                </a:lnTo>
                <a:lnTo>
                  <a:pt x="15222" y="11766"/>
                </a:lnTo>
                <a:lnTo>
                  <a:pt x="15181" y="11723"/>
                </a:lnTo>
                <a:close/>
                <a:moveTo>
                  <a:pt x="17824" y="11732"/>
                </a:moveTo>
                <a:lnTo>
                  <a:pt x="17829" y="11792"/>
                </a:lnTo>
                <a:lnTo>
                  <a:pt x="17787" y="11792"/>
                </a:lnTo>
                <a:lnTo>
                  <a:pt x="17775" y="11827"/>
                </a:lnTo>
                <a:lnTo>
                  <a:pt x="17734" y="11848"/>
                </a:lnTo>
                <a:lnTo>
                  <a:pt x="17712" y="11814"/>
                </a:lnTo>
                <a:lnTo>
                  <a:pt x="17681" y="11842"/>
                </a:lnTo>
                <a:lnTo>
                  <a:pt x="17642" y="11861"/>
                </a:lnTo>
                <a:lnTo>
                  <a:pt x="17622" y="11923"/>
                </a:lnTo>
                <a:lnTo>
                  <a:pt x="17632" y="11945"/>
                </a:lnTo>
                <a:lnTo>
                  <a:pt x="17676" y="11904"/>
                </a:lnTo>
                <a:lnTo>
                  <a:pt x="17702" y="11910"/>
                </a:lnTo>
                <a:lnTo>
                  <a:pt x="17717" y="11876"/>
                </a:lnTo>
                <a:lnTo>
                  <a:pt x="17755" y="11910"/>
                </a:lnTo>
                <a:lnTo>
                  <a:pt x="17739" y="11951"/>
                </a:lnTo>
                <a:lnTo>
                  <a:pt x="17755" y="12007"/>
                </a:lnTo>
                <a:lnTo>
                  <a:pt x="17824" y="12048"/>
                </a:lnTo>
                <a:lnTo>
                  <a:pt x="17840" y="12013"/>
                </a:lnTo>
                <a:lnTo>
                  <a:pt x="17819" y="11958"/>
                </a:lnTo>
                <a:lnTo>
                  <a:pt x="17850" y="11917"/>
                </a:lnTo>
                <a:lnTo>
                  <a:pt x="17872" y="11992"/>
                </a:lnTo>
                <a:lnTo>
                  <a:pt x="17888" y="11923"/>
                </a:lnTo>
                <a:lnTo>
                  <a:pt x="17888" y="11882"/>
                </a:lnTo>
                <a:lnTo>
                  <a:pt x="17882" y="11835"/>
                </a:lnTo>
                <a:lnTo>
                  <a:pt x="17877" y="11807"/>
                </a:lnTo>
                <a:lnTo>
                  <a:pt x="17872" y="11766"/>
                </a:lnTo>
                <a:lnTo>
                  <a:pt x="17824" y="11732"/>
                </a:lnTo>
                <a:close/>
                <a:moveTo>
                  <a:pt x="17318" y="11945"/>
                </a:moveTo>
                <a:lnTo>
                  <a:pt x="17287" y="12007"/>
                </a:lnTo>
                <a:lnTo>
                  <a:pt x="17243" y="12054"/>
                </a:lnTo>
                <a:lnTo>
                  <a:pt x="17190" y="12095"/>
                </a:lnTo>
                <a:lnTo>
                  <a:pt x="17170" y="12123"/>
                </a:lnTo>
                <a:lnTo>
                  <a:pt x="17144" y="12170"/>
                </a:lnTo>
                <a:lnTo>
                  <a:pt x="17100" y="12232"/>
                </a:lnTo>
                <a:lnTo>
                  <a:pt x="17031" y="12247"/>
                </a:lnTo>
                <a:lnTo>
                  <a:pt x="17004" y="12260"/>
                </a:lnTo>
                <a:lnTo>
                  <a:pt x="16994" y="12329"/>
                </a:lnTo>
                <a:lnTo>
                  <a:pt x="16946" y="12342"/>
                </a:lnTo>
                <a:lnTo>
                  <a:pt x="16904" y="12316"/>
                </a:lnTo>
                <a:lnTo>
                  <a:pt x="16871" y="12363"/>
                </a:lnTo>
                <a:lnTo>
                  <a:pt x="16861" y="12432"/>
                </a:lnTo>
                <a:lnTo>
                  <a:pt x="16871" y="12501"/>
                </a:lnTo>
                <a:lnTo>
                  <a:pt x="16898" y="12563"/>
                </a:lnTo>
                <a:lnTo>
                  <a:pt x="16931" y="12582"/>
                </a:lnTo>
                <a:lnTo>
                  <a:pt x="16936" y="12686"/>
                </a:lnTo>
                <a:lnTo>
                  <a:pt x="16984" y="12694"/>
                </a:lnTo>
                <a:lnTo>
                  <a:pt x="17026" y="12694"/>
                </a:lnTo>
                <a:lnTo>
                  <a:pt x="17047" y="12728"/>
                </a:lnTo>
                <a:lnTo>
                  <a:pt x="17117" y="12701"/>
                </a:lnTo>
                <a:lnTo>
                  <a:pt x="17144" y="12720"/>
                </a:lnTo>
                <a:lnTo>
                  <a:pt x="17185" y="12728"/>
                </a:lnTo>
                <a:lnTo>
                  <a:pt x="17207" y="12776"/>
                </a:lnTo>
                <a:lnTo>
                  <a:pt x="17277" y="12741"/>
                </a:lnTo>
                <a:lnTo>
                  <a:pt x="17282" y="12769"/>
                </a:lnTo>
                <a:lnTo>
                  <a:pt x="17308" y="12651"/>
                </a:lnTo>
                <a:lnTo>
                  <a:pt x="17308" y="12576"/>
                </a:lnTo>
                <a:lnTo>
                  <a:pt x="17361" y="12529"/>
                </a:lnTo>
                <a:lnTo>
                  <a:pt x="17361" y="12460"/>
                </a:lnTo>
                <a:lnTo>
                  <a:pt x="17383" y="12404"/>
                </a:lnTo>
                <a:lnTo>
                  <a:pt x="17451" y="12398"/>
                </a:lnTo>
                <a:lnTo>
                  <a:pt x="17383" y="12329"/>
                </a:lnTo>
                <a:lnTo>
                  <a:pt x="17393" y="12295"/>
                </a:lnTo>
                <a:lnTo>
                  <a:pt x="17350" y="12226"/>
                </a:lnTo>
                <a:lnTo>
                  <a:pt x="17383" y="12157"/>
                </a:lnTo>
                <a:lnTo>
                  <a:pt x="17425" y="12129"/>
                </a:lnTo>
                <a:lnTo>
                  <a:pt x="17420" y="12095"/>
                </a:lnTo>
                <a:lnTo>
                  <a:pt x="17456" y="12089"/>
                </a:lnTo>
                <a:lnTo>
                  <a:pt x="17463" y="12061"/>
                </a:lnTo>
                <a:lnTo>
                  <a:pt x="17410" y="12041"/>
                </a:lnTo>
                <a:lnTo>
                  <a:pt x="17371" y="12013"/>
                </a:lnTo>
                <a:lnTo>
                  <a:pt x="17371" y="11985"/>
                </a:lnTo>
                <a:lnTo>
                  <a:pt x="17340" y="11945"/>
                </a:lnTo>
                <a:lnTo>
                  <a:pt x="17318" y="11945"/>
                </a:lnTo>
                <a:close/>
                <a:moveTo>
                  <a:pt x="16068" y="12054"/>
                </a:moveTo>
                <a:lnTo>
                  <a:pt x="16068" y="12095"/>
                </a:lnTo>
                <a:lnTo>
                  <a:pt x="16133" y="12179"/>
                </a:lnTo>
                <a:lnTo>
                  <a:pt x="16175" y="12220"/>
                </a:lnTo>
                <a:lnTo>
                  <a:pt x="16206" y="12282"/>
                </a:lnTo>
                <a:lnTo>
                  <a:pt x="16259" y="12329"/>
                </a:lnTo>
                <a:lnTo>
                  <a:pt x="16281" y="12391"/>
                </a:lnTo>
                <a:lnTo>
                  <a:pt x="16298" y="12454"/>
                </a:lnTo>
                <a:lnTo>
                  <a:pt x="16351" y="12514"/>
                </a:lnTo>
                <a:lnTo>
                  <a:pt x="16392" y="12617"/>
                </a:lnTo>
                <a:lnTo>
                  <a:pt x="16426" y="12673"/>
                </a:lnTo>
                <a:lnTo>
                  <a:pt x="16467" y="12735"/>
                </a:lnTo>
                <a:lnTo>
                  <a:pt x="16494" y="12782"/>
                </a:lnTo>
                <a:lnTo>
                  <a:pt x="16569" y="12844"/>
                </a:lnTo>
                <a:lnTo>
                  <a:pt x="16617" y="12907"/>
                </a:lnTo>
                <a:lnTo>
                  <a:pt x="16680" y="12907"/>
                </a:lnTo>
                <a:lnTo>
                  <a:pt x="16680" y="12789"/>
                </a:lnTo>
                <a:lnTo>
                  <a:pt x="16697" y="12694"/>
                </a:lnTo>
                <a:lnTo>
                  <a:pt x="16670" y="12645"/>
                </a:lnTo>
                <a:lnTo>
                  <a:pt x="16627" y="12638"/>
                </a:lnTo>
                <a:lnTo>
                  <a:pt x="16605" y="12597"/>
                </a:lnTo>
                <a:lnTo>
                  <a:pt x="16595" y="12548"/>
                </a:lnTo>
                <a:lnTo>
                  <a:pt x="16574" y="12542"/>
                </a:lnTo>
                <a:lnTo>
                  <a:pt x="16542" y="12522"/>
                </a:lnTo>
                <a:lnTo>
                  <a:pt x="16564" y="12460"/>
                </a:lnTo>
                <a:lnTo>
                  <a:pt x="16520" y="12426"/>
                </a:lnTo>
                <a:lnTo>
                  <a:pt x="16489" y="12363"/>
                </a:lnTo>
                <a:lnTo>
                  <a:pt x="16436" y="12308"/>
                </a:lnTo>
                <a:lnTo>
                  <a:pt x="16377" y="12308"/>
                </a:lnTo>
                <a:lnTo>
                  <a:pt x="16324" y="12226"/>
                </a:lnTo>
                <a:lnTo>
                  <a:pt x="16293" y="12198"/>
                </a:lnTo>
                <a:lnTo>
                  <a:pt x="16244" y="12144"/>
                </a:lnTo>
                <a:lnTo>
                  <a:pt x="16196" y="12076"/>
                </a:lnTo>
                <a:lnTo>
                  <a:pt x="16107" y="12054"/>
                </a:lnTo>
                <a:lnTo>
                  <a:pt x="16068" y="12054"/>
                </a:lnTo>
                <a:close/>
                <a:moveTo>
                  <a:pt x="17973" y="12301"/>
                </a:moveTo>
                <a:lnTo>
                  <a:pt x="17952" y="12329"/>
                </a:lnTo>
                <a:lnTo>
                  <a:pt x="17942" y="12391"/>
                </a:lnTo>
                <a:lnTo>
                  <a:pt x="17957" y="12488"/>
                </a:lnTo>
                <a:lnTo>
                  <a:pt x="17983" y="12535"/>
                </a:lnTo>
                <a:lnTo>
                  <a:pt x="18000" y="12522"/>
                </a:lnTo>
                <a:lnTo>
                  <a:pt x="17973" y="12488"/>
                </a:lnTo>
                <a:lnTo>
                  <a:pt x="17983" y="12439"/>
                </a:lnTo>
                <a:lnTo>
                  <a:pt x="18010" y="12445"/>
                </a:lnTo>
                <a:lnTo>
                  <a:pt x="18015" y="12385"/>
                </a:lnTo>
                <a:lnTo>
                  <a:pt x="18010" y="12351"/>
                </a:lnTo>
                <a:lnTo>
                  <a:pt x="17973" y="12342"/>
                </a:lnTo>
                <a:lnTo>
                  <a:pt x="17973" y="12301"/>
                </a:lnTo>
                <a:close/>
                <a:moveTo>
                  <a:pt x="17802" y="12342"/>
                </a:moveTo>
                <a:lnTo>
                  <a:pt x="17744" y="12398"/>
                </a:lnTo>
                <a:lnTo>
                  <a:pt x="17681" y="12398"/>
                </a:lnTo>
                <a:lnTo>
                  <a:pt x="17606" y="12391"/>
                </a:lnTo>
                <a:lnTo>
                  <a:pt x="17558" y="12370"/>
                </a:lnTo>
                <a:lnTo>
                  <a:pt x="17509" y="12426"/>
                </a:lnTo>
                <a:lnTo>
                  <a:pt x="17499" y="12454"/>
                </a:lnTo>
                <a:lnTo>
                  <a:pt x="17468" y="12570"/>
                </a:lnTo>
                <a:lnTo>
                  <a:pt x="17463" y="12625"/>
                </a:lnTo>
                <a:lnTo>
                  <a:pt x="17436" y="12673"/>
                </a:lnTo>
                <a:lnTo>
                  <a:pt x="17456" y="12728"/>
                </a:lnTo>
                <a:lnTo>
                  <a:pt x="17478" y="12728"/>
                </a:lnTo>
                <a:lnTo>
                  <a:pt x="17489" y="12804"/>
                </a:lnTo>
                <a:lnTo>
                  <a:pt x="17473" y="12872"/>
                </a:lnTo>
                <a:lnTo>
                  <a:pt x="17494" y="12892"/>
                </a:lnTo>
                <a:lnTo>
                  <a:pt x="17531" y="12879"/>
                </a:lnTo>
                <a:lnTo>
                  <a:pt x="17531" y="12776"/>
                </a:lnTo>
                <a:lnTo>
                  <a:pt x="17526" y="12686"/>
                </a:lnTo>
                <a:lnTo>
                  <a:pt x="17563" y="12666"/>
                </a:lnTo>
                <a:lnTo>
                  <a:pt x="17558" y="12735"/>
                </a:lnTo>
                <a:lnTo>
                  <a:pt x="17601" y="12782"/>
                </a:lnTo>
                <a:lnTo>
                  <a:pt x="17596" y="12810"/>
                </a:lnTo>
                <a:lnTo>
                  <a:pt x="17611" y="12832"/>
                </a:lnTo>
                <a:lnTo>
                  <a:pt x="17664" y="12804"/>
                </a:lnTo>
                <a:lnTo>
                  <a:pt x="17637" y="12866"/>
                </a:lnTo>
                <a:lnTo>
                  <a:pt x="17659" y="12885"/>
                </a:lnTo>
                <a:lnTo>
                  <a:pt x="17691" y="12866"/>
                </a:lnTo>
                <a:lnTo>
                  <a:pt x="17691" y="12817"/>
                </a:lnTo>
                <a:lnTo>
                  <a:pt x="17642" y="12728"/>
                </a:lnTo>
                <a:lnTo>
                  <a:pt x="17654" y="12707"/>
                </a:lnTo>
                <a:lnTo>
                  <a:pt x="17596" y="12610"/>
                </a:lnTo>
                <a:lnTo>
                  <a:pt x="17649" y="12576"/>
                </a:lnTo>
                <a:lnTo>
                  <a:pt x="17676" y="12535"/>
                </a:lnTo>
                <a:lnTo>
                  <a:pt x="17696" y="12548"/>
                </a:lnTo>
                <a:lnTo>
                  <a:pt x="17702" y="12514"/>
                </a:lnTo>
                <a:lnTo>
                  <a:pt x="17596" y="12535"/>
                </a:lnTo>
                <a:lnTo>
                  <a:pt x="17563" y="12570"/>
                </a:lnTo>
                <a:lnTo>
                  <a:pt x="17509" y="12507"/>
                </a:lnTo>
                <a:lnTo>
                  <a:pt x="17521" y="12445"/>
                </a:lnTo>
                <a:lnTo>
                  <a:pt x="17569" y="12439"/>
                </a:lnTo>
                <a:lnTo>
                  <a:pt x="17669" y="12432"/>
                </a:lnTo>
                <a:lnTo>
                  <a:pt x="17722" y="12445"/>
                </a:lnTo>
                <a:lnTo>
                  <a:pt x="17765" y="12432"/>
                </a:lnTo>
                <a:lnTo>
                  <a:pt x="17814" y="12357"/>
                </a:lnTo>
                <a:lnTo>
                  <a:pt x="17802" y="12342"/>
                </a:lnTo>
                <a:close/>
                <a:moveTo>
                  <a:pt x="18227" y="12494"/>
                </a:moveTo>
                <a:lnTo>
                  <a:pt x="18201" y="12514"/>
                </a:lnTo>
                <a:lnTo>
                  <a:pt x="18121" y="12535"/>
                </a:lnTo>
                <a:lnTo>
                  <a:pt x="18148" y="12570"/>
                </a:lnTo>
                <a:lnTo>
                  <a:pt x="18201" y="12591"/>
                </a:lnTo>
                <a:lnTo>
                  <a:pt x="18222" y="12632"/>
                </a:lnTo>
                <a:lnTo>
                  <a:pt x="18307" y="12632"/>
                </a:lnTo>
                <a:lnTo>
                  <a:pt x="18314" y="12651"/>
                </a:lnTo>
                <a:lnTo>
                  <a:pt x="18271" y="12651"/>
                </a:lnTo>
                <a:lnTo>
                  <a:pt x="18207" y="12679"/>
                </a:lnTo>
                <a:lnTo>
                  <a:pt x="18254" y="12713"/>
                </a:lnTo>
                <a:lnTo>
                  <a:pt x="18254" y="12748"/>
                </a:lnTo>
                <a:lnTo>
                  <a:pt x="18266" y="12776"/>
                </a:lnTo>
                <a:lnTo>
                  <a:pt x="18287" y="12769"/>
                </a:lnTo>
                <a:lnTo>
                  <a:pt x="18307" y="12728"/>
                </a:lnTo>
                <a:lnTo>
                  <a:pt x="18394" y="12804"/>
                </a:lnTo>
                <a:lnTo>
                  <a:pt x="18440" y="12804"/>
                </a:lnTo>
                <a:lnTo>
                  <a:pt x="18553" y="12872"/>
                </a:lnTo>
                <a:lnTo>
                  <a:pt x="18585" y="12935"/>
                </a:lnTo>
                <a:lnTo>
                  <a:pt x="18595" y="13016"/>
                </a:lnTo>
                <a:lnTo>
                  <a:pt x="18563" y="13038"/>
                </a:lnTo>
                <a:lnTo>
                  <a:pt x="18537" y="13098"/>
                </a:lnTo>
                <a:lnTo>
                  <a:pt x="18611" y="13098"/>
                </a:lnTo>
                <a:lnTo>
                  <a:pt x="18626" y="13072"/>
                </a:lnTo>
                <a:lnTo>
                  <a:pt x="18686" y="13091"/>
                </a:lnTo>
                <a:lnTo>
                  <a:pt x="18733" y="13154"/>
                </a:lnTo>
                <a:lnTo>
                  <a:pt x="18798" y="13154"/>
                </a:lnTo>
                <a:lnTo>
                  <a:pt x="18829" y="13167"/>
                </a:lnTo>
                <a:lnTo>
                  <a:pt x="18877" y="13141"/>
                </a:lnTo>
                <a:lnTo>
                  <a:pt x="18866" y="13085"/>
                </a:lnTo>
                <a:lnTo>
                  <a:pt x="18904" y="13057"/>
                </a:lnTo>
                <a:lnTo>
                  <a:pt x="18952" y="13038"/>
                </a:lnTo>
                <a:lnTo>
                  <a:pt x="19025" y="13072"/>
                </a:lnTo>
                <a:lnTo>
                  <a:pt x="19059" y="13141"/>
                </a:lnTo>
                <a:lnTo>
                  <a:pt x="19090" y="13182"/>
                </a:lnTo>
                <a:lnTo>
                  <a:pt x="19138" y="13229"/>
                </a:lnTo>
                <a:lnTo>
                  <a:pt x="19196" y="13244"/>
                </a:lnTo>
                <a:lnTo>
                  <a:pt x="19245" y="13250"/>
                </a:lnTo>
                <a:lnTo>
                  <a:pt x="19260" y="13270"/>
                </a:lnTo>
                <a:lnTo>
                  <a:pt x="19298" y="13263"/>
                </a:lnTo>
                <a:lnTo>
                  <a:pt x="19308" y="13244"/>
                </a:lnTo>
                <a:lnTo>
                  <a:pt x="19245" y="13210"/>
                </a:lnTo>
                <a:lnTo>
                  <a:pt x="19260" y="13195"/>
                </a:lnTo>
                <a:lnTo>
                  <a:pt x="19218" y="13182"/>
                </a:lnTo>
                <a:lnTo>
                  <a:pt x="19218" y="13147"/>
                </a:lnTo>
                <a:lnTo>
                  <a:pt x="19185" y="13154"/>
                </a:lnTo>
                <a:lnTo>
                  <a:pt x="19148" y="13072"/>
                </a:lnTo>
                <a:lnTo>
                  <a:pt x="19095" y="13023"/>
                </a:lnTo>
                <a:lnTo>
                  <a:pt x="19085" y="12969"/>
                </a:lnTo>
                <a:lnTo>
                  <a:pt x="19138" y="12960"/>
                </a:lnTo>
                <a:lnTo>
                  <a:pt x="19122" y="12920"/>
                </a:lnTo>
                <a:lnTo>
                  <a:pt x="19025" y="12879"/>
                </a:lnTo>
                <a:lnTo>
                  <a:pt x="19015" y="12832"/>
                </a:lnTo>
                <a:lnTo>
                  <a:pt x="18984" y="12797"/>
                </a:lnTo>
                <a:lnTo>
                  <a:pt x="18941" y="12754"/>
                </a:lnTo>
                <a:lnTo>
                  <a:pt x="18834" y="12713"/>
                </a:lnTo>
                <a:lnTo>
                  <a:pt x="18733" y="12660"/>
                </a:lnTo>
                <a:lnTo>
                  <a:pt x="18670" y="12645"/>
                </a:lnTo>
                <a:lnTo>
                  <a:pt x="18626" y="12617"/>
                </a:lnTo>
                <a:lnTo>
                  <a:pt x="18580" y="12591"/>
                </a:lnTo>
                <a:lnTo>
                  <a:pt x="18527" y="12591"/>
                </a:lnTo>
                <a:lnTo>
                  <a:pt x="18457" y="12638"/>
                </a:lnTo>
                <a:lnTo>
                  <a:pt x="18409" y="12720"/>
                </a:lnTo>
                <a:lnTo>
                  <a:pt x="18350" y="12673"/>
                </a:lnTo>
                <a:lnTo>
                  <a:pt x="18334" y="12548"/>
                </a:lnTo>
                <a:lnTo>
                  <a:pt x="18324" y="12522"/>
                </a:lnTo>
                <a:lnTo>
                  <a:pt x="18227" y="12494"/>
                </a:lnTo>
                <a:close/>
                <a:moveTo>
                  <a:pt x="19313" y="12651"/>
                </a:moveTo>
                <a:lnTo>
                  <a:pt x="19298" y="12673"/>
                </a:lnTo>
                <a:lnTo>
                  <a:pt x="19339" y="12694"/>
                </a:lnTo>
                <a:lnTo>
                  <a:pt x="19371" y="12728"/>
                </a:lnTo>
                <a:lnTo>
                  <a:pt x="19398" y="12748"/>
                </a:lnTo>
                <a:lnTo>
                  <a:pt x="19414" y="12776"/>
                </a:lnTo>
                <a:lnTo>
                  <a:pt x="19424" y="12823"/>
                </a:lnTo>
                <a:lnTo>
                  <a:pt x="19441" y="12804"/>
                </a:lnTo>
                <a:lnTo>
                  <a:pt x="19436" y="12763"/>
                </a:lnTo>
                <a:lnTo>
                  <a:pt x="19414" y="12741"/>
                </a:lnTo>
                <a:lnTo>
                  <a:pt x="19388" y="12707"/>
                </a:lnTo>
                <a:lnTo>
                  <a:pt x="19366" y="12694"/>
                </a:lnTo>
                <a:lnTo>
                  <a:pt x="19344" y="12673"/>
                </a:lnTo>
                <a:lnTo>
                  <a:pt x="19313" y="12651"/>
                </a:lnTo>
                <a:close/>
                <a:moveTo>
                  <a:pt x="18053" y="12673"/>
                </a:moveTo>
                <a:lnTo>
                  <a:pt x="17983" y="12679"/>
                </a:lnTo>
                <a:lnTo>
                  <a:pt x="17968" y="12720"/>
                </a:lnTo>
                <a:lnTo>
                  <a:pt x="18010" y="12720"/>
                </a:lnTo>
                <a:lnTo>
                  <a:pt x="18041" y="12720"/>
                </a:lnTo>
                <a:lnTo>
                  <a:pt x="18089" y="12720"/>
                </a:lnTo>
                <a:lnTo>
                  <a:pt x="18143" y="12754"/>
                </a:lnTo>
                <a:lnTo>
                  <a:pt x="18121" y="12701"/>
                </a:lnTo>
                <a:lnTo>
                  <a:pt x="18053" y="12673"/>
                </a:lnTo>
                <a:close/>
                <a:moveTo>
                  <a:pt x="17915" y="12701"/>
                </a:moveTo>
                <a:lnTo>
                  <a:pt x="17855" y="12707"/>
                </a:lnTo>
                <a:lnTo>
                  <a:pt x="17867" y="12735"/>
                </a:lnTo>
                <a:lnTo>
                  <a:pt x="17908" y="12748"/>
                </a:lnTo>
                <a:lnTo>
                  <a:pt x="17930" y="12728"/>
                </a:lnTo>
                <a:lnTo>
                  <a:pt x="17915" y="12701"/>
                </a:lnTo>
                <a:close/>
                <a:moveTo>
                  <a:pt x="19351" y="12776"/>
                </a:moveTo>
                <a:lnTo>
                  <a:pt x="19356" y="12823"/>
                </a:lnTo>
                <a:lnTo>
                  <a:pt x="19324" y="12851"/>
                </a:lnTo>
                <a:lnTo>
                  <a:pt x="19308" y="12872"/>
                </a:lnTo>
                <a:lnTo>
                  <a:pt x="19271" y="12879"/>
                </a:lnTo>
                <a:lnTo>
                  <a:pt x="19265" y="12838"/>
                </a:lnTo>
                <a:lnTo>
                  <a:pt x="19260" y="12844"/>
                </a:lnTo>
                <a:lnTo>
                  <a:pt x="19250" y="12879"/>
                </a:lnTo>
                <a:lnTo>
                  <a:pt x="19218" y="12885"/>
                </a:lnTo>
                <a:lnTo>
                  <a:pt x="19165" y="12872"/>
                </a:lnTo>
                <a:lnTo>
                  <a:pt x="19158" y="12900"/>
                </a:lnTo>
                <a:lnTo>
                  <a:pt x="19196" y="12920"/>
                </a:lnTo>
                <a:lnTo>
                  <a:pt x="19245" y="12941"/>
                </a:lnTo>
                <a:lnTo>
                  <a:pt x="19271" y="12941"/>
                </a:lnTo>
                <a:lnTo>
                  <a:pt x="19303" y="12920"/>
                </a:lnTo>
                <a:lnTo>
                  <a:pt x="19334" y="12907"/>
                </a:lnTo>
                <a:lnTo>
                  <a:pt x="19344" y="12885"/>
                </a:lnTo>
                <a:lnTo>
                  <a:pt x="19378" y="12879"/>
                </a:lnTo>
                <a:lnTo>
                  <a:pt x="19393" y="12832"/>
                </a:lnTo>
                <a:lnTo>
                  <a:pt x="19393" y="12789"/>
                </a:lnTo>
                <a:lnTo>
                  <a:pt x="19383" y="12776"/>
                </a:lnTo>
                <a:lnTo>
                  <a:pt x="19351" y="12776"/>
                </a:lnTo>
                <a:close/>
                <a:moveTo>
                  <a:pt x="19531" y="12844"/>
                </a:moveTo>
                <a:lnTo>
                  <a:pt x="19521" y="12851"/>
                </a:lnTo>
                <a:lnTo>
                  <a:pt x="19537" y="12907"/>
                </a:lnTo>
                <a:lnTo>
                  <a:pt x="19564" y="12954"/>
                </a:lnTo>
                <a:lnTo>
                  <a:pt x="19584" y="12982"/>
                </a:lnTo>
                <a:lnTo>
                  <a:pt x="19600" y="12975"/>
                </a:lnTo>
                <a:lnTo>
                  <a:pt x="19610" y="12954"/>
                </a:lnTo>
                <a:lnTo>
                  <a:pt x="19584" y="12935"/>
                </a:lnTo>
                <a:lnTo>
                  <a:pt x="19552" y="12885"/>
                </a:lnTo>
                <a:lnTo>
                  <a:pt x="19537" y="12866"/>
                </a:lnTo>
                <a:lnTo>
                  <a:pt x="19531" y="12844"/>
                </a:lnTo>
                <a:close/>
                <a:moveTo>
                  <a:pt x="18355" y="12872"/>
                </a:moveTo>
                <a:lnTo>
                  <a:pt x="18340" y="12900"/>
                </a:lnTo>
                <a:lnTo>
                  <a:pt x="18329" y="12926"/>
                </a:lnTo>
                <a:lnTo>
                  <a:pt x="18340" y="12982"/>
                </a:lnTo>
                <a:lnTo>
                  <a:pt x="18367" y="12935"/>
                </a:lnTo>
                <a:lnTo>
                  <a:pt x="18367" y="12900"/>
                </a:lnTo>
                <a:lnTo>
                  <a:pt x="18355" y="12872"/>
                </a:lnTo>
                <a:close/>
                <a:moveTo>
                  <a:pt x="16697" y="12907"/>
                </a:moveTo>
                <a:lnTo>
                  <a:pt x="16653" y="12982"/>
                </a:lnTo>
                <a:lnTo>
                  <a:pt x="16707" y="12988"/>
                </a:lnTo>
                <a:lnTo>
                  <a:pt x="16718" y="13016"/>
                </a:lnTo>
                <a:lnTo>
                  <a:pt x="16825" y="13051"/>
                </a:lnTo>
                <a:lnTo>
                  <a:pt x="16851" y="13038"/>
                </a:lnTo>
                <a:lnTo>
                  <a:pt x="16893" y="13051"/>
                </a:lnTo>
                <a:lnTo>
                  <a:pt x="16958" y="13079"/>
                </a:lnTo>
                <a:lnTo>
                  <a:pt x="17016" y="13091"/>
                </a:lnTo>
                <a:lnTo>
                  <a:pt x="17074" y="13098"/>
                </a:lnTo>
                <a:lnTo>
                  <a:pt x="17127" y="13091"/>
                </a:lnTo>
                <a:lnTo>
                  <a:pt x="17190" y="13126"/>
                </a:lnTo>
                <a:lnTo>
                  <a:pt x="17255" y="13091"/>
                </a:lnTo>
                <a:lnTo>
                  <a:pt x="17185" y="13051"/>
                </a:lnTo>
                <a:lnTo>
                  <a:pt x="17100" y="13038"/>
                </a:lnTo>
                <a:lnTo>
                  <a:pt x="17079" y="12988"/>
                </a:lnTo>
                <a:lnTo>
                  <a:pt x="16968" y="12948"/>
                </a:lnTo>
                <a:lnTo>
                  <a:pt x="16958" y="12982"/>
                </a:lnTo>
                <a:lnTo>
                  <a:pt x="16845" y="12975"/>
                </a:lnTo>
                <a:lnTo>
                  <a:pt x="16835" y="12948"/>
                </a:lnTo>
                <a:lnTo>
                  <a:pt x="16813" y="12941"/>
                </a:lnTo>
                <a:lnTo>
                  <a:pt x="16765" y="12913"/>
                </a:lnTo>
                <a:lnTo>
                  <a:pt x="16697" y="12907"/>
                </a:lnTo>
                <a:close/>
                <a:moveTo>
                  <a:pt x="19644" y="12960"/>
                </a:moveTo>
                <a:lnTo>
                  <a:pt x="19637" y="12975"/>
                </a:lnTo>
                <a:lnTo>
                  <a:pt x="19664" y="13003"/>
                </a:lnTo>
                <a:lnTo>
                  <a:pt x="19685" y="13023"/>
                </a:lnTo>
                <a:lnTo>
                  <a:pt x="19702" y="13016"/>
                </a:lnTo>
                <a:lnTo>
                  <a:pt x="19675" y="12995"/>
                </a:lnTo>
                <a:lnTo>
                  <a:pt x="19644" y="12960"/>
                </a:lnTo>
                <a:close/>
                <a:moveTo>
                  <a:pt x="19750" y="13016"/>
                </a:moveTo>
                <a:lnTo>
                  <a:pt x="19738" y="13023"/>
                </a:lnTo>
                <a:lnTo>
                  <a:pt x="19760" y="13051"/>
                </a:lnTo>
                <a:lnTo>
                  <a:pt x="19792" y="13079"/>
                </a:lnTo>
                <a:lnTo>
                  <a:pt x="19840" y="13106"/>
                </a:lnTo>
                <a:lnTo>
                  <a:pt x="19835" y="13091"/>
                </a:lnTo>
                <a:lnTo>
                  <a:pt x="19823" y="13072"/>
                </a:lnTo>
                <a:lnTo>
                  <a:pt x="19777" y="13038"/>
                </a:lnTo>
                <a:lnTo>
                  <a:pt x="19750" y="13016"/>
                </a:lnTo>
                <a:close/>
                <a:moveTo>
                  <a:pt x="17388" y="13072"/>
                </a:moveTo>
                <a:lnTo>
                  <a:pt x="17371" y="13098"/>
                </a:lnTo>
                <a:lnTo>
                  <a:pt x="17340" y="13098"/>
                </a:lnTo>
                <a:lnTo>
                  <a:pt x="17318" y="13147"/>
                </a:lnTo>
                <a:lnTo>
                  <a:pt x="17350" y="13147"/>
                </a:lnTo>
                <a:lnTo>
                  <a:pt x="17388" y="13132"/>
                </a:lnTo>
                <a:lnTo>
                  <a:pt x="17456" y="13119"/>
                </a:lnTo>
                <a:lnTo>
                  <a:pt x="17441" y="13085"/>
                </a:lnTo>
                <a:lnTo>
                  <a:pt x="17410" y="13091"/>
                </a:lnTo>
                <a:lnTo>
                  <a:pt x="17388" y="13072"/>
                </a:lnTo>
                <a:close/>
                <a:moveTo>
                  <a:pt x="17676" y="13072"/>
                </a:moveTo>
                <a:lnTo>
                  <a:pt x="17627" y="13098"/>
                </a:lnTo>
                <a:lnTo>
                  <a:pt x="17584" y="13106"/>
                </a:lnTo>
                <a:lnTo>
                  <a:pt x="17548" y="13085"/>
                </a:lnTo>
                <a:lnTo>
                  <a:pt x="17504" y="13098"/>
                </a:lnTo>
                <a:lnTo>
                  <a:pt x="17504" y="13126"/>
                </a:lnTo>
                <a:lnTo>
                  <a:pt x="17579" y="13141"/>
                </a:lnTo>
                <a:lnTo>
                  <a:pt x="17669" y="13119"/>
                </a:lnTo>
                <a:lnTo>
                  <a:pt x="17676" y="13072"/>
                </a:lnTo>
                <a:close/>
                <a:moveTo>
                  <a:pt x="17915" y="13085"/>
                </a:moveTo>
                <a:lnTo>
                  <a:pt x="17898" y="13098"/>
                </a:lnTo>
                <a:lnTo>
                  <a:pt x="17855" y="13098"/>
                </a:lnTo>
                <a:lnTo>
                  <a:pt x="17802" y="13119"/>
                </a:lnTo>
                <a:lnTo>
                  <a:pt x="17797" y="13132"/>
                </a:lnTo>
                <a:lnTo>
                  <a:pt x="17739" y="13167"/>
                </a:lnTo>
                <a:lnTo>
                  <a:pt x="17717" y="13210"/>
                </a:lnTo>
                <a:lnTo>
                  <a:pt x="17712" y="13235"/>
                </a:lnTo>
                <a:lnTo>
                  <a:pt x="17717" y="13244"/>
                </a:lnTo>
                <a:lnTo>
                  <a:pt x="17765" y="13229"/>
                </a:lnTo>
                <a:lnTo>
                  <a:pt x="17802" y="13175"/>
                </a:lnTo>
                <a:lnTo>
                  <a:pt x="17855" y="13154"/>
                </a:lnTo>
                <a:lnTo>
                  <a:pt x="17915" y="13119"/>
                </a:lnTo>
                <a:lnTo>
                  <a:pt x="17935" y="13098"/>
                </a:lnTo>
                <a:lnTo>
                  <a:pt x="17915" y="13085"/>
                </a:lnTo>
                <a:close/>
                <a:moveTo>
                  <a:pt x="19876" y="13091"/>
                </a:moveTo>
                <a:lnTo>
                  <a:pt x="19888" y="13132"/>
                </a:lnTo>
                <a:lnTo>
                  <a:pt x="19930" y="13201"/>
                </a:lnTo>
                <a:lnTo>
                  <a:pt x="19941" y="13188"/>
                </a:lnTo>
                <a:lnTo>
                  <a:pt x="19920" y="13154"/>
                </a:lnTo>
                <a:lnTo>
                  <a:pt x="19898" y="13091"/>
                </a:lnTo>
                <a:lnTo>
                  <a:pt x="19876" y="13091"/>
                </a:lnTo>
                <a:close/>
                <a:moveTo>
                  <a:pt x="19823" y="13160"/>
                </a:moveTo>
                <a:lnTo>
                  <a:pt x="19823" y="13188"/>
                </a:lnTo>
                <a:lnTo>
                  <a:pt x="19835" y="13201"/>
                </a:lnTo>
                <a:lnTo>
                  <a:pt x="19871" y="13210"/>
                </a:lnTo>
                <a:lnTo>
                  <a:pt x="19893" y="13210"/>
                </a:lnTo>
                <a:lnTo>
                  <a:pt x="19883" y="13188"/>
                </a:lnTo>
                <a:lnTo>
                  <a:pt x="19866" y="13175"/>
                </a:lnTo>
                <a:lnTo>
                  <a:pt x="19823" y="13160"/>
                </a:lnTo>
                <a:close/>
                <a:moveTo>
                  <a:pt x="17504" y="13167"/>
                </a:moveTo>
                <a:lnTo>
                  <a:pt x="17446" y="13188"/>
                </a:lnTo>
                <a:lnTo>
                  <a:pt x="17526" y="13235"/>
                </a:lnTo>
                <a:lnTo>
                  <a:pt x="17548" y="13235"/>
                </a:lnTo>
                <a:lnTo>
                  <a:pt x="17553" y="13216"/>
                </a:lnTo>
                <a:lnTo>
                  <a:pt x="17531" y="13195"/>
                </a:lnTo>
                <a:lnTo>
                  <a:pt x="17504" y="13167"/>
                </a:lnTo>
                <a:close/>
                <a:moveTo>
                  <a:pt x="19920" y="13235"/>
                </a:moveTo>
                <a:lnTo>
                  <a:pt x="19941" y="13285"/>
                </a:lnTo>
                <a:lnTo>
                  <a:pt x="19983" y="13285"/>
                </a:lnTo>
                <a:lnTo>
                  <a:pt x="19968" y="13257"/>
                </a:lnTo>
                <a:lnTo>
                  <a:pt x="19956" y="13250"/>
                </a:lnTo>
                <a:lnTo>
                  <a:pt x="19920" y="13235"/>
                </a:lnTo>
                <a:close/>
                <a:moveTo>
                  <a:pt x="18824" y="13270"/>
                </a:moveTo>
                <a:lnTo>
                  <a:pt x="18803" y="13298"/>
                </a:lnTo>
                <a:lnTo>
                  <a:pt x="18798" y="13319"/>
                </a:lnTo>
                <a:lnTo>
                  <a:pt x="18786" y="13360"/>
                </a:lnTo>
                <a:lnTo>
                  <a:pt x="18776" y="13401"/>
                </a:lnTo>
                <a:lnTo>
                  <a:pt x="18781" y="13429"/>
                </a:lnTo>
                <a:lnTo>
                  <a:pt x="18771" y="13441"/>
                </a:lnTo>
                <a:lnTo>
                  <a:pt x="18766" y="13504"/>
                </a:lnTo>
                <a:lnTo>
                  <a:pt x="18771" y="13545"/>
                </a:lnTo>
                <a:lnTo>
                  <a:pt x="18766" y="13566"/>
                </a:lnTo>
                <a:lnTo>
                  <a:pt x="18776" y="13607"/>
                </a:lnTo>
                <a:lnTo>
                  <a:pt x="18754" y="13669"/>
                </a:lnTo>
                <a:lnTo>
                  <a:pt x="18749" y="13710"/>
                </a:lnTo>
                <a:lnTo>
                  <a:pt x="18739" y="13744"/>
                </a:lnTo>
                <a:lnTo>
                  <a:pt x="18728" y="13785"/>
                </a:lnTo>
                <a:lnTo>
                  <a:pt x="18686" y="13813"/>
                </a:lnTo>
                <a:lnTo>
                  <a:pt x="18633" y="13785"/>
                </a:lnTo>
                <a:lnTo>
                  <a:pt x="18621" y="13766"/>
                </a:lnTo>
                <a:lnTo>
                  <a:pt x="18595" y="13744"/>
                </a:lnTo>
                <a:lnTo>
                  <a:pt x="18573" y="13744"/>
                </a:lnTo>
                <a:lnTo>
                  <a:pt x="18537" y="13697"/>
                </a:lnTo>
                <a:lnTo>
                  <a:pt x="18505" y="13669"/>
                </a:lnTo>
                <a:lnTo>
                  <a:pt x="18457" y="13648"/>
                </a:lnTo>
                <a:lnTo>
                  <a:pt x="18414" y="13600"/>
                </a:lnTo>
                <a:lnTo>
                  <a:pt x="18409" y="13579"/>
                </a:lnTo>
                <a:lnTo>
                  <a:pt x="18430" y="13545"/>
                </a:lnTo>
                <a:lnTo>
                  <a:pt x="18447" y="13504"/>
                </a:lnTo>
                <a:lnTo>
                  <a:pt x="18440" y="13469"/>
                </a:lnTo>
                <a:lnTo>
                  <a:pt x="18462" y="13469"/>
                </a:lnTo>
                <a:lnTo>
                  <a:pt x="18483" y="13441"/>
                </a:lnTo>
                <a:lnTo>
                  <a:pt x="18500" y="13401"/>
                </a:lnTo>
                <a:lnTo>
                  <a:pt x="18473" y="13360"/>
                </a:lnTo>
                <a:lnTo>
                  <a:pt x="18457" y="13373"/>
                </a:lnTo>
                <a:lnTo>
                  <a:pt x="18435" y="13366"/>
                </a:lnTo>
                <a:lnTo>
                  <a:pt x="18404" y="13388"/>
                </a:lnTo>
                <a:lnTo>
                  <a:pt x="18367" y="13366"/>
                </a:lnTo>
                <a:lnTo>
                  <a:pt x="18350" y="13373"/>
                </a:lnTo>
                <a:lnTo>
                  <a:pt x="18297" y="13353"/>
                </a:lnTo>
                <a:lnTo>
                  <a:pt x="18266" y="13326"/>
                </a:lnTo>
                <a:lnTo>
                  <a:pt x="18227" y="13304"/>
                </a:lnTo>
                <a:lnTo>
                  <a:pt x="18196" y="13319"/>
                </a:lnTo>
                <a:lnTo>
                  <a:pt x="18239" y="13338"/>
                </a:lnTo>
                <a:lnTo>
                  <a:pt x="18244" y="13381"/>
                </a:lnTo>
                <a:lnTo>
                  <a:pt x="18191" y="13394"/>
                </a:lnTo>
                <a:lnTo>
                  <a:pt x="18164" y="13388"/>
                </a:lnTo>
                <a:lnTo>
                  <a:pt x="18128" y="13416"/>
                </a:lnTo>
                <a:lnTo>
                  <a:pt x="18101" y="13457"/>
                </a:lnTo>
                <a:lnTo>
                  <a:pt x="18111" y="13476"/>
                </a:lnTo>
                <a:lnTo>
                  <a:pt x="18084" y="13497"/>
                </a:lnTo>
                <a:lnTo>
                  <a:pt x="18058" y="13560"/>
                </a:lnTo>
                <a:lnTo>
                  <a:pt x="18068" y="13600"/>
                </a:lnTo>
                <a:lnTo>
                  <a:pt x="18031" y="13594"/>
                </a:lnTo>
                <a:lnTo>
                  <a:pt x="17995" y="13594"/>
                </a:lnTo>
                <a:lnTo>
                  <a:pt x="17961" y="13545"/>
                </a:lnTo>
                <a:lnTo>
                  <a:pt x="17920" y="13510"/>
                </a:lnTo>
                <a:lnTo>
                  <a:pt x="17893" y="13525"/>
                </a:lnTo>
                <a:lnTo>
                  <a:pt x="17867" y="13532"/>
                </a:lnTo>
                <a:lnTo>
                  <a:pt x="17867" y="13553"/>
                </a:lnTo>
                <a:lnTo>
                  <a:pt x="17840" y="13545"/>
                </a:lnTo>
                <a:lnTo>
                  <a:pt x="17840" y="13566"/>
                </a:lnTo>
                <a:lnTo>
                  <a:pt x="17809" y="13579"/>
                </a:lnTo>
                <a:lnTo>
                  <a:pt x="17797" y="13607"/>
                </a:lnTo>
                <a:lnTo>
                  <a:pt x="17765" y="13648"/>
                </a:lnTo>
                <a:lnTo>
                  <a:pt x="17755" y="13703"/>
                </a:lnTo>
                <a:lnTo>
                  <a:pt x="17734" y="13691"/>
                </a:lnTo>
                <a:lnTo>
                  <a:pt x="17712" y="13725"/>
                </a:lnTo>
                <a:lnTo>
                  <a:pt x="17734" y="13766"/>
                </a:lnTo>
                <a:lnTo>
                  <a:pt x="17707" y="13779"/>
                </a:lnTo>
                <a:lnTo>
                  <a:pt x="17686" y="13710"/>
                </a:lnTo>
                <a:lnTo>
                  <a:pt x="17642" y="13779"/>
                </a:lnTo>
                <a:lnTo>
                  <a:pt x="17642" y="13819"/>
                </a:lnTo>
                <a:lnTo>
                  <a:pt x="17637" y="13854"/>
                </a:lnTo>
                <a:lnTo>
                  <a:pt x="17606" y="13897"/>
                </a:lnTo>
                <a:lnTo>
                  <a:pt x="17589" y="13938"/>
                </a:lnTo>
                <a:lnTo>
                  <a:pt x="17558" y="13972"/>
                </a:lnTo>
                <a:lnTo>
                  <a:pt x="17494" y="13991"/>
                </a:lnTo>
                <a:lnTo>
                  <a:pt x="17463" y="13991"/>
                </a:lnTo>
                <a:lnTo>
                  <a:pt x="17451" y="14000"/>
                </a:lnTo>
                <a:lnTo>
                  <a:pt x="17441" y="14019"/>
                </a:lnTo>
                <a:lnTo>
                  <a:pt x="17403" y="14026"/>
                </a:lnTo>
                <a:lnTo>
                  <a:pt x="17361" y="14054"/>
                </a:lnTo>
                <a:lnTo>
                  <a:pt x="17345" y="14047"/>
                </a:lnTo>
                <a:lnTo>
                  <a:pt x="17318" y="14054"/>
                </a:lnTo>
                <a:lnTo>
                  <a:pt x="17270" y="14081"/>
                </a:lnTo>
                <a:lnTo>
                  <a:pt x="17243" y="14116"/>
                </a:lnTo>
                <a:lnTo>
                  <a:pt x="17197" y="14144"/>
                </a:lnTo>
                <a:lnTo>
                  <a:pt x="17170" y="14197"/>
                </a:lnTo>
                <a:lnTo>
                  <a:pt x="17164" y="14137"/>
                </a:lnTo>
                <a:lnTo>
                  <a:pt x="17144" y="14191"/>
                </a:lnTo>
                <a:lnTo>
                  <a:pt x="17149" y="14240"/>
                </a:lnTo>
                <a:lnTo>
                  <a:pt x="17144" y="14281"/>
                </a:lnTo>
                <a:lnTo>
                  <a:pt x="17127" y="14300"/>
                </a:lnTo>
                <a:lnTo>
                  <a:pt x="17122" y="14350"/>
                </a:lnTo>
                <a:lnTo>
                  <a:pt x="17137" y="14378"/>
                </a:lnTo>
                <a:lnTo>
                  <a:pt x="17144" y="14404"/>
                </a:lnTo>
                <a:lnTo>
                  <a:pt x="17170" y="14466"/>
                </a:lnTo>
                <a:lnTo>
                  <a:pt x="17170" y="14507"/>
                </a:lnTo>
                <a:lnTo>
                  <a:pt x="17154" y="14481"/>
                </a:lnTo>
                <a:lnTo>
                  <a:pt x="17127" y="14453"/>
                </a:lnTo>
                <a:lnTo>
                  <a:pt x="17144" y="14528"/>
                </a:lnTo>
                <a:lnTo>
                  <a:pt x="17122" y="14494"/>
                </a:lnTo>
                <a:lnTo>
                  <a:pt x="17127" y="14528"/>
                </a:lnTo>
                <a:lnTo>
                  <a:pt x="17159" y="14597"/>
                </a:lnTo>
                <a:lnTo>
                  <a:pt x="17170" y="14666"/>
                </a:lnTo>
                <a:lnTo>
                  <a:pt x="17197" y="14700"/>
                </a:lnTo>
                <a:lnTo>
                  <a:pt x="17197" y="14721"/>
                </a:lnTo>
                <a:lnTo>
                  <a:pt x="17217" y="14775"/>
                </a:lnTo>
                <a:lnTo>
                  <a:pt x="17217" y="14831"/>
                </a:lnTo>
                <a:lnTo>
                  <a:pt x="17228" y="14878"/>
                </a:lnTo>
                <a:lnTo>
                  <a:pt x="17255" y="14968"/>
                </a:lnTo>
                <a:lnTo>
                  <a:pt x="17265" y="15016"/>
                </a:lnTo>
                <a:lnTo>
                  <a:pt x="17255" y="15078"/>
                </a:lnTo>
                <a:lnTo>
                  <a:pt x="17260" y="15112"/>
                </a:lnTo>
                <a:lnTo>
                  <a:pt x="17250" y="15134"/>
                </a:lnTo>
                <a:lnTo>
                  <a:pt x="17217" y="15147"/>
                </a:lnTo>
                <a:lnTo>
                  <a:pt x="17217" y="15194"/>
                </a:lnTo>
                <a:lnTo>
                  <a:pt x="17250" y="15215"/>
                </a:lnTo>
                <a:lnTo>
                  <a:pt x="17313" y="15271"/>
                </a:lnTo>
                <a:lnTo>
                  <a:pt x="17350" y="15271"/>
                </a:lnTo>
                <a:lnTo>
                  <a:pt x="17393" y="15278"/>
                </a:lnTo>
                <a:lnTo>
                  <a:pt x="17420" y="15250"/>
                </a:lnTo>
                <a:lnTo>
                  <a:pt x="17451" y="15222"/>
                </a:lnTo>
                <a:lnTo>
                  <a:pt x="17468" y="15222"/>
                </a:lnTo>
                <a:lnTo>
                  <a:pt x="17499" y="15175"/>
                </a:lnTo>
                <a:lnTo>
                  <a:pt x="17543" y="15175"/>
                </a:lnTo>
                <a:lnTo>
                  <a:pt x="17584" y="15160"/>
                </a:lnTo>
                <a:lnTo>
                  <a:pt x="17637" y="15181"/>
                </a:lnTo>
                <a:lnTo>
                  <a:pt x="17669" y="15175"/>
                </a:lnTo>
                <a:lnTo>
                  <a:pt x="17722" y="15168"/>
                </a:lnTo>
                <a:lnTo>
                  <a:pt x="17744" y="15134"/>
                </a:lnTo>
                <a:lnTo>
                  <a:pt x="17755" y="15084"/>
                </a:lnTo>
                <a:lnTo>
                  <a:pt x="17802" y="15065"/>
                </a:lnTo>
                <a:lnTo>
                  <a:pt x="17867" y="15016"/>
                </a:lnTo>
                <a:lnTo>
                  <a:pt x="17925" y="15022"/>
                </a:lnTo>
                <a:lnTo>
                  <a:pt x="17988" y="14996"/>
                </a:lnTo>
                <a:lnTo>
                  <a:pt x="18063" y="14962"/>
                </a:lnTo>
                <a:lnTo>
                  <a:pt x="18169" y="14953"/>
                </a:lnTo>
                <a:lnTo>
                  <a:pt x="18222" y="14996"/>
                </a:lnTo>
                <a:lnTo>
                  <a:pt x="18266" y="15003"/>
                </a:lnTo>
                <a:lnTo>
                  <a:pt x="18340" y="15056"/>
                </a:lnTo>
                <a:lnTo>
                  <a:pt x="18329" y="15078"/>
                </a:lnTo>
                <a:lnTo>
                  <a:pt x="18360" y="15106"/>
                </a:lnTo>
                <a:lnTo>
                  <a:pt x="18399" y="15175"/>
                </a:lnTo>
                <a:lnTo>
                  <a:pt x="18399" y="15222"/>
                </a:lnTo>
                <a:lnTo>
                  <a:pt x="18440" y="15256"/>
                </a:lnTo>
                <a:lnTo>
                  <a:pt x="18462" y="15187"/>
                </a:lnTo>
                <a:lnTo>
                  <a:pt x="18500" y="15153"/>
                </a:lnTo>
                <a:lnTo>
                  <a:pt x="18547" y="15078"/>
                </a:lnTo>
                <a:lnTo>
                  <a:pt x="18553" y="15147"/>
                </a:lnTo>
                <a:lnTo>
                  <a:pt x="18532" y="15187"/>
                </a:lnTo>
                <a:lnTo>
                  <a:pt x="18520" y="15243"/>
                </a:lnTo>
                <a:lnTo>
                  <a:pt x="18488" y="15291"/>
                </a:lnTo>
                <a:lnTo>
                  <a:pt x="18542" y="15278"/>
                </a:lnTo>
                <a:lnTo>
                  <a:pt x="18568" y="15215"/>
                </a:lnTo>
                <a:lnTo>
                  <a:pt x="18585" y="15284"/>
                </a:lnTo>
                <a:lnTo>
                  <a:pt x="18563" y="15325"/>
                </a:lnTo>
                <a:lnTo>
                  <a:pt x="18621" y="15340"/>
                </a:lnTo>
                <a:lnTo>
                  <a:pt x="18648" y="15374"/>
                </a:lnTo>
                <a:lnTo>
                  <a:pt x="18665" y="15422"/>
                </a:lnTo>
                <a:lnTo>
                  <a:pt x="18675" y="15490"/>
                </a:lnTo>
                <a:lnTo>
                  <a:pt x="18713" y="15553"/>
                </a:lnTo>
                <a:lnTo>
                  <a:pt x="18771" y="15580"/>
                </a:lnTo>
                <a:lnTo>
                  <a:pt x="18803" y="15587"/>
                </a:lnTo>
                <a:lnTo>
                  <a:pt x="18834" y="15600"/>
                </a:lnTo>
                <a:lnTo>
                  <a:pt x="18887" y="15628"/>
                </a:lnTo>
                <a:lnTo>
                  <a:pt x="18936" y="15559"/>
                </a:lnTo>
                <a:lnTo>
                  <a:pt x="18967" y="15537"/>
                </a:lnTo>
                <a:lnTo>
                  <a:pt x="18962" y="15593"/>
                </a:lnTo>
                <a:lnTo>
                  <a:pt x="18994" y="15606"/>
                </a:lnTo>
                <a:lnTo>
                  <a:pt x="19042" y="15649"/>
                </a:lnTo>
                <a:lnTo>
                  <a:pt x="19078" y="15606"/>
                </a:lnTo>
                <a:lnTo>
                  <a:pt x="19105" y="15572"/>
                </a:lnTo>
                <a:lnTo>
                  <a:pt x="19158" y="15531"/>
                </a:lnTo>
                <a:lnTo>
                  <a:pt x="19228" y="15531"/>
                </a:lnTo>
                <a:lnTo>
                  <a:pt x="19260" y="15497"/>
                </a:lnTo>
                <a:lnTo>
                  <a:pt x="19255" y="15462"/>
                </a:lnTo>
                <a:lnTo>
                  <a:pt x="19265" y="15400"/>
                </a:lnTo>
                <a:lnTo>
                  <a:pt x="19276" y="15331"/>
                </a:lnTo>
                <a:lnTo>
                  <a:pt x="19303" y="15284"/>
                </a:lnTo>
                <a:lnTo>
                  <a:pt x="19318" y="15209"/>
                </a:lnTo>
                <a:lnTo>
                  <a:pt x="19339" y="15160"/>
                </a:lnTo>
                <a:lnTo>
                  <a:pt x="19361" y="15091"/>
                </a:lnTo>
                <a:lnTo>
                  <a:pt x="19404" y="15050"/>
                </a:lnTo>
                <a:lnTo>
                  <a:pt x="19431" y="14968"/>
                </a:lnTo>
                <a:lnTo>
                  <a:pt x="19441" y="14906"/>
                </a:lnTo>
                <a:lnTo>
                  <a:pt x="19441" y="14859"/>
                </a:lnTo>
                <a:lnTo>
                  <a:pt x="19451" y="14775"/>
                </a:lnTo>
                <a:lnTo>
                  <a:pt x="19462" y="14741"/>
                </a:lnTo>
                <a:lnTo>
                  <a:pt x="19467" y="14666"/>
                </a:lnTo>
                <a:lnTo>
                  <a:pt x="19441" y="14590"/>
                </a:lnTo>
                <a:lnTo>
                  <a:pt x="19446" y="14535"/>
                </a:lnTo>
                <a:lnTo>
                  <a:pt x="19441" y="14494"/>
                </a:lnTo>
                <a:lnTo>
                  <a:pt x="19424" y="14425"/>
                </a:lnTo>
                <a:lnTo>
                  <a:pt x="19383" y="14356"/>
                </a:lnTo>
                <a:lnTo>
                  <a:pt x="19351" y="14322"/>
                </a:lnTo>
                <a:lnTo>
                  <a:pt x="19313" y="14275"/>
                </a:lnTo>
                <a:lnTo>
                  <a:pt x="19303" y="14191"/>
                </a:lnTo>
                <a:lnTo>
                  <a:pt x="19286" y="14197"/>
                </a:lnTo>
                <a:lnTo>
                  <a:pt x="19265" y="14163"/>
                </a:lnTo>
                <a:lnTo>
                  <a:pt x="19238" y="14185"/>
                </a:lnTo>
                <a:lnTo>
                  <a:pt x="19218" y="14094"/>
                </a:lnTo>
                <a:lnTo>
                  <a:pt x="19185" y="14047"/>
                </a:lnTo>
                <a:lnTo>
                  <a:pt x="19192" y="14026"/>
                </a:lnTo>
                <a:lnTo>
                  <a:pt x="19153" y="13991"/>
                </a:lnTo>
                <a:lnTo>
                  <a:pt x="19112" y="13950"/>
                </a:lnTo>
                <a:lnTo>
                  <a:pt x="19047" y="13910"/>
                </a:lnTo>
                <a:lnTo>
                  <a:pt x="19032" y="13862"/>
                </a:lnTo>
                <a:lnTo>
                  <a:pt x="19037" y="13819"/>
                </a:lnTo>
                <a:lnTo>
                  <a:pt x="19020" y="13751"/>
                </a:lnTo>
                <a:lnTo>
                  <a:pt x="19005" y="13744"/>
                </a:lnTo>
                <a:lnTo>
                  <a:pt x="18994" y="13703"/>
                </a:lnTo>
                <a:lnTo>
                  <a:pt x="18984" y="13635"/>
                </a:lnTo>
                <a:lnTo>
                  <a:pt x="18989" y="13600"/>
                </a:lnTo>
                <a:lnTo>
                  <a:pt x="18962" y="13572"/>
                </a:lnTo>
                <a:lnTo>
                  <a:pt x="18941" y="13538"/>
                </a:lnTo>
                <a:lnTo>
                  <a:pt x="18904" y="13566"/>
                </a:lnTo>
                <a:lnTo>
                  <a:pt x="18882" y="13504"/>
                </a:lnTo>
                <a:lnTo>
                  <a:pt x="18887" y="13476"/>
                </a:lnTo>
                <a:lnTo>
                  <a:pt x="18882" y="13435"/>
                </a:lnTo>
                <a:lnTo>
                  <a:pt x="18861" y="13394"/>
                </a:lnTo>
                <a:lnTo>
                  <a:pt x="18856" y="13366"/>
                </a:lnTo>
                <a:lnTo>
                  <a:pt x="18846" y="13353"/>
                </a:lnTo>
                <a:lnTo>
                  <a:pt x="18839" y="13304"/>
                </a:lnTo>
                <a:lnTo>
                  <a:pt x="18824" y="13270"/>
                </a:lnTo>
                <a:close/>
                <a:moveTo>
                  <a:pt x="13377" y="13373"/>
                </a:moveTo>
                <a:lnTo>
                  <a:pt x="13356" y="13407"/>
                </a:lnTo>
                <a:lnTo>
                  <a:pt x="13356" y="13457"/>
                </a:lnTo>
                <a:lnTo>
                  <a:pt x="13324" y="13510"/>
                </a:lnTo>
                <a:lnTo>
                  <a:pt x="13297" y="13497"/>
                </a:lnTo>
                <a:lnTo>
                  <a:pt x="13307" y="13532"/>
                </a:lnTo>
                <a:lnTo>
                  <a:pt x="13287" y="13572"/>
                </a:lnTo>
                <a:lnTo>
                  <a:pt x="13239" y="13622"/>
                </a:lnTo>
                <a:lnTo>
                  <a:pt x="13208" y="13663"/>
                </a:lnTo>
                <a:lnTo>
                  <a:pt x="13181" y="13663"/>
                </a:lnTo>
                <a:lnTo>
                  <a:pt x="13159" y="13676"/>
                </a:lnTo>
                <a:lnTo>
                  <a:pt x="13128" y="13697"/>
                </a:lnTo>
                <a:lnTo>
                  <a:pt x="13101" y="13697"/>
                </a:lnTo>
                <a:lnTo>
                  <a:pt x="13090" y="13744"/>
                </a:lnTo>
                <a:lnTo>
                  <a:pt x="13068" y="13794"/>
                </a:lnTo>
                <a:lnTo>
                  <a:pt x="13075" y="13862"/>
                </a:lnTo>
                <a:lnTo>
                  <a:pt x="13085" y="13910"/>
                </a:lnTo>
                <a:lnTo>
                  <a:pt x="13101" y="13950"/>
                </a:lnTo>
                <a:lnTo>
                  <a:pt x="13095" y="14000"/>
                </a:lnTo>
                <a:lnTo>
                  <a:pt x="13068" y="14060"/>
                </a:lnTo>
                <a:lnTo>
                  <a:pt x="13063" y="14088"/>
                </a:lnTo>
                <a:lnTo>
                  <a:pt x="13036" y="14103"/>
                </a:lnTo>
                <a:lnTo>
                  <a:pt x="13026" y="14163"/>
                </a:lnTo>
                <a:lnTo>
                  <a:pt x="13031" y="14219"/>
                </a:lnTo>
                <a:lnTo>
                  <a:pt x="13053" y="14288"/>
                </a:lnTo>
                <a:lnTo>
                  <a:pt x="13058" y="14356"/>
                </a:lnTo>
                <a:lnTo>
                  <a:pt x="13075" y="14397"/>
                </a:lnTo>
                <a:lnTo>
                  <a:pt x="13121" y="14431"/>
                </a:lnTo>
                <a:lnTo>
                  <a:pt x="13154" y="14453"/>
                </a:lnTo>
                <a:lnTo>
                  <a:pt x="13208" y="14419"/>
                </a:lnTo>
                <a:lnTo>
                  <a:pt x="13254" y="14397"/>
                </a:lnTo>
                <a:lnTo>
                  <a:pt x="13281" y="14300"/>
                </a:lnTo>
                <a:lnTo>
                  <a:pt x="13302" y="14185"/>
                </a:lnTo>
                <a:lnTo>
                  <a:pt x="13341" y="14034"/>
                </a:lnTo>
                <a:lnTo>
                  <a:pt x="13367" y="13923"/>
                </a:lnTo>
                <a:lnTo>
                  <a:pt x="13387" y="13834"/>
                </a:lnTo>
                <a:lnTo>
                  <a:pt x="13394" y="13766"/>
                </a:lnTo>
                <a:lnTo>
                  <a:pt x="13409" y="13751"/>
                </a:lnTo>
                <a:lnTo>
                  <a:pt x="13414" y="13716"/>
                </a:lnTo>
                <a:lnTo>
                  <a:pt x="13404" y="13656"/>
                </a:lnTo>
                <a:lnTo>
                  <a:pt x="13414" y="13635"/>
                </a:lnTo>
                <a:lnTo>
                  <a:pt x="13435" y="13682"/>
                </a:lnTo>
                <a:lnTo>
                  <a:pt x="13447" y="13656"/>
                </a:lnTo>
                <a:lnTo>
                  <a:pt x="13452" y="13622"/>
                </a:lnTo>
                <a:lnTo>
                  <a:pt x="13435" y="13588"/>
                </a:lnTo>
                <a:lnTo>
                  <a:pt x="13425" y="13491"/>
                </a:lnTo>
                <a:lnTo>
                  <a:pt x="13409" y="13441"/>
                </a:lnTo>
                <a:lnTo>
                  <a:pt x="13394" y="13407"/>
                </a:lnTo>
                <a:lnTo>
                  <a:pt x="13377" y="13373"/>
                </a:lnTo>
                <a:close/>
                <a:moveTo>
                  <a:pt x="20229" y="13572"/>
                </a:moveTo>
                <a:lnTo>
                  <a:pt x="20234" y="13635"/>
                </a:lnTo>
                <a:lnTo>
                  <a:pt x="20239" y="13656"/>
                </a:lnTo>
                <a:lnTo>
                  <a:pt x="20249" y="13648"/>
                </a:lnTo>
                <a:lnTo>
                  <a:pt x="20265" y="13663"/>
                </a:lnTo>
                <a:lnTo>
                  <a:pt x="20260" y="13600"/>
                </a:lnTo>
                <a:lnTo>
                  <a:pt x="20229" y="13572"/>
                </a:lnTo>
                <a:close/>
                <a:moveTo>
                  <a:pt x="20265" y="13669"/>
                </a:moveTo>
                <a:lnTo>
                  <a:pt x="20260" y="13691"/>
                </a:lnTo>
                <a:lnTo>
                  <a:pt x="20282" y="13725"/>
                </a:lnTo>
                <a:lnTo>
                  <a:pt x="20302" y="13716"/>
                </a:lnTo>
                <a:lnTo>
                  <a:pt x="20265" y="13669"/>
                </a:lnTo>
                <a:close/>
                <a:moveTo>
                  <a:pt x="0" y="13682"/>
                </a:moveTo>
                <a:lnTo>
                  <a:pt x="0" y="13716"/>
                </a:lnTo>
                <a:lnTo>
                  <a:pt x="10" y="13682"/>
                </a:lnTo>
                <a:lnTo>
                  <a:pt x="0" y="13682"/>
                </a:lnTo>
                <a:close/>
                <a:moveTo>
                  <a:pt x="21010" y="13682"/>
                </a:moveTo>
                <a:lnTo>
                  <a:pt x="20978" y="13710"/>
                </a:lnTo>
                <a:lnTo>
                  <a:pt x="20957" y="13716"/>
                </a:lnTo>
                <a:lnTo>
                  <a:pt x="20930" y="13731"/>
                </a:lnTo>
                <a:lnTo>
                  <a:pt x="20935" y="13759"/>
                </a:lnTo>
                <a:lnTo>
                  <a:pt x="20973" y="13744"/>
                </a:lnTo>
                <a:lnTo>
                  <a:pt x="21010" y="13725"/>
                </a:lnTo>
                <a:lnTo>
                  <a:pt x="21010" y="13682"/>
                </a:lnTo>
                <a:close/>
                <a:moveTo>
                  <a:pt x="20872" y="13785"/>
                </a:moveTo>
                <a:lnTo>
                  <a:pt x="20850" y="13813"/>
                </a:lnTo>
                <a:lnTo>
                  <a:pt x="20855" y="13847"/>
                </a:lnTo>
                <a:lnTo>
                  <a:pt x="20887" y="13862"/>
                </a:lnTo>
                <a:lnTo>
                  <a:pt x="20925" y="13847"/>
                </a:lnTo>
                <a:lnTo>
                  <a:pt x="20935" y="13807"/>
                </a:lnTo>
                <a:lnTo>
                  <a:pt x="20914" y="13785"/>
                </a:lnTo>
                <a:lnTo>
                  <a:pt x="20899" y="13800"/>
                </a:lnTo>
                <a:lnTo>
                  <a:pt x="20872" y="13785"/>
                </a:lnTo>
                <a:close/>
                <a:moveTo>
                  <a:pt x="20079" y="14006"/>
                </a:moveTo>
                <a:lnTo>
                  <a:pt x="20084" y="14034"/>
                </a:lnTo>
                <a:lnTo>
                  <a:pt x="20127" y="14088"/>
                </a:lnTo>
                <a:lnTo>
                  <a:pt x="20164" y="14129"/>
                </a:lnTo>
                <a:lnTo>
                  <a:pt x="20202" y="14163"/>
                </a:lnTo>
                <a:lnTo>
                  <a:pt x="20239" y="14191"/>
                </a:lnTo>
                <a:lnTo>
                  <a:pt x="20260" y="14172"/>
                </a:lnTo>
                <a:lnTo>
                  <a:pt x="20229" y="14129"/>
                </a:lnTo>
                <a:lnTo>
                  <a:pt x="20181" y="14081"/>
                </a:lnTo>
                <a:lnTo>
                  <a:pt x="20159" y="14060"/>
                </a:lnTo>
                <a:lnTo>
                  <a:pt x="20137" y="14034"/>
                </a:lnTo>
                <a:lnTo>
                  <a:pt x="20106" y="14006"/>
                </a:lnTo>
                <a:lnTo>
                  <a:pt x="20079" y="14006"/>
                </a:lnTo>
                <a:close/>
                <a:moveTo>
                  <a:pt x="20601" y="15222"/>
                </a:moveTo>
                <a:lnTo>
                  <a:pt x="20579" y="15228"/>
                </a:lnTo>
                <a:lnTo>
                  <a:pt x="20606" y="15291"/>
                </a:lnTo>
                <a:lnTo>
                  <a:pt x="20648" y="15374"/>
                </a:lnTo>
                <a:lnTo>
                  <a:pt x="20681" y="15415"/>
                </a:lnTo>
                <a:lnTo>
                  <a:pt x="20674" y="15428"/>
                </a:lnTo>
                <a:lnTo>
                  <a:pt x="20701" y="15490"/>
                </a:lnTo>
                <a:lnTo>
                  <a:pt x="20701" y="15553"/>
                </a:lnTo>
                <a:lnTo>
                  <a:pt x="20691" y="15628"/>
                </a:lnTo>
                <a:lnTo>
                  <a:pt x="20654" y="15662"/>
                </a:lnTo>
                <a:lnTo>
                  <a:pt x="20648" y="15696"/>
                </a:lnTo>
                <a:lnTo>
                  <a:pt x="20712" y="15737"/>
                </a:lnTo>
                <a:lnTo>
                  <a:pt x="20734" y="15787"/>
                </a:lnTo>
                <a:lnTo>
                  <a:pt x="20696" y="15868"/>
                </a:lnTo>
                <a:lnTo>
                  <a:pt x="20722" y="15881"/>
                </a:lnTo>
                <a:lnTo>
                  <a:pt x="20734" y="15909"/>
                </a:lnTo>
                <a:lnTo>
                  <a:pt x="20776" y="15868"/>
                </a:lnTo>
                <a:lnTo>
                  <a:pt x="20807" y="15799"/>
                </a:lnTo>
                <a:lnTo>
                  <a:pt x="20829" y="15752"/>
                </a:lnTo>
                <a:lnTo>
                  <a:pt x="20834" y="15731"/>
                </a:lnTo>
                <a:lnTo>
                  <a:pt x="20829" y="15690"/>
                </a:lnTo>
                <a:lnTo>
                  <a:pt x="20845" y="15662"/>
                </a:lnTo>
                <a:lnTo>
                  <a:pt x="20894" y="15662"/>
                </a:lnTo>
                <a:lnTo>
                  <a:pt x="20909" y="15606"/>
                </a:lnTo>
                <a:lnTo>
                  <a:pt x="20925" y="15518"/>
                </a:lnTo>
                <a:lnTo>
                  <a:pt x="20894" y="15512"/>
                </a:lnTo>
                <a:lnTo>
                  <a:pt x="20860" y="15546"/>
                </a:lnTo>
                <a:lnTo>
                  <a:pt x="20824" y="15537"/>
                </a:lnTo>
                <a:lnTo>
                  <a:pt x="20776" y="15512"/>
                </a:lnTo>
                <a:lnTo>
                  <a:pt x="20766" y="15434"/>
                </a:lnTo>
                <a:lnTo>
                  <a:pt x="20739" y="15409"/>
                </a:lnTo>
                <a:lnTo>
                  <a:pt x="20739" y="15477"/>
                </a:lnTo>
                <a:lnTo>
                  <a:pt x="20696" y="15374"/>
                </a:lnTo>
                <a:lnTo>
                  <a:pt x="20681" y="15291"/>
                </a:lnTo>
                <a:lnTo>
                  <a:pt x="20633" y="15271"/>
                </a:lnTo>
                <a:lnTo>
                  <a:pt x="20601" y="15222"/>
                </a:lnTo>
                <a:close/>
                <a:moveTo>
                  <a:pt x="20589" y="15793"/>
                </a:moveTo>
                <a:lnTo>
                  <a:pt x="20548" y="15840"/>
                </a:lnTo>
                <a:lnTo>
                  <a:pt x="20541" y="15896"/>
                </a:lnTo>
                <a:lnTo>
                  <a:pt x="20521" y="15915"/>
                </a:lnTo>
                <a:lnTo>
                  <a:pt x="20495" y="15993"/>
                </a:lnTo>
                <a:lnTo>
                  <a:pt x="20456" y="16046"/>
                </a:lnTo>
                <a:lnTo>
                  <a:pt x="20408" y="16102"/>
                </a:lnTo>
                <a:lnTo>
                  <a:pt x="20367" y="16143"/>
                </a:lnTo>
                <a:lnTo>
                  <a:pt x="20328" y="16165"/>
                </a:lnTo>
                <a:lnTo>
                  <a:pt x="20255" y="16268"/>
                </a:lnTo>
                <a:lnTo>
                  <a:pt x="20222" y="16343"/>
                </a:lnTo>
                <a:lnTo>
                  <a:pt x="20234" y="16384"/>
                </a:lnTo>
                <a:lnTo>
                  <a:pt x="20297" y="16390"/>
                </a:lnTo>
                <a:lnTo>
                  <a:pt x="20335" y="16424"/>
                </a:lnTo>
                <a:lnTo>
                  <a:pt x="20388" y="16431"/>
                </a:lnTo>
                <a:lnTo>
                  <a:pt x="20415" y="16397"/>
                </a:lnTo>
                <a:lnTo>
                  <a:pt x="20461" y="16349"/>
                </a:lnTo>
                <a:lnTo>
                  <a:pt x="20495" y="16240"/>
                </a:lnTo>
                <a:lnTo>
                  <a:pt x="20510" y="16171"/>
                </a:lnTo>
                <a:lnTo>
                  <a:pt x="20563" y="16137"/>
                </a:lnTo>
                <a:lnTo>
                  <a:pt x="20606" y="16130"/>
                </a:lnTo>
                <a:lnTo>
                  <a:pt x="20584" y="16081"/>
                </a:lnTo>
                <a:lnTo>
                  <a:pt x="20616" y="16040"/>
                </a:lnTo>
                <a:lnTo>
                  <a:pt x="20654" y="15965"/>
                </a:lnTo>
                <a:lnTo>
                  <a:pt x="20674" y="15915"/>
                </a:lnTo>
                <a:lnTo>
                  <a:pt x="20674" y="15875"/>
                </a:lnTo>
                <a:lnTo>
                  <a:pt x="20659" y="15834"/>
                </a:lnTo>
                <a:lnTo>
                  <a:pt x="20616" y="15875"/>
                </a:lnTo>
                <a:lnTo>
                  <a:pt x="20601" y="15834"/>
                </a:lnTo>
                <a:lnTo>
                  <a:pt x="20589" y="15793"/>
                </a:lnTo>
                <a:close/>
                <a:moveTo>
                  <a:pt x="18952" y="15812"/>
                </a:moveTo>
                <a:lnTo>
                  <a:pt x="18952" y="15862"/>
                </a:lnTo>
                <a:lnTo>
                  <a:pt x="18984" y="15943"/>
                </a:lnTo>
                <a:lnTo>
                  <a:pt x="18994" y="16012"/>
                </a:lnTo>
                <a:lnTo>
                  <a:pt x="19025" y="16102"/>
                </a:lnTo>
                <a:lnTo>
                  <a:pt x="19064" y="16102"/>
                </a:lnTo>
                <a:lnTo>
                  <a:pt x="19073" y="16109"/>
                </a:lnTo>
                <a:lnTo>
                  <a:pt x="19117" y="16040"/>
                </a:lnTo>
                <a:lnTo>
                  <a:pt x="19138" y="16068"/>
                </a:lnTo>
                <a:lnTo>
                  <a:pt x="19143" y="15984"/>
                </a:lnTo>
                <a:lnTo>
                  <a:pt x="19165" y="15950"/>
                </a:lnTo>
                <a:lnTo>
                  <a:pt x="19158" y="15827"/>
                </a:lnTo>
                <a:lnTo>
                  <a:pt x="19122" y="15821"/>
                </a:lnTo>
                <a:lnTo>
                  <a:pt x="19078" y="15840"/>
                </a:lnTo>
                <a:lnTo>
                  <a:pt x="19047" y="15855"/>
                </a:lnTo>
                <a:lnTo>
                  <a:pt x="18989" y="15821"/>
                </a:lnTo>
                <a:lnTo>
                  <a:pt x="18952" y="15812"/>
                </a:lnTo>
                <a:close/>
                <a:moveTo>
                  <a:pt x="14526" y="16652"/>
                </a:moveTo>
                <a:lnTo>
                  <a:pt x="14526" y="16671"/>
                </a:lnTo>
                <a:lnTo>
                  <a:pt x="14516" y="16721"/>
                </a:lnTo>
                <a:lnTo>
                  <a:pt x="14516" y="16783"/>
                </a:lnTo>
                <a:lnTo>
                  <a:pt x="14606" y="16774"/>
                </a:lnTo>
                <a:lnTo>
                  <a:pt x="14622" y="16727"/>
                </a:lnTo>
                <a:lnTo>
                  <a:pt x="14622" y="16699"/>
                </a:lnTo>
                <a:lnTo>
                  <a:pt x="14564" y="16686"/>
                </a:lnTo>
                <a:lnTo>
                  <a:pt x="14526" y="16652"/>
                </a:lnTo>
                <a:close/>
                <a:moveTo>
                  <a:pt x="7084" y="16940"/>
                </a:moveTo>
                <a:lnTo>
                  <a:pt x="7053" y="16989"/>
                </a:lnTo>
                <a:lnTo>
                  <a:pt x="6999" y="16961"/>
                </a:lnTo>
                <a:lnTo>
                  <a:pt x="6931" y="17030"/>
                </a:lnTo>
                <a:lnTo>
                  <a:pt x="6963" y="17084"/>
                </a:lnTo>
                <a:lnTo>
                  <a:pt x="7011" y="17030"/>
                </a:lnTo>
                <a:lnTo>
                  <a:pt x="7038" y="17071"/>
                </a:lnTo>
                <a:lnTo>
                  <a:pt x="7117" y="17036"/>
                </a:lnTo>
                <a:lnTo>
                  <a:pt x="7132" y="16996"/>
                </a:lnTo>
                <a:lnTo>
                  <a:pt x="7084" y="16940"/>
                </a:lnTo>
                <a:close/>
                <a:moveTo>
                  <a:pt x="6458" y="17112"/>
                </a:moveTo>
                <a:lnTo>
                  <a:pt x="6404" y="17167"/>
                </a:lnTo>
                <a:lnTo>
                  <a:pt x="6383" y="17249"/>
                </a:lnTo>
                <a:lnTo>
                  <a:pt x="6356" y="17311"/>
                </a:lnTo>
                <a:lnTo>
                  <a:pt x="6276" y="17264"/>
                </a:lnTo>
                <a:lnTo>
                  <a:pt x="6197" y="17180"/>
                </a:lnTo>
                <a:lnTo>
                  <a:pt x="6148" y="17152"/>
                </a:lnTo>
                <a:lnTo>
                  <a:pt x="6228" y="17290"/>
                </a:lnTo>
                <a:lnTo>
                  <a:pt x="6286" y="17367"/>
                </a:lnTo>
                <a:lnTo>
                  <a:pt x="6361" y="17436"/>
                </a:lnTo>
                <a:lnTo>
                  <a:pt x="6419" y="17455"/>
                </a:lnTo>
                <a:lnTo>
                  <a:pt x="6463" y="17496"/>
                </a:lnTo>
                <a:lnTo>
                  <a:pt x="6526" y="17511"/>
                </a:lnTo>
                <a:lnTo>
                  <a:pt x="6574" y="17470"/>
                </a:lnTo>
                <a:lnTo>
                  <a:pt x="6596" y="17414"/>
                </a:lnTo>
                <a:lnTo>
                  <a:pt x="6627" y="17462"/>
                </a:lnTo>
                <a:lnTo>
                  <a:pt x="6680" y="17455"/>
                </a:lnTo>
                <a:lnTo>
                  <a:pt x="6707" y="17387"/>
                </a:lnTo>
                <a:lnTo>
                  <a:pt x="6627" y="17359"/>
                </a:lnTo>
                <a:lnTo>
                  <a:pt x="6547" y="17277"/>
                </a:lnTo>
                <a:lnTo>
                  <a:pt x="6521" y="17187"/>
                </a:lnTo>
                <a:lnTo>
                  <a:pt x="6499" y="17127"/>
                </a:lnTo>
                <a:lnTo>
                  <a:pt x="6458" y="17112"/>
                </a:lnTo>
                <a:close/>
                <a:moveTo>
                  <a:pt x="7127" y="18651"/>
                </a:moveTo>
                <a:lnTo>
                  <a:pt x="7084" y="18673"/>
                </a:lnTo>
                <a:lnTo>
                  <a:pt x="7053" y="18720"/>
                </a:lnTo>
                <a:lnTo>
                  <a:pt x="7011" y="18767"/>
                </a:lnTo>
                <a:lnTo>
                  <a:pt x="6963" y="18789"/>
                </a:lnTo>
                <a:lnTo>
                  <a:pt x="6920" y="18823"/>
                </a:lnTo>
                <a:lnTo>
                  <a:pt x="6883" y="18870"/>
                </a:lnTo>
                <a:lnTo>
                  <a:pt x="6825" y="18886"/>
                </a:lnTo>
                <a:lnTo>
                  <a:pt x="6792" y="18933"/>
                </a:lnTo>
                <a:lnTo>
                  <a:pt x="6760" y="18982"/>
                </a:lnTo>
                <a:lnTo>
                  <a:pt x="6733" y="19057"/>
                </a:lnTo>
                <a:lnTo>
                  <a:pt x="6685" y="19111"/>
                </a:lnTo>
                <a:lnTo>
                  <a:pt x="6649" y="19167"/>
                </a:lnTo>
                <a:lnTo>
                  <a:pt x="6612" y="19242"/>
                </a:lnTo>
                <a:lnTo>
                  <a:pt x="6579" y="19298"/>
                </a:lnTo>
                <a:lnTo>
                  <a:pt x="6547" y="19379"/>
                </a:lnTo>
                <a:lnTo>
                  <a:pt x="6559" y="19463"/>
                </a:lnTo>
                <a:lnTo>
                  <a:pt x="6569" y="19545"/>
                </a:lnTo>
                <a:lnTo>
                  <a:pt x="6559" y="19626"/>
                </a:lnTo>
                <a:lnTo>
                  <a:pt x="6537" y="19710"/>
                </a:lnTo>
                <a:lnTo>
                  <a:pt x="6511" y="19792"/>
                </a:lnTo>
                <a:lnTo>
                  <a:pt x="6506" y="19876"/>
                </a:lnTo>
                <a:lnTo>
                  <a:pt x="6506" y="19964"/>
                </a:lnTo>
                <a:lnTo>
                  <a:pt x="6521" y="20039"/>
                </a:lnTo>
                <a:lnTo>
                  <a:pt x="6542" y="20129"/>
                </a:lnTo>
                <a:lnTo>
                  <a:pt x="6559" y="20219"/>
                </a:lnTo>
                <a:lnTo>
                  <a:pt x="6579" y="20314"/>
                </a:lnTo>
                <a:lnTo>
                  <a:pt x="6586" y="20410"/>
                </a:lnTo>
                <a:lnTo>
                  <a:pt x="6574" y="20520"/>
                </a:lnTo>
                <a:lnTo>
                  <a:pt x="6537" y="20597"/>
                </a:lnTo>
                <a:lnTo>
                  <a:pt x="6479" y="20651"/>
                </a:lnTo>
                <a:lnTo>
                  <a:pt x="6404" y="20685"/>
                </a:lnTo>
                <a:lnTo>
                  <a:pt x="6325" y="20720"/>
                </a:lnTo>
                <a:lnTo>
                  <a:pt x="6255" y="20754"/>
                </a:lnTo>
                <a:lnTo>
                  <a:pt x="6192" y="20823"/>
                </a:lnTo>
                <a:lnTo>
                  <a:pt x="6133" y="20878"/>
                </a:lnTo>
                <a:lnTo>
                  <a:pt x="6054" y="20906"/>
                </a:lnTo>
                <a:lnTo>
                  <a:pt x="6015" y="20816"/>
                </a:lnTo>
                <a:lnTo>
                  <a:pt x="5957" y="20760"/>
                </a:lnTo>
                <a:lnTo>
                  <a:pt x="5877" y="20788"/>
                </a:lnTo>
                <a:lnTo>
                  <a:pt x="5819" y="20685"/>
                </a:lnTo>
                <a:lnTo>
                  <a:pt x="5793" y="20775"/>
                </a:lnTo>
                <a:lnTo>
                  <a:pt x="5749" y="20878"/>
                </a:lnTo>
                <a:lnTo>
                  <a:pt x="5681" y="20816"/>
                </a:lnTo>
                <a:lnTo>
                  <a:pt x="5607" y="20788"/>
                </a:lnTo>
                <a:lnTo>
                  <a:pt x="5532" y="20775"/>
                </a:lnTo>
                <a:lnTo>
                  <a:pt x="5484" y="20672"/>
                </a:lnTo>
                <a:lnTo>
                  <a:pt x="5409" y="20700"/>
                </a:lnTo>
                <a:lnTo>
                  <a:pt x="5341" y="20651"/>
                </a:lnTo>
                <a:lnTo>
                  <a:pt x="5297" y="20541"/>
                </a:lnTo>
                <a:lnTo>
                  <a:pt x="5244" y="20735"/>
                </a:lnTo>
                <a:lnTo>
                  <a:pt x="5169" y="20754"/>
                </a:lnTo>
                <a:lnTo>
                  <a:pt x="5106" y="20692"/>
                </a:lnTo>
                <a:lnTo>
                  <a:pt x="5036" y="20726"/>
                </a:lnTo>
                <a:lnTo>
                  <a:pt x="4957" y="20775"/>
                </a:lnTo>
                <a:lnTo>
                  <a:pt x="4883" y="20810"/>
                </a:lnTo>
                <a:lnTo>
                  <a:pt x="4804" y="20795"/>
                </a:lnTo>
                <a:lnTo>
                  <a:pt x="4777" y="20707"/>
                </a:lnTo>
                <a:lnTo>
                  <a:pt x="4717" y="20631"/>
                </a:lnTo>
                <a:lnTo>
                  <a:pt x="4649" y="20589"/>
                </a:lnTo>
                <a:lnTo>
                  <a:pt x="4574" y="20604"/>
                </a:lnTo>
                <a:lnTo>
                  <a:pt x="4495" y="20589"/>
                </a:lnTo>
                <a:lnTo>
                  <a:pt x="4451" y="20554"/>
                </a:lnTo>
                <a:lnTo>
                  <a:pt x="4473" y="20747"/>
                </a:lnTo>
                <a:lnTo>
                  <a:pt x="4485" y="20844"/>
                </a:lnTo>
                <a:lnTo>
                  <a:pt x="4521" y="20947"/>
                </a:lnTo>
                <a:lnTo>
                  <a:pt x="4596" y="20966"/>
                </a:lnTo>
                <a:lnTo>
                  <a:pt x="4623" y="21063"/>
                </a:lnTo>
                <a:lnTo>
                  <a:pt x="4659" y="21160"/>
                </a:lnTo>
                <a:lnTo>
                  <a:pt x="4628" y="21291"/>
                </a:lnTo>
                <a:lnTo>
                  <a:pt x="4548" y="21235"/>
                </a:lnTo>
                <a:lnTo>
                  <a:pt x="4473" y="21194"/>
                </a:lnTo>
                <a:lnTo>
                  <a:pt x="4383" y="21181"/>
                </a:lnTo>
                <a:lnTo>
                  <a:pt x="4308" y="21235"/>
                </a:lnTo>
                <a:lnTo>
                  <a:pt x="4229" y="21250"/>
                </a:lnTo>
                <a:lnTo>
                  <a:pt x="4159" y="21173"/>
                </a:lnTo>
                <a:lnTo>
                  <a:pt x="4079" y="21138"/>
                </a:lnTo>
                <a:lnTo>
                  <a:pt x="4011" y="21029"/>
                </a:lnTo>
                <a:lnTo>
                  <a:pt x="3946" y="21119"/>
                </a:lnTo>
                <a:lnTo>
                  <a:pt x="3909" y="21022"/>
                </a:lnTo>
                <a:lnTo>
                  <a:pt x="3893" y="20926"/>
                </a:lnTo>
                <a:lnTo>
                  <a:pt x="3851" y="20838"/>
                </a:lnTo>
                <a:lnTo>
                  <a:pt x="3793" y="20932"/>
                </a:lnTo>
                <a:lnTo>
                  <a:pt x="3723" y="20982"/>
                </a:lnTo>
                <a:lnTo>
                  <a:pt x="3648" y="20926"/>
                </a:lnTo>
                <a:lnTo>
                  <a:pt x="3574" y="20966"/>
                </a:lnTo>
                <a:lnTo>
                  <a:pt x="3516" y="21050"/>
                </a:lnTo>
                <a:lnTo>
                  <a:pt x="3436" y="21063"/>
                </a:lnTo>
                <a:lnTo>
                  <a:pt x="3351" y="21057"/>
                </a:lnTo>
                <a:lnTo>
                  <a:pt x="3266" y="21050"/>
                </a:lnTo>
                <a:lnTo>
                  <a:pt x="3186" y="21063"/>
                </a:lnTo>
                <a:lnTo>
                  <a:pt x="3095" y="21029"/>
                </a:lnTo>
                <a:lnTo>
                  <a:pt x="3022" y="21009"/>
                </a:lnTo>
                <a:lnTo>
                  <a:pt x="2942" y="21044"/>
                </a:lnTo>
                <a:lnTo>
                  <a:pt x="2862" y="21050"/>
                </a:lnTo>
                <a:lnTo>
                  <a:pt x="2782" y="21001"/>
                </a:lnTo>
                <a:lnTo>
                  <a:pt x="2696" y="21035"/>
                </a:lnTo>
                <a:lnTo>
                  <a:pt x="2659" y="21016"/>
                </a:lnTo>
                <a:lnTo>
                  <a:pt x="2611" y="21001"/>
                </a:lnTo>
                <a:lnTo>
                  <a:pt x="2543" y="21063"/>
                </a:lnTo>
                <a:lnTo>
                  <a:pt x="2478" y="21119"/>
                </a:lnTo>
                <a:lnTo>
                  <a:pt x="2399" y="21188"/>
                </a:lnTo>
                <a:lnTo>
                  <a:pt x="2319" y="21216"/>
                </a:lnTo>
                <a:lnTo>
                  <a:pt x="2239" y="21222"/>
                </a:lnTo>
                <a:lnTo>
                  <a:pt x="2171" y="21297"/>
                </a:lnTo>
                <a:lnTo>
                  <a:pt x="2079" y="21359"/>
                </a:lnTo>
                <a:lnTo>
                  <a:pt x="2048" y="21256"/>
                </a:lnTo>
                <a:lnTo>
                  <a:pt x="1968" y="21310"/>
                </a:lnTo>
                <a:lnTo>
                  <a:pt x="1951" y="21413"/>
                </a:lnTo>
                <a:lnTo>
                  <a:pt x="1985" y="21600"/>
                </a:lnTo>
                <a:lnTo>
                  <a:pt x="6393" y="21600"/>
                </a:lnTo>
                <a:lnTo>
                  <a:pt x="6511" y="21503"/>
                </a:lnTo>
                <a:lnTo>
                  <a:pt x="6579" y="21435"/>
                </a:lnTo>
                <a:lnTo>
                  <a:pt x="6659" y="21387"/>
                </a:lnTo>
                <a:lnTo>
                  <a:pt x="6750" y="21276"/>
                </a:lnTo>
                <a:lnTo>
                  <a:pt x="6782" y="21181"/>
                </a:lnTo>
                <a:lnTo>
                  <a:pt x="6808" y="21078"/>
                </a:lnTo>
                <a:lnTo>
                  <a:pt x="6888" y="21035"/>
                </a:lnTo>
                <a:lnTo>
                  <a:pt x="6920" y="20947"/>
                </a:lnTo>
                <a:lnTo>
                  <a:pt x="6951" y="20838"/>
                </a:lnTo>
                <a:lnTo>
                  <a:pt x="6963" y="20692"/>
                </a:lnTo>
                <a:lnTo>
                  <a:pt x="6941" y="20597"/>
                </a:lnTo>
                <a:lnTo>
                  <a:pt x="6941" y="20494"/>
                </a:lnTo>
                <a:lnTo>
                  <a:pt x="6920" y="20404"/>
                </a:lnTo>
                <a:lnTo>
                  <a:pt x="6915" y="20185"/>
                </a:lnTo>
                <a:lnTo>
                  <a:pt x="6898" y="20095"/>
                </a:lnTo>
                <a:lnTo>
                  <a:pt x="6866" y="20019"/>
                </a:lnTo>
                <a:lnTo>
                  <a:pt x="6851" y="19936"/>
                </a:lnTo>
                <a:lnTo>
                  <a:pt x="6840" y="19854"/>
                </a:lnTo>
                <a:lnTo>
                  <a:pt x="6813" y="19772"/>
                </a:lnTo>
                <a:lnTo>
                  <a:pt x="6772" y="19704"/>
                </a:lnTo>
                <a:lnTo>
                  <a:pt x="6724" y="19654"/>
                </a:lnTo>
                <a:lnTo>
                  <a:pt x="6692" y="19592"/>
                </a:lnTo>
                <a:lnTo>
                  <a:pt x="6670" y="19504"/>
                </a:lnTo>
                <a:lnTo>
                  <a:pt x="6680" y="19435"/>
                </a:lnTo>
                <a:lnTo>
                  <a:pt x="6719" y="19345"/>
                </a:lnTo>
                <a:lnTo>
                  <a:pt x="6750" y="19291"/>
                </a:lnTo>
                <a:lnTo>
                  <a:pt x="6782" y="19223"/>
                </a:lnTo>
                <a:lnTo>
                  <a:pt x="6840" y="19208"/>
                </a:lnTo>
                <a:lnTo>
                  <a:pt x="6878" y="19167"/>
                </a:lnTo>
                <a:lnTo>
                  <a:pt x="6851" y="19105"/>
                </a:lnTo>
                <a:lnTo>
                  <a:pt x="6845" y="19036"/>
                </a:lnTo>
                <a:lnTo>
                  <a:pt x="6856" y="18967"/>
                </a:lnTo>
                <a:lnTo>
                  <a:pt x="6883" y="18913"/>
                </a:lnTo>
                <a:lnTo>
                  <a:pt x="6925" y="18864"/>
                </a:lnTo>
                <a:lnTo>
                  <a:pt x="6968" y="18830"/>
                </a:lnTo>
                <a:lnTo>
                  <a:pt x="7016" y="18810"/>
                </a:lnTo>
                <a:lnTo>
                  <a:pt x="7058" y="18836"/>
                </a:lnTo>
                <a:lnTo>
                  <a:pt x="7084" y="18802"/>
                </a:lnTo>
                <a:lnTo>
                  <a:pt x="7144" y="18748"/>
                </a:lnTo>
                <a:lnTo>
                  <a:pt x="7164" y="18692"/>
                </a:lnTo>
                <a:lnTo>
                  <a:pt x="7127" y="18651"/>
                </a:lnTo>
                <a:close/>
                <a:moveTo>
                  <a:pt x="18387" y="19001"/>
                </a:moveTo>
                <a:lnTo>
                  <a:pt x="18387" y="19077"/>
                </a:lnTo>
                <a:lnTo>
                  <a:pt x="18372" y="19167"/>
                </a:lnTo>
                <a:lnTo>
                  <a:pt x="18319" y="19180"/>
                </a:lnTo>
                <a:lnTo>
                  <a:pt x="18266" y="19201"/>
                </a:lnTo>
                <a:lnTo>
                  <a:pt x="18196" y="19201"/>
                </a:lnTo>
                <a:lnTo>
                  <a:pt x="18138" y="19208"/>
                </a:lnTo>
                <a:lnTo>
                  <a:pt x="18075" y="19242"/>
                </a:lnTo>
                <a:lnTo>
                  <a:pt x="18021" y="19270"/>
                </a:lnTo>
                <a:lnTo>
                  <a:pt x="17968" y="19257"/>
                </a:lnTo>
                <a:lnTo>
                  <a:pt x="17915" y="19236"/>
                </a:lnTo>
                <a:lnTo>
                  <a:pt x="17867" y="19236"/>
                </a:lnTo>
                <a:lnTo>
                  <a:pt x="17809" y="19263"/>
                </a:lnTo>
                <a:lnTo>
                  <a:pt x="17749" y="19248"/>
                </a:lnTo>
                <a:lnTo>
                  <a:pt x="17696" y="19223"/>
                </a:lnTo>
                <a:lnTo>
                  <a:pt x="17642" y="19236"/>
                </a:lnTo>
                <a:lnTo>
                  <a:pt x="17606" y="19298"/>
                </a:lnTo>
                <a:lnTo>
                  <a:pt x="17558" y="19352"/>
                </a:lnTo>
                <a:lnTo>
                  <a:pt x="17499" y="19373"/>
                </a:lnTo>
                <a:lnTo>
                  <a:pt x="17425" y="19352"/>
                </a:lnTo>
                <a:lnTo>
                  <a:pt x="17356" y="19304"/>
                </a:lnTo>
                <a:lnTo>
                  <a:pt x="17313" y="19257"/>
                </a:lnTo>
                <a:lnTo>
                  <a:pt x="17250" y="19263"/>
                </a:lnTo>
                <a:lnTo>
                  <a:pt x="17212" y="19201"/>
                </a:lnTo>
                <a:lnTo>
                  <a:pt x="17180" y="19145"/>
                </a:lnTo>
                <a:lnTo>
                  <a:pt x="17132" y="19105"/>
                </a:lnTo>
                <a:lnTo>
                  <a:pt x="17091" y="19145"/>
                </a:lnTo>
                <a:lnTo>
                  <a:pt x="17026" y="19154"/>
                </a:lnTo>
                <a:lnTo>
                  <a:pt x="16989" y="19208"/>
                </a:lnTo>
                <a:lnTo>
                  <a:pt x="16936" y="19263"/>
                </a:lnTo>
                <a:lnTo>
                  <a:pt x="16878" y="19291"/>
                </a:lnTo>
                <a:lnTo>
                  <a:pt x="16813" y="19311"/>
                </a:lnTo>
                <a:lnTo>
                  <a:pt x="16760" y="19311"/>
                </a:lnTo>
                <a:lnTo>
                  <a:pt x="16702" y="19304"/>
                </a:lnTo>
                <a:lnTo>
                  <a:pt x="16627" y="19195"/>
                </a:lnTo>
                <a:lnTo>
                  <a:pt x="16590" y="19126"/>
                </a:lnTo>
                <a:lnTo>
                  <a:pt x="16542" y="19077"/>
                </a:lnTo>
                <a:lnTo>
                  <a:pt x="16505" y="19051"/>
                </a:lnTo>
                <a:lnTo>
                  <a:pt x="16431" y="19188"/>
                </a:lnTo>
                <a:lnTo>
                  <a:pt x="16392" y="19242"/>
                </a:lnTo>
                <a:lnTo>
                  <a:pt x="16361" y="19304"/>
                </a:lnTo>
                <a:lnTo>
                  <a:pt x="16324" y="19367"/>
                </a:lnTo>
                <a:lnTo>
                  <a:pt x="16266" y="19339"/>
                </a:lnTo>
                <a:lnTo>
                  <a:pt x="16213" y="19367"/>
                </a:lnTo>
                <a:lnTo>
                  <a:pt x="16148" y="19367"/>
                </a:lnTo>
                <a:lnTo>
                  <a:pt x="16095" y="19394"/>
                </a:lnTo>
                <a:lnTo>
                  <a:pt x="16047" y="19352"/>
                </a:lnTo>
                <a:lnTo>
                  <a:pt x="16000" y="19339"/>
                </a:lnTo>
                <a:lnTo>
                  <a:pt x="15962" y="19360"/>
                </a:lnTo>
                <a:lnTo>
                  <a:pt x="15909" y="19352"/>
                </a:lnTo>
                <a:lnTo>
                  <a:pt x="15851" y="19339"/>
                </a:lnTo>
                <a:lnTo>
                  <a:pt x="15792" y="19367"/>
                </a:lnTo>
                <a:lnTo>
                  <a:pt x="15739" y="19345"/>
                </a:lnTo>
                <a:lnTo>
                  <a:pt x="15691" y="19311"/>
                </a:lnTo>
                <a:lnTo>
                  <a:pt x="15659" y="19223"/>
                </a:lnTo>
                <a:lnTo>
                  <a:pt x="15638" y="19167"/>
                </a:lnTo>
                <a:lnTo>
                  <a:pt x="15611" y="19298"/>
                </a:lnTo>
                <a:lnTo>
                  <a:pt x="15568" y="19345"/>
                </a:lnTo>
                <a:lnTo>
                  <a:pt x="15505" y="19339"/>
                </a:lnTo>
                <a:lnTo>
                  <a:pt x="15447" y="19360"/>
                </a:lnTo>
                <a:lnTo>
                  <a:pt x="15393" y="19379"/>
                </a:lnTo>
                <a:lnTo>
                  <a:pt x="15335" y="19360"/>
                </a:lnTo>
                <a:lnTo>
                  <a:pt x="15292" y="19386"/>
                </a:lnTo>
                <a:lnTo>
                  <a:pt x="15260" y="19429"/>
                </a:lnTo>
                <a:lnTo>
                  <a:pt x="15229" y="19489"/>
                </a:lnTo>
                <a:lnTo>
                  <a:pt x="15181" y="19532"/>
                </a:lnTo>
                <a:lnTo>
                  <a:pt x="15122" y="19579"/>
                </a:lnTo>
                <a:lnTo>
                  <a:pt x="15079" y="19661"/>
                </a:lnTo>
                <a:lnTo>
                  <a:pt x="15063" y="19738"/>
                </a:lnTo>
                <a:lnTo>
                  <a:pt x="15036" y="19820"/>
                </a:lnTo>
                <a:lnTo>
                  <a:pt x="14978" y="19854"/>
                </a:lnTo>
                <a:lnTo>
                  <a:pt x="14920" y="19882"/>
                </a:lnTo>
                <a:lnTo>
                  <a:pt x="14850" y="19888"/>
                </a:lnTo>
                <a:lnTo>
                  <a:pt x="14813" y="19910"/>
                </a:lnTo>
                <a:lnTo>
                  <a:pt x="14787" y="20019"/>
                </a:lnTo>
                <a:lnTo>
                  <a:pt x="14770" y="20095"/>
                </a:lnTo>
                <a:lnTo>
                  <a:pt x="14734" y="20163"/>
                </a:lnTo>
                <a:lnTo>
                  <a:pt x="14702" y="20238"/>
                </a:lnTo>
                <a:lnTo>
                  <a:pt x="14680" y="20329"/>
                </a:lnTo>
                <a:lnTo>
                  <a:pt x="14649" y="20425"/>
                </a:lnTo>
                <a:lnTo>
                  <a:pt x="14584" y="20466"/>
                </a:lnTo>
                <a:lnTo>
                  <a:pt x="14516" y="20438"/>
                </a:lnTo>
                <a:lnTo>
                  <a:pt x="14468" y="20363"/>
                </a:lnTo>
                <a:lnTo>
                  <a:pt x="14499" y="20266"/>
                </a:lnTo>
                <a:lnTo>
                  <a:pt x="14526" y="20176"/>
                </a:lnTo>
                <a:lnTo>
                  <a:pt x="14537" y="20088"/>
                </a:lnTo>
                <a:lnTo>
                  <a:pt x="14468" y="20095"/>
                </a:lnTo>
                <a:lnTo>
                  <a:pt x="14463" y="20004"/>
                </a:lnTo>
                <a:lnTo>
                  <a:pt x="14511" y="19923"/>
                </a:lnTo>
                <a:lnTo>
                  <a:pt x="14564" y="19867"/>
                </a:lnTo>
                <a:lnTo>
                  <a:pt x="14569" y="19772"/>
                </a:lnTo>
                <a:lnTo>
                  <a:pt x="14574" y="19717"/>
                </a:lnTo>
                <a:lnTo>
                  <a:pt x="14526" y="19504"/>
                </a:lnTo>
                <a:lnTo>
                  <a:pt x="14468" y="19504"/>
                </a:lnTo>
                <a:lnTo>
                  <a:pt x="14409" y="19489"/>
                </a:lnTo>
                <a:lnTo>
                  <a:pt x="14356" y="19463"/>
                </a:lnTo>
                <a:lnTo>
                  <a:pt x="14298" y="19442"/>
                </a:lnTo>
                <a:lnTo>
                  <a:pt x="14245" y="19401"/>
                </a:lnTo>
                <a:lnTo>
                  <a:pt x="14192" y="19476"/>
                </a:lnTo>
                <a:lnTo>
                  <a:pt x="14143" y="19517"/>
                </a:lnTo>
                <a:lnTo>
                  <a:pt x="14090" y="19504"/>
                </a:lnTo>
                <a:lnTo>
                  <a:pt x="14042" y="19448"/>
                </a:lnTo>
                <a:lnTo>
                  <a:pt x="14006" y="19401"/>
                </a:lnTo>
                <a:lnTo>
                  <a:pt x="13931" y="19373"/>
                </a:lnTo>
                <a:lnTo>
                  <a:pt x="13899" y="19326"/>
                </a:lnTo>
                <a:lnTo>
                  <a:pt x="13846" y="19257"/>
                </a:lnTo>
                <a:lnTo>
                  <a:pt x="13839" y="19173"/>
                </a:lnTo>
                <a:lnTo>
                  <a:pt x="13793" y="19126"/>
                </a:lnTo>
                <a:lnTo>
                  <a:pt x="13740" y="19105"/>
                </a:lnTo>
                <a:lnTo>
                  <a:pt x="13686" y="19098"/>
                </a:lnTo>
                <a:lnTo>
                  <a:pt x="13633" y="19111"/>
                </a:lnTo>
                <a:lnTo>
                  <a:pt x="13573" y="19139"/>
                </a:lnTo>
                <a:lnTo>
                  <a:pt x="13527" y="19173"/>
                </a:lnTo>
                <a:lnTo>
                  <a:pt x="13479" y="19229"/>
                </a:lnTo>
                <a:lnTo>
                  <a:pt x="13467" y="19298"/>
                </a:lnTo>
                <a:lnTo>
                  <a:pt x="13420" y="19339"/>
                </a:lnTo>
                <a:lnTo>
                  <a:pt x="13361" y="19339"/>
                </a:lnTo>
                <a:lnTo>
                  <a:pt x="13324" y="19386"/>
                </a:lnTo>
                <a:lnTo>
                  <a:pt x="13271" y="19463"/>
                </a:lnTo>
                <a:lnTo>
                  <a:pt x="13218" y="19435"/>
                </a:lnTo>
                <a:lnTo>
                  <a:pt x="13174" y="19476"/>
                </a:lnTo>
                <a:lnTo>
                  <a:pt x="13121" y="19523"/>
                </a:lnTo>
                <a:lnTo>
                  <a:pt x="13080" y="19573"/>
                </a:lnTo>
                <a:lnTo>
                  <a:pt x="13010" y="19607"/>
                </a:lnTo>
                <a:lnTo>
                  <a:pt x="12952" y="19641"/>
                </a:lnTo>
                <a:lnTo>
                  <a:pt x="12894" y="19710"/>
                </a:lnTo>
                <a:lnTo>
                  <a:pt x="12840" y="19745"/>
                </a:lnTo>
                <a:lnTo>
                  <a:pt x="12819" y="19833"/>
                </a:lnTo>
                <a:lnTo>
                  <a:pt x="12761" y="19888"/>
                </a:lnTo>
                <a:lnTo>
                  <a:pt x="12717" y="19833"/>
                </a:lnTo>
                <a:lnTo>
                  <a:pt x="12676" y="19757"/>
                </a:lnTo>
                <a:lnTo>
                  <a:pt x="12616" y="19772"/>
                </a:lnTo>
                <a:lnTo>
                  <a:pt x="12563" y="19723"/>
                </a:lnTo>
                <a:lnTo>
                  <a:pt x="12543" y="19648"/>
                </a:lnTo>
                <a:lnTo>
                  <a:pt x="12478" y="19620"/>
                </a:lnTo>
                <a:lnTo>
                  <a:pt x="12446" y="19689"/>
                </a:lnTo>
                <a:lnTo>
                  <a:pt x="12415" y="19807"/>
                </a:lnTo>
                <a:lnTo>
                  <a:pt x="12372" y="19860"/>
                </a:lnTo>
                <a:lnTo>
                  <a:pt x="12313" y="19882"/>
                </a:lnTo>
                <a:lnTo>
                  <a:pt x="12255" y="19923"/>
                </a:lnTo>
                <a:lnTo>
                  <a:pt x="12207" y="19985"/>
                </a:lnTo>
                <a:lnTo>
                  <a:pt x="12144" y="20013"/>
                </a:lnTo>
                <a:lnTo>
                  <a:pt x="12084" y="20039"/>
                </a:lnTo>
                <a:lnTo>
                  <a:pt x="12021" y="20047"/>
                </a:lnTo>
                <a:lnTo>
                  <a:pt x="11951" y="20047"/>
                </a:lnTo>
                <a:lnTo>
                  <a:pt x="11888" y="20054"/>
                </a:lnTo>
                <a:lnTo>
                  <a:pt x="11818" y="20095"/>
                </a:lnTo>
                <a:lnTo>
                  <a:pt x="11782" y="20026"/>
                </a:lnTo>
                <a:lnTo>
                  <a:pt x="11755" y="19951"/>
                </a:lnTo>
                <a:lnTo>
                  <a:pt x="11692" y="19936"/>
                </a:lnTo>
                <a:lnTo>
                  <a:pt x="11627" y="19916"/>
                </a:lnTo>
                <a:lnTo>
                  <a:pt x="11569" y="19910"/>
                </a:lnTo>
                <a:lnTo>
                  <a:pt x="11499" y="19916"/>
                </a:lnTo>
                <a:lnTo>
                  <a:pt x="11436" y="19944"/>
                </a:lnTo>
                <a:lnTo>
                  <a:pt x="11388" y="20026"/>
                </a:lnTo>
                <a:lnTo>
                  <a:pt x="11366" y="19944"/>
                </a:lnTo>
                <a:lnTo>
                  <a:pt x="11286" y="19929"/>
                </a:lnTo>
                <a:lnTo>
                  <a:pt x="11228" y="19991"/>
                </a:lnTo>
                <a:lnTo>
                  <a:pt x="11201" y="20082"/>
                </a:lnTo>
                <a:lnTo>
                  <a:pt x="11138" y="20122"/>
                </a:lnTo>
                <a:lnTo>
                  <a:pt x="11100" y="20047"/>
                </a:lnTo>
                <a:lnTo>
                  <a:pt x="11058" y="19936"/>
                </a:lnTo>
                <a:lnTo>
                  <a:pt x="11000" y="19970"/>
                </a:lnTo>
                <a:lnTo>
                  <a:pt x="10957" y="19916"/>
                </a:lnTo>
                <a:lnTo>
                  <a:pt x="10921" y="19991"/>
                </a:lnTo>
                <a:lnTo>
                  <a:pt x="10872" y="20039"/>
                </a:lnTo>
                <a:lnTo>
                  <a:pt x="10802" y="20073"/>
                </a:lnTo>
                <a:lnTo>
                  <a:pt x="10744" y="20129"/>
                </a:lnTo>
                <a:lnTo>
                  <a:pt x="10681" y="20163"/>
                </a:lnTo>
                <a:lnTo>
                  <a:pt x="10616" y="20191"/>
                </a:lnTo>
                <a:lnTo>
                  <a:pt x="10553" y="20232"/>
                </a:lnTo>
                <a:lnTo>
                  <a:pt x="10488" y="20314"/>
                </a:lnTo>
                <a:lnTo>
                  <a:pt x="10468" y="20219"/>
                </a:lnTo>
                <a:lnTo>
                  <a:pt x="10399" y="20204"/>
                </a:lnTo>
                <a:lnTo>
                  <a:pt x="10324" y="20232"/>
                </a:lnTo>
                <a:lnTo>
                  <a:pt x="10249" y="20273"/>
                </a:lnTo>
                <a:lnTo>
                  <a:pt x="10181" y="20260"/>
                </a:lnTo>
                <a:lnTo>
                  <a:pt x="10164" y="20170"/>
                </a:lnTo>
                <a:lnTo>
                  <a:pt x="10101" y="20150"/>
                </a:lnTo>
                <a:lnTo>
                  <a:pt x="10074" y="20238"/>
                </a:lnTo>
                <a:lnTo>
                  <a:pt x="10069" y="20329"/>
                </a:lnTo>
                <a:lnTo>
                  <a:pt x="10000" y="20314"/>
                </a:lnTo>
                <a:lnTo>
                  <a:pt x="9973" y="20238"/>
                </a:lnTo>
                <a:lnTo>
                  <a:pt x="9903" y="20226"/>
                </a:lnTo>
                <a:lnTo>
                  <a:pt x="9862" y="20288"/>
                </a:lnTo>
                <a:lnTo>
                  <a:pt x="9835" y="20404"/>
                </a:lnTo>
                <a:lnTo>
                  <a:pt x="9787" y="20500"/>
                </a:lnTo>
                <a:lnTo>
                  <a:pt x="9729" y="20576"/>
                </a:lnTo>
                <a:lnTo>
                  <a:pt x="9664" y="20638"/>
                </a:lnTo>
                <a:lnTo>
                  <a:pt x="9601" y="20685"/>
                </a:lnTo>
                <a:lnTo>
                  <a:pt x="9564" y="20769"/>
                </a:lnTo>
                <a:lnTo>
                  <a:pt x="9543" y="20878"/>
                </a:lnTo>
                <a:lnTo>
                  <a:pt x="9606" y="20947"/>
                </a:lnTo>
                <a:lnTo>
                  <a:pt x="9591" y="21057"/>
                </a:lnTo>
                <a:lnTo>
                  <a:pt x="9531" y="21138"/>
                </a:lnTo>
                <a:lnTo>
                  <a:pt x="9484" y="21235"/>
                </a:lnTo>
                <a:lnTo>
                  <a:pt x="9398" y="21325"/>
                </a:lnTo>
                <a:lnTo>
                  <a:pt x="9335" y="21400"/>
                </a:lnTo>
                <a:lnTo>
                  <a:pt x="9265" y="21469"/>
                </a:lnTo>
                <a:lnTo>
                  <a:pt x="9192" y="21531"/>
                </a:lnTo>
                <a:lnTo>
                  <a:pt x="9105" y="21579"/>
                </a:lnTo>
                <a:lnTo>
                  <a:pt x="8979" y="21600"/>
                </a:lnTo>
                <a:lnTo>
                  <a:pt x="20048" y="21600"/>
                </a:lnTo>
                <a:lnTo>
                  <a:pt x="20069" y="21463"/>
                </a:lnTo>
                <a:lnTo>
                  <a:pt x="20089" y="21332"/>
                </a:lnTo>
                <a:lnTo>
                  <a:pt x="20132" y="21241"/>
                </a:lnTo>
                <a:lnTo>
                  <a:pt x="20176" y="21132"/>
                </a:lnTo>
                <a:lnTo>
                  <a:pt x="20195" y="21022"/>
                </a:lnTo>
                <a:lnTo>
                  <a:pt x="20275" y="20960"/>
                </a:lnTo>
                <a:lnTo>
                  <a:pt x="20308" y="20863"/>
                </a:lnTo>
                <a:lnTo>
                  <a:pt x="20382" y="20823"/>
                </a:lnTo>
                <a:lnTo>
                  <a:pt x="20415" y="20713"/>
                </a:lnTo>
                <a:lnTo>
                  <a:pt x="20435" y="20623"/>
                </a:lnTo>
                <a:lnTo>
                  <a:pt x="20456" y="20507"/>
                </a:lnTo>
                <a:lnTo>
                  <a:pt x="20488" y="20425"/>
                </a:lnTo>
                <a:lnTo>
                  <a:pt x="20500" y="20329"/>
                </a:lnTo>
                <a:lnTo>
                  <a:pt x="20456" y="20260"/>
                </a:lnTo>
                <a:lnTo>
                  <a:pt x="20393" y="20211"/>
                </a:lnTo>
                <a:lnTo>
                  <a:pt x="20335" y="20157"/>
                </a:lnTo>
                <a:lnTo>
                  <a:pt x="20270" y="20122"/>
                </a:lnTo>
                <a:lnTo>
                  <a:pt x="20202" y="20107"/>
                </a:lnTo>
                <a:lnTo>
                  <a:pt x="20132" y="20107"/>
                </a:lnTo>
                <a:lnTo>
                  <a:pt x="20069" y="20095"/>
                </a:lnTo>
                <a:lnTo>
                  <a:pt x="19999" y="20101"/>
                </a:lnTo>
                <a:lnTo>
                  <a:pt x="19936" y="20067"/>
                </a:lnTo>
                <a:lnTo>
                  <a:pt x="19888" y="19985"/>
                </a:lnTo>
                <a:lnTo>
                  <a:pt x="19823" y="19936"/>
                </a:lnTo>
                <a:lnTo>
                  <a:pt x="19797" y="19848"/>
                </a:lnTo>
                <a:lnTo>
                  <a:pt x="19728" y="19826"/>
                </a:lnTo>
                <a:lnTo>
                  <a:pt x="19659" y="19807"/>
                </a:lnTo>
                <a:lnTo>
                  <a:pt x="19605" y="19751"/>
                </a:lnTo>
                <a:lnTo>
                  <a:pt x="19564" y="19689"/>
                </a:lnTo>
                <a:lnTo>
                  <a:pt x="19511" y="19626"/>
                </a:lnTo>
                <a:lnTo>
                  <a:pt x="19472" y="19695"/>
                </a:lnTo>
                <a:lnTo>
                  <a:pt x="19404" y="19695"/>
                </a:lnTo>
                <a:lnTo>
                  <a:pt x="19344" y="19661"/>
                </a:lnTo>
                <a:lnTo>
                  <a:pt x="19265" y="19626"/>
                </a:lnTo>
                <a:lnTo>
                  <a:pt x="19192" y="19592"/>
                </a:lnTo>
                <a:lnTo>
                  <a:pt x="19127" y="19545"/>
                </a:lnTo>
                <a:lnTo>
                  <a:pt x="19064" y="19498"/>
                </a:lnTo>
                <a:lnTo>
                  <a:pt x="19025" y="19435"/>
                </a:lnTo>
                <a:lnTo>
                  <a:pt x="19037" y="19367"/>
                </a:lnTo>
                <a:lnTo>
                  <a:pt x="18994" y="19304"/>
                </a:lnTo>
                <a:lnTo>
                  <a:pt x="18931" y="19291"/>
                </a:lnTo>
                <a:lnTo>
                  <a:pt x="18856" y="19276"/>
                </a:lnTo>
                <a:lnTo>
                  <a:pt x="18798" y="19283"/>
                </a:lnTo>
                <a:lnTo>
                  <a:pt x="18723" y="19283"/>
                </a:lnTo>
                <a:lnTo>
                  <a:pt x="18670" y="19298"/>
                </a:lnTo>
                <a:lnTo>
                  <a:pt x="18595" y="19298"/>
                </a:lnTo>
                <a:lnTo>
                  <a:pt x="18527" y="19311"/>
                </a:lnTo>
                <a:lnTo>
                  <a:pt x="18478" y="19276"/>
                </a:lnTo>
                <a:lnTo>
                  <a:pt x="18452" y="19214"/>
                </a:lnTo>
                <a:lnTo>
                  <a:pt x="18435" y="19139"/>
                </a:lnTo>
                <a:lnTo>
                  <a:pt x="18425" y="19051"/>
                </a:lnTo>
                <a:lnTo>
                  <a:pt x="18387" y="19001"/>
                </a:lnTo>
                <a:close/>
                <a:moveTo>
                  <a:pt x="6404" y="19695"/>
                </a:moveTo>
                <a:lnTo>
                  <a:pt x="6351" y="19729"/>
                </a:lnTo>
                <a:lnTo>
                  <a:pt x="6320" y="19826"/>
                </a:lnTo>
                <a:lnTo>
                  <a:pt x="6320" y="20004"/>
                </a:lnTo>
                <a:lnTo>
                  <a:pt x="6313" y="20088"/>
                </a:lnTo>
                <a:lnTo>
                  <a:pt x="6298" y="20204"/>
                </a:lnTo>
                <a:lnTo>
                  <a:pt x="6228" y="20198"/>
                </a:lnTo>
                <a:lnTo>
                  <a:pt x="6192" y="20226"/>
                </a:lnTo>
                <a:lnTo>
                  <a:pt x="6127" y="20322"/>
                </a:lnTo>
                <a:lnTo>
                  <a:pt x="6127" y="20417"/>
                </a:lnTo>
                <a:lnTo>
                  <a:pt x="6175" y="20494"/>
                </a:lnTo>
                <a:lnTo>
                  <a:pt x="6240" y="20460"/>
                </a:lnTo>
                <a:lnTo>
                  <a:pt x="6308" y="20425"/>
                </a:lnTo>
                <a:lnTo>
                  <a:pt x="6276" y="20520"/>
                </a:lnTo>
                <a:lnTo>
                  <a:pt x="6356" y="20528"/>
                </a:lnTo>
                <a:lnTo>
                  <a:pt x="6419" y="20473"/>
                </a:lnTo>
                <a:lnTo>
                  <a:pt x="6489" y="20445"/>
                </a:lnTo>
                <a:lnTo>
                  <a:pt x="6506" y="20348"/>
                </a:lnTo>
                <a:lnTo>
                  <a:pt x="6516" y="20260"/>
                </a:lnTo>
                <a:lnTo>
                  <a:pt x="6511" y="20150"/>
                </a:lnTo>
                <a:lnTo>
                  <a:pt x="6494" y="20047"/>
                </a:lnTo>
                <a:lnTo>
                  <a:pt x="6473" y="19951"/>
                </a:lnTo>
                <a:lnTo>
                  <a:pt x="6446" y="19854"/>
                </a:lnTo>
                <a:lnTo>
                  <a:pt x="6436" y="19772"/>
                </a:lnTo>
                <a:lnTo>
                  <a:pt x="6404" y="19695"/>
                </a:lnTo>
                <a:close/>
                <a:moveTo>
                  <a:pt x="4569" y="20335"/>
                </a:moveTo>
                <a:lnTo>
                  <a:pt x="4531" y="20376"/>
                </a:lnTo>
                <a:lnTo>
                  <a:pt x="4564" y="20473"/>
                </a:lnTo>
                <a:lnTo>
                  <a:pt x="4623" y="20520"/>
                </a:lnTo>
                <a:lnTo>
                  <a:pt x="4702" y="20507"/>
                </a:lnTo>
                <a:lnTo>
                  <a:pt x="4770" y="20520"/>
                </a:lnTo>
                <a:lnTo>
                  <a:pt x="4845" y="20507"/>
                </a:lnTo>
                <a:lnTo>
                  <a:pt x="4888" y="20528"/>
                </a:lnTo>
                <a:lnTo>
                  <a:pt x="4857" y="20391"/>
                </a:lnTo>
                <a:lnTo>
                  <a:pt x="4792" y="20417"/>
                </a:lnTo>
                <a:lnTo>
                  <a:pt x="4729" y="20382"/>
                </a:lnTo>
                <a:lnTo>
                  <a:pt x="4644" y="20363"/>
                </a:lnTo>
                <a:lnTo>
                  <a:pt x="4569" y="20335"/>
                </a:lnTo>
                <a:close/>
                <a:moveTo>
                  <a:pt x="3117" y="20713"/>
                </a:moveTo>
                <a:lnTo>
                  <a:pt x="3075" y="20769"/>
                </a:lnTo>
                <a:lnTo>
                  <a:pt x="3155" y="20844"/>
                </a:lnTo>
                <a:lnTo>
                  <a:pt x="3228" y="20872"/>
                </a:lnTo>
                <a:lnTo>
                  <a:pt x="3266" y="20885"/>
                </a:lnTo>
                <a:lnTo>
                  <a:pt x="3175" y="20775"/>
                </a:lnTo>
                <a:lnTo>
                  <a:pt x="3117" y="20713"/>
                </a:lnTo>
                <a:close/>
                <a:moveTo>
                  <a:pt x="3361" y="20735"/>
                </a:moveTo>
                <a:lnTo>
                  <a:pt x="3346" y="20823"/>
                </a:lnTo>
                <a:lnTo>
                  <a:pt x="3404" y="20919"/>
                </a:lnTo>
                <a:lnTo>
                  <a:pt x="3484" y="20941"/>
                </a:lnTo>
                <a:lnTo>
                  <a:pt x="3542" y="20872"/>
                </a:lnTo>
                <a:lnTo>
                  <a:pt x="3574" y="20775"/>
                </a:lnTo>
                <a:lnTo>
                  <a:pt x="3506" y="20823"/>
                </a:lnTo>
                <a:lnTo>
                  <a:pt x="3431" y="20782"/>
                </a:lnTo>
                <a:lnTo>
                  <a:pt x="3361" y="20735"/>
                </a:lnTo>
                <a:close/>
              </a:path>
            </a:pathLst>
          </a:cu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 panose="020B0604020202020204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 panose="020B0604020202020204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 panose="020B0604020202020204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id="27" name="Google Shape;27;p5" descr="Imag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1 copy">
  <p:cSld name="Title1 cop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EA5B2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 panose="020B0604020202020204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 panose="020B0604020202020204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 panose="020B0604020202020204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body" idx="2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 panose="020B0604020202020204"/>
              <a:buNone/>
              <a:defRPr sz="5500" b="1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 panose="020B0604020202020204"/>
              <a:buNone/>
              <a:defRPr sz="5500" b="1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 panose="020B0604020202020204"/>
              <a:buNone/>
              <a:defRPr sz="5500" b="1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 panose="020B0604020202020204"/>
              <a:buNone/>
              <a:defRPr sz="5500" b="1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 panose="020B0604020202020204"/>
              <a:buNone/>
              <a:defRPr sz="5500" b="1">
                <a:solidFill>
                  <a:srgbClr val="FFFFFF"/>
                </a:solidFill>
              </a:defRPr>
            </a:lvl5pPr>
            <a:lvl6pPr marL="2743200" lvl="5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id="34" name="Google Shape;34;p6" descr="Imag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">
  <p:cSld name="Title 3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EA5B2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 panose="020B0604020202020204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3382265" y="52053"/>
            <a:ext cx="17619469" cy="136372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457" y="0"/>
                </a:moveTo>
                <a:lnTo>
                  <a:pt x="8249" y="69"/>
                </a:lnTo>
                <a:lnTo>
                  <a:pt x="8175" y="309"/>
                </a:lnTo>
                <a:lnTo>
                  <a:pt x="7968" y="281"/>
                </a:lnTo>
                <a:lnTo>
                  <a:pt x="7776" y="646"/>
                </a:lnTo>
                <a:lnTo>
                  <a:pt x="7766" y="887"/>
                </a:lnTo>
                <a:lnTo>
                  <a:pt x="7904" y="1183"/>
                </a:lnTo>
                <a:lnTo>
                  <a:pt x="7782" y="1011"/>
                </a:lnTo>
                <a:lnTo>
                  <a:pt x="7703" y="962"/>
                </a:lnTo>
                <a:lnTo>
                  <a:pt x="7563" y="756"/>
                </a:lnTo>
                <a:lnTo>
                  <a:pt x="7410" y="1059"/>
                </a:lnTo>
                <a:lnTo>
                  <a:pt x="7345" y="887"/>
                </a:lnTo>
                <a:lnTo>
                  <a:pt x="7164" y="893"/>
                </a:lnTo>
                <a:lnTo>
                  <a:pt x="6984" y="984"/>
                </a:lnTo>
                <a:lnTo>
                  <a:pt x="6845" y="1121"/>
                </a:lnTo>
                <a:lnTo>
                  <a:pt x="6871" y="1355"/>
                </a:lnTo>
                <a:lnTo>
                  <a:pt x="6787" y="1409"/>
                </a:lnTo>
                <a:lnTo>
                  <a:pt x="6586" y="1740"/>
                </a:lnTo>
                <a:lnTo>
                  <a:pt x="6532" y="1918"/>
                </a:lnTo>
                <a:lnTo>
                  <a:pt x="6692" y="2068"/>
                </a:lnTo>
                <a:lnTo>
                  <a:pt x="6670" y="2221"/>
                </a:lnTo>
                <a:lnTo>
                  <a:pt x="6458" y="2412"/>
                </a:lnTo>
                <a:lnTo>
                  <a:pt x="6233" y="2599"/>
                </a:lnTo>
                <a:lnTo>
                  <a:pt x="6223" y="2742"/>
                </a:lnTo>
                <a:lnTo>
                  <a:pt x="6356" y="2893"/>
                </a:lnTo>
                <a:lnTo>
                  <a:pt x="6605" y="2983"/>
                </a:lnTo>
                <a:lnTo>
                  <a:pt x="6489" y="2996"/>
                </a:lnTo>
                <a:lnTo>
                  <a:pt x="6335" y="3107"/>
                </a:lnTo>
                <a:lnTo>
                  <a:pt x="6436" y="3314"/>
                </a:lnTo>
                <a:lnTo>
                  <a:pt x="6506" y="3417"/>
                </a:lnTo>
                <a:lnTo>
                  <a:pt x="6649" y="3389"/>
                </a:lnTo>
                <a:lnTo>
                  <a:pt x="6803" y="3374"/>
                </a:lnTo>
                <a:lnTo>
                  <a:pt x="6925" y="3402"/>
                </a:lnTo>
                <a:lnTo>
                  <a:pt x="7084" y="3580"/>
                </a:lnTo>
                <a:lnTo>
                  <a:pt x="7084" y="3705"/>
                </a:lnTo>
                <a:lnTo>
                  <a:pt x="7159" y="3814"/>
                </a:lnTo>
                <a:lnTo>
                  <a:pt x="7229" y="4110"/>
                </a:lnTo>
                <a:lnTo>
                  <a:pt x="7277" y="4289"/>
                </a:lnTo>
                <a:lnTo>
                  <a:pt x="7309" y="4385"/>
                </a:lnTo>
                <a:lnTo>
                  <a:pt x="7244" y="4611"/>
                </a:lnTo>
                <a:lnTo>
                  <a:pt x="7292" y="4673"/>
                </a:lnTo>
                <a:lnTo>
                  <a:pt x="7350" y="4639"/>
                </a:lnTo>
                <a:lnTo>
                  <a:pt x="7403" y="4722"/>
                </a:lnTo>
                <a:lnTo>
                  <a:pt x="7505" y="4866"/>
                </a:lnTo>
                <a:lnTo>
                  <a:pt x="7383" y="4804"/>
                </a:lnTo>
                <a:lnTo>
                  <a:pt x="7330" y="4810"/>
                </a:lnTo>
                <a:lnTo>
                  <a:pt x="7309" y="4929"/>
                </a:lnTo>
                <a:lnTo>
                  <a:pt x="7314" y="5079"/>
                </a:lnTo>
                <a:lnTo>
                  <a:pt x="7383" y="5148"/>
                </a:lnTo>
                <a:lnTo>
                  <a:pt x="7437" y="5120"/>
                </a:lnTo>
                <a:lnTo>
                  <a:pt x="7468" y="5085"/>
                </a:lnTo>
                <a:lnTo>
                  <a:pt x="7536" y="5010"/>
                </a:lnTo>
                <a:lnTo>
                  <a:pt x="7521" y="5176"/>
                </a:lnTo>
                <a:lnTo>
                  <a:pt x="7500" y="5264"/>
                </a:lnTo>
                <a:lnTo>
                  <a:pt x="7410" y="5341"/>
                </a:lnTo>
                <a:lnTo>
                  <a:pt x="7357" y="5573"/>
                </a:lnTo>
                <a:lnTo>
                  <a:pt x="7393" y="5642"/>
                </a:lnTo>
                <a:lnTo>
                  <a:pt x="7372" y="5779"/>
                </a:lnTo>
                <a:lnTo>
                  <a:pt x="7452" y="5951"/>
                </a:lnTo>
                <a:lnTo>
                  <a:pt x="7463" y="6110"/>
                </a:lnTo>
                <a:lnTo>
                  <a:pt x="7490" y="6219"/>
                </a:lnTo>
                <a:lnTo>
                  <a:pt x="7590" y="6425"/>
                </a:lnTo>
                <a:lnTo>
                  <a:pt x="7633" y="6584"/>
                </a:lnTo>
                <a:lnTo>
                  <a:pt x="7686" y="6666"/>
                </a:lnTo>
                <a:lnTo>
                  <a:pt x="7802" y="6672"/>
                </a:lnTo>
                <a:lnTo>
                  <a:pt x="7889" y="6797"/>
                </a:lnTo>
                <a:lnTo>
                  <a:pt x="7973" y="6784"/>
                </a:lnTo>
                <a:lnTo>
                  <a:pt x="8000" y="6638"/>
                </a:lnTo>
                <a:lnTo>
                  <a:pt x="8027" y="6509"/>
                </a:lnTo>
                <a:lnTo>
                  <a:pt x="8005" y="6378"/>
                </a:lnTo>
                <a:lnTo>
                  <a:pt x="8101" y="6247"/>
                </a:lnTo>
                <a:lnTo>
                  <a:pt x="8128" y="6138"/>
                </a:lnTo>
                <a:lnTo>
                  <a:pt x="8133" y="6013"/>
                </a:lnTo>
                <a:lnTo>
                  <a:pt x="8181" y="5904"/>
                </a:lnTo>
                <a:lnTo>
                  <a:pt x="8266" y="5856"/>
                </a:lnTo>
                <a:lnTo>
                  <a:pt x="8341" y="5813"/>
                </a:lnTo>
                <a:lnTo>
                  <a:pt x="8382" y="5807"/>
                </a:lnTo>
                <a:lnTo>
                  <a:pt x="8505" y="5676"/>
                </a:lnTo>
                <a:lnTo>
                  <a:pt x="8590" y="5470"/>
                </a:lnTo>
                <a:lnTo>
                  <a:pt x="8648" y="5388"/>
                </a:lnTo>
                <a:lnTo>
                  <a:pt x="8713" y="5388"/>
                </a:lnTo>
                <a:lnTo>
                  <a:pt x="8883" y="5319"/>
                </a:lnTo>
                <a:lnTo>
                  <a:pt x="9042" y="5154"/>
                </a:lnTo>
                <a:lnTo>
                  <a:pt x="9202" y="4969"/>
                </a:lnTo>
                <a:lnTo>
                  <a:pt x="9117" y="4954"/>
                </a:lnTo>
                <a:lnTo>
                  <a:pt x="8967" y="4941"/>
                </a:lnTo>
                <a:lnTo>
                  <a:pt x="9032" y="4826"/>
                </a:lnTo>
                <a:lnTo>
                  <a:pt x="9016" y="4667"/>
                </a:lnTo>
                <a:lnTo>
                  <a:pt x="9085" y="4804"/>
                </a:lnTo>
                <a:lnTo>
                  <a:pt x="9132" y="4886"/>
                </a:lnTo>
                <a:lnTo>
                  <a:pt x="9233" y="4845"/>
                </a:lnTo>
                <a:lnTo>
                  <a:pt x="9212" y="4660"/>
                </a:lnTo>
                <a:lnTo>
                  <a:pt x="9139" y="4508"/>
                </a:lnTo>
                <a:lnTo>
                  <a:pt x="9059" y="4448"/>
                </a:lnTo>
                <a:lnTo>
                  <a:pt x="9085" y="4385"/>
                </a:lnTo>
                <a:lnTo>
                  <a:pt x="9202" y="4488"/>
                </a:lnTo>
                <a:lnTo>
                  <a:pt x="9202" y="4379"/>
                </a:lnTo>
                <a:lnTo>
                  <a:pt x="9127" y="4198"/>
                </a:lnTo>
                <a:lnTo>
                  <a:pt x="9212" y="4198"/>
                </a:lnTo>
                <a:lnTo>
                  <a:pt x="9292" y="4158"/>
                </a:lnTo>
                <a:lnTo>
                  <a:pt x="9313" y="4061"/>
                </a:lnTo>
                <a:lnTo>
                  <a:pt x="9245" y="3951"/>
                </a:lnTo>
                <a:lnTo>
                  <a:pt x="9371" y="3932"/>
                </a:lnTo>
                <a:lnTo>
                  <a:pt x="9298" y="3683"/>
                </a:lnTo>
                <a:lnTo>
                  <a:pt x="9361" y="3664"/>
                </a:lnTo>
                <a:lnTo>
                  <a:pt x="9345" y="3402"/>
                </a:lnTo>
                <a:lnTo>
                  <a:pt x="9238" y="3230"/>
                </a:lnTo>
                <a:lnTo>
                  <a:pt x="9335" y="3127"/>
                </a:lnTo>
                <a:lnTo>
                  <a:pt x="9425" y="3114"/>
                </a:lnTo>
                <a:lnTo>
                  <a:pt x="9356" y="2886"/>
                </a:lnTo>
                <a:lnTo>
                  <a:pt x="9356" y="2480"/>
                </a:lnTo>
                <a:lnTo>
                  <a:pt x="9398" y="2221"/>
                </a:lnTo>
                <a:lnTo>
                  <a:pt x="9468" y="1911"/>
                </a:lnTo>
                <a:lnTo>
                  <a:pt x="9335" y="1890"/>
                </a:lnTo>
                <a:lnTo>
                  <a:pt x="9521" y="1815"/>
                </a:lnTo>
                <a:lnTo>
                  <a:pt x="9553" y="1712"/>
                </a:lnTo>
                <a:lnTo>
                  <a:pt x="9792" y="1368"/>
                </a:lnTo>
                <a:lnTo>
                  <a:pt x="9760" y="1149"/>
                </a:lnTo>
                <a:lnTo>
                  <a:pt x="9584" y="1046"/>
                </a:lnTo>
                <a:lnTo>
                  <a:pt x="9298" y="1252"/>
                </a:lnTo>
                <a:lnTo>
                  <a:pt x="9154" y="1437"/>
                </a:lnTo>
                <a:lnTo>
                  <a:pt x="9218" y="1140"/>
                </a:lnTo>
                <a:lnTo>
                  <a:pt x="9165" y="949"/>
                </a:lnTo>
                <a:lnTo>
                  <a:pt x="9052" y="1115"/>
                </a:lnTo>
                <a:lnTo>
                  <a:pt x="8878" y="928"/>
                </a:lnTo>
                <a:lnTo>
                  <a:pt x="8670" y="990"/>
                </a:lnTo>
                <a:lnTo>
                  <a:pt x="8643" y="887"/>
                </a:lnTo>
                <a:lnTo>
                  <a:pt x="8957" y="840"/>
                </a:lnTo>
                <a:lnTo>
                  <a:pt x="9180" y="812"/>
                </a:lnTo>
                <a:lnTo>
                  <a:pt x="9287" y="584"/>
                </a:lnTo>
                <a:lnTo>
                  <a:pt x="8919" y="90"/>
                </a:lnTo>
                <a:lnTo>
                  <a:pt x="8457" y="0"/>
                </a:lnTo>
                <a:close/>
                <a:moveTo>
                  <a:pt x="6255" y="275"/>
                </a:moveTo>
                <a:lnTo>
                  <a:pt x="6085" y="378"/>
                </a:lnTo>
                <a:lnTo>
                  <a:pt x="6054" y="316"/>
                </a:lnTo>
                <a:lnTo>
                  <a:pt x="5877" y="337"/>
                </a:lnTo>
                <a:lnTo>
                  <a:pt x="5771" y="406"/>
                </a:lnTo>
                <a:lnTo>
                  <a:pt x="5691" y="509"/>
                </a:lnTo>
                <a:lnTo>
                  <a:pt x="5648" y="825"/>
                </a:lnTo>
                <a:lnTo>
                  <a:pt x="5585" y="659"/>
                </a:lnTo>
                <a:lnTo>
                  <a:pt x="5515" y="634"/>
                </a:lnTo>
                <a:lnTo>
                  <a:pt x="5425" y="846"/>
                </a:lnTo>
                <a:lnTo>
                  <a:pt x="5314" y="934"/>
                </a:lnTo>
                <a:lnTo>
                  <a:pt x="5244" y="956"/>
                </a:lnTo>
                <a:lnTo>
                  <a:pt x="5159" y="1059"/>
                </a:lnTo>
                <a:lnTo>
                  <a:pt x="5169" y="1237"/>
                </a:lnTo>
                <a:lnTo>
                  <a:pt x="5239" y="1381"/>
                </a:lnTo>
                <a:lnTo>
                  <a:pt x="5287" y="1581"/>
                </a:lnTo>
                <a:lnTo>
                  <a:pt x="5394" y="1740"/>
                </a:lnTo>
                <a:lnTo>
                  <a:pt x="5595" y="1712"/>
                </a:lnTo>
                <a:lnTo>
                  <a:pt x="5728" y="1759"/>
                </a:lnTo>
                <a:lnTo>
                  <a:pt x="5638" y="1924"/>
                </a:lnTo>
                <a:lnTo>
                  <a:pt x="5590" y="1877"/>
                </a:lnTo>
                <a:lnTo>
                  <a:pt x="5430" y="1855"/>
                </a:lnTo>
                <a:lnTo>
                  <a:pt x="5457" y="2083"/>
                </a:lnTo>
                <a:lnTo>
                  <a:pt x="5537" y="2240"/>
                </a:lnTo>
                <a:lnTo>
                  <a:pt x="5522" y="2386"/>
                </a:lnTo>
                <a:lnTo>
                  <a:pt x="5415" y="2474"/>
                </a:lnTo>
                <a:lnTo>
                  <a:pt x="5372" y="2626"/>
                </a:lnTo>
                <a:lnTo>
                  <a:pt x="5462" y="2695"/>
                </a:lnTo>
                <a:lnTo>
                  <a:pt x="5542" y="2921"/>
                </a:lnTo>
                <a:lnTo>
                  <a:pt x="5389" y="2770"/>
                </a:lnTo>
                <a:lnTo>
                  <a:pt x="5351" y="2798"/>
                </a:lnTo>
                <a:lnTo>
                  <a:pt x="5382" y="3052"/>
                </a:lnTo>
                <a:lnTo>
                  <a:pt x="5271" y="3127"/>
                </a:lnTo>
                <a:lnTo>
                  <a:pt x="5282" y="3286"/>
                </a:lnTo>
                <a:lnTo>
                  <a:pt x="5394" y="3299"/>
                </a:lnTo>
                <a:lnTo>
                  <a:pt x="5479" y="3339"/>
                </a:lnTo>
                <a:lnTo>
                  <a:pt x="5648" y="3286"/>
                </a:lnTo>
                <a:lnTo>
                  <a:pt x="5803" y="3374"/>
                </a:lnTo>
                <a:lnTo>
                  <a:pt x="5957" y="3183"/>
                </a:lnTo>
                <a:lnTo>
                  <a:pt x="5957" y="3099"/>
                </a:lnTo>
                <a:lnTo>
                  <a:pt x="5856" y="3114"/>
                </a:lnTo>
                <a:lnTo>
                  <a:pt x="5851" y="3039"/>
                </a:lnTo>
                <a:lnTo>
                  <a:pt x="5931" y="2936"/>
                </a:lnTo>
                <a:lnTo>
                  <a:pt x="5957" y="2798"/>
                </a:lnTo>
                <a:lnTo>
                  <a:pt x="6047" y="2695"/>
                </a:lnTo>
                <a:lnTo>
                  <a:pt x="6100" y="2564"/>
                </a:lnTo>
                <a:lnTo>
                  <a:pt x="6054" y="2371"/>
                </a:lnTo>
                <a:lnTo>
                  <a:pt x="6095" y="2302"/>
                </a:lnTo>
                <a:lnTo>
                  <a:pt x="6015" y="2255"/>
                </a:lnTo>
                <a:lnTo>
                  <a:pt x="6192" y="2206"/>
                </a:lnTo>
                <a:lnTo>
                  <a:pt x="6228" y="2124"/>
                </a:lnTo>
                <a:lnTo>
                  <a:pt x="6351" y="2055"/>
                </a:lnTo>
                <a:lnTo>
                  <a:pt x="6446" y="1690"/>
                </a:lnTo>
                <a:lnTo>
                  <a:pt x="6542" y="1561"/>
                </a:lnTo>
                <a:lnTo>
                  <a:pt x="6680" y="1258"/>
                </a:lnTo>
                <a:lnTo>
                  <a:pt x="6552" y="1265"/>
                </a:lnTo>
                <a:lnTo>
                  <a:pt x="6605" y="1149"/>
                </a:lnTo>
                <a:lnTo>
                  <a:pt x="6750" y="1037"/>
                </a:lnTo>
                <a:lnTo>
                  <a:pt x="6893" y="797"/>
                </a:lnTo>
                <a:lnTo>
                  <a:pt x="6893" y="646"/>
                </a:lnTo>
                <a:lnTo>
                  <a:pt x="6787" y="481"/>
                </a:lnTo>
                <a:lnTo>
                  <a:pt x="6659" y="406"/>
                </a:lnTo>
                <a:lnTo>
                  <a:pt x="6506" y="359"/>
                </a:lnTo>
                <a:lnTo>
                  <a:pt x="6378" y="316"/>
                </a:lnTo>
                <a:lnTo>
                  <a:pt x="6255" y="275"/>
                </a:lnTo>
                <a:close/>
                <a:moveTo>
                  <a:pt x="5111" y="1381"/>
                </a:moveTo>
                <a:lnTo>
                  <a:pt x="4973" y="1409"/>
                </a:lnTo>
                <a:lnTo>
                  <a:pt x="5000" y="1518"/>
                </a:lnTo>
                <a:lnTo>
                  <a:pt x="4942" y="1553"/>
                </a:lnTo>
                <a:lnTo>
                  <a:pt x="4898" y="1699"/>
                </a:lnTo>
                <a:lnTo>
                  <a:pt x="4862" y="1896"/>
                </a:lnTo>
                <a:lnTo>
                  <a:pt x="4898" y="2096"/>
                </a:lnTo>
                <a:lnTo>
                  <a:pt x="4963" y="2233"/>
                </a:lnTo>
                <a:lnTo>
                  <a:pt x="5070" y="2227"/>
                </a:lnTo>
                <a:lnTo>
                  <a:pt x="5021" y="2337"/>
                </a:lnTo>
                <a:lnTo>
                  <a:pt x="5021" y="2480"/>
                </a:lnTo>
                <a:lnTo>
                  <a:pt x="5085" y="2633"/>
                </a:lnTo>
                <a:lnTo>
                  <a:pt x="5203" y="2680"/>
                </a:lnTo>
                <a:lnTo>
                  <a:pt x="5309" y="2652"/>
                </a:lnTo>
                <a:lnTo>
                  <a:pt x="5415" y="2364"/>
                </a:lnTo>
                <a:lnTo>
                  <a:pt x="5495" y="2248"/>
                </a:lnTo>
                <a:lnTo>
                  <a:pt x="5425" y="2111"/>
                </a:lnTo>
                <a:lnTo>
                  <a:pt x="5377" y="1828"/>
                </a:lnTo>
                <a:lnTo>
                  <a:pt x="5282" y="1740"/>
                </a:lnTo>
                <a:lnTo>
                  <a:pt x="5186" y="1643"/>
                </a:lnTo>
                <a:lnTo>
                  <a:pt x="5111" y="1381"/>
                </a:lnTo>
                <a:close/>
                <a:moveTo>
                  <a:pt x="16107" y="1389"/>
                </a:moveTo>
                <a:lnTo>
                  <a:pt x="15979" y="1499"/>
                </a:lnTo>
                <a:lnTo>
                  <a:pt x="15824" y="1815"/>
                </a:lnTo>
                <a:lnTo>
                  <a:pt x="15904" y="1905"/>
                </a:lnTo>
                <a:lnTo>
                  <a:pt x="15952" y="2214"/>
                </a:lnTo>
                <a:lnTo>
                  <a:pt x="16047" y="2364"/>
                </a:lnTo>
                <a:lnTo>
                  <a:pt x="16213" y="2474"/>
                </a:lnTo>
                <a:lnTo>
                  <a:pt x="16334" y="2427"/>
                </a:lnTo>
                <a:lnTo>
                  <a:pt x="16351" y="2062"/>
                </a:lnTo>
                <a:lnTo>
                  <a:pt x="16218" y="1630"/>
                </a:lnTo>
                <a:lnTo>
                  <a:pt x="16107" y="1389"/>
                </a:lnTo>
                <a:close/>
                <a:moveTo>
                  <a:pt x="13425" y="1546"/>
                </a:moveTo>
                <a:lnTo>
                  <a:pt x="13372" y="1630"/>
                </a:lnTo>
                <a:lnTo>
                  <a:pt x="13334" y="1740"/>
                </a:lnTo>
                <a:lnTo>
                  <a:pt x="13324" y="1615"/>
                </a:lnTo>
                <a:lnTo>
                  <a:pt x="13234" y="1621"/>
                </a:lnTo>
                <a:lnTo>
                  <a:pt x="13121" y="1705"/>
                </a:lnTo>
                <a:lnTo>
                  <a:pt x="13249" y="1718"/>
                </a:lnTo>
                <a:lnTo>
                  <a:pt x="13218" y="1855"/>
                </a:lnTo>
                <a:lnTo>
                  <a:pt x="13281" y="1965"/>
                </a:lnTo>
                <a:lnTo>
                  <a:pt x="13351" y="1890"/>
                </a:lnTo>
                <a:lnTo>
                  <a:pt x="13356" y="1815"/>
                </a:lnTo>
                <a:lnTo>
                  <a:pt x="13409" y="1780"/>
                </a:lnTo>
                <a:lnTo>
                  <a:pt x="13489" y="1724"/>
                </a:lnTo>
                <a:lnTo>
                  <a:pt x="13510" y="1649"/>
                </a:lnTo>
                <a:lnTo>
                  <a:pt x="13425" y="1546"/>
                </a:lnTo>
                <a:close/>
                <a:moveTo>
                  <a:pt x="11840" y="1671"/>
                </a:moveTo>
                <a:lnTo>
                  <a:pt x="11782" y="1808"/>
                </a:lnTo>
                <a:lnTo>
                  <a:pt x="11697" y="1699"/>
                </a:lnTo>
                <a:lnTo>
                  <a:pt x="11516" y="1828"/>
                </a:lnTo>
                <a:lnTo>
                  <a:pt x="11579" y="2027"/>
                </a:lnTo>
                <a:lnTo>
                  <a:pt x="11665" y="2034"/>
                </a:lnTo>
                <a:lnTo>
                  <a:pt x="11675" y="2152"/>
                </a:lnTo>
                <a:lnTo>
                  <a:pt x="11845" y="2221"/>
                </a:lnTo>
                <a:lnTo>
                  <a:pt x="12016" y="2171"/>
                </a:lnTo>
                <a:lnTo>
                  <a:pt x="12106" y="1946"/>
                </a:lnTo>
                <a:lnTo>
                  <a:pt x="11989" y="1787"/>
                </a:lnTo>
                <a:lnTo>
                  <a:pt x="11840" y="1671"/>
                </a:lnTo>
                <a:close/>
                <a:moveTo>
                  <a:pt x="11494" y="1946"/>
                </a:moveTo>
                <a:lnTo>
                  <a:pt x="11409" y="1959"/>
                </a:lnTo>
                <a:lnTo>
                  <a:pt x="11388" y="2111"/>
                </a:lnTo>
                <a:lnTo>
                  <a:pt x="11303" y="2111"/>
                </a:lnTo>
                <a:lnTo>
                  <a:pt x="11271" y="1965"/>
                </a:lnTo>
                <a:lnTo>
                  <a:pt x="11112" y="2117"/>
                </a:lnTo>
                <a:lnTo>
                  <a:pt x="11160" y="2433"/>
                </a:lnTo>
                <a:lnTo>
                  <a:pt x="11271" y="2749"/>
                </a:lnTo>
                <a:lnTo>
                  <a:pt x="11361" y="2852"/>
                </a:lnTo>
                <a:lnTo>
                  <a:pt x="11308" y="2976"/>
                </a:lnTo>
                <a:lnTo>
                  <a:pt x="11431" y="3183"/>
                </a:lnTo>
                <a:lnTo>
                  <a:pt x="11506" y="3176"/>
                </a:lnTo>
                <a:lnTo>
                  <a:pt x="11532" y="2886"/>
                </a:lnTo>
                <a:lnTo>
                  <a:pt x="11585" y="2824"/>
                </a:lnTo>
                <a:lnTo>
                  <a:pt x="11617" y="2549"/>
                </a:lnTo>
                <a:lnTo>
                  <a:pt x="11760" y="2399"/>
                </a:lnTo>
                <a:lnTo>
                  <a:pt x="11569" y="2096"/>
                </a:lnTo>
                <a:lnTo>
                  <a:pt x="11494" y="1946"/>
                </a:lnTo>
                <a:close/>
                <a:moveTo>
                  <a:pt x="16462" y="2240"/>
                </a:moveTo>
                <a:lnTo>
                  <a:pt x="16414" y="2289"/>
                </a:lnTo>
                <a:lnTo>
                  <a:pt x="16308" y="2790"/>
                </a:lnTo>
                <a:lnTo>
                  <a:pt x="16638" y="2646"/>
                </a:lnTo>
                <a:lnTo>
                  <a:pt x="16653" y="2495"/>
                </a:lnTo>
                <a:lnTo>
                  <a:pt x="16505" y="2268"/>
                </a:lnTo>
                <a:lnTo>
                  <a:pt x="16462" y="2240"/>
                </a:lnTo>
                <a:close/>
                <a:moveTo>
                  <a:pt x="4345" y="2261"/>
                </a:moveTo>
                <a:lnTo>
                  <a:pt x="4352" y="2412"/>
                </a:lnTo>
                <a:lnTo>
                  <a:pt x="4420" y="2508"/>
                </a:lnTo>
                <a:lnTo>
                  <a:pt x="4367" y="2618"/>
                </a:lnTo>
                <a:lnTo>
                  <a:pt x="4495" y="2633"/>
                </a:lnTo>
                <a:lnTo>
                  <a:pt x="4591" y="2755"/>
                </a:lnTo>
                <a:lnTo>
                  <a:pt x="4686" y="2790"/>
                </a:lnTo>
                <a:lnTo>
                  <a:pt x="4664" y="2639"/>
                </a:lnTo>
                <a:lnTo>
                  <a:pt x="4618" y="2461"/>
                </a:lnTo>
                <a:lnTo>
                  <a:pt x="4463" y="2317"/>
                </a:lnTo>
                <a:lnTo>
                  <a:pt x="4345" y="2261"/>
                </a:lnTo>
                <a:close/>
                <a:moveTo>
                  <a:pt x="4744" y="2433"/>
                </a:moveTo>
                <a:lnTo>
                  <a:pt x="4751" y="2592"/>
                </a:lnTo>
                <a:lnTo>
                  <a:pt x="4777" y="2730"/>
                </a:lnTo>
                <a:lnTo>
                  <a:pt x="4824" y="2811"/>
                </a:lnTo>
                <a:lnTo>
                  <a:pt x="4910" y="2742"/>
                </a:lnTo>
                <a:lnTo>
                  <a:pt x="4925" y="2605"/>
                </a:lnTo>
                <a:lnTo>
                  <a:pt x="4857" y="2474"/>
                </a:lnTo>
                <a:lnTo>
                  <a:pt x="4824" y="2446"/>
                </a:lnTo>
                <a:lnTo>
                  <a:pt x="4744" y="2433"/>
                </a:lnTo>
                <a:close/>
                <a:moveTo>
                  <a:pt x="3994" y="2440"/>
                </a:moveTo>
                <a:lnTo>
                  <a:pt x="3936" y="2558"/>
                </a:lnTo>
                <a:lnTo>
                  <a:pt x="3936" y="2611"/>
                </a:lnTo>
                <a:lnTo>
                  <a:pt x="4032" y="2611"/>
                </a:lnTo>
                <a:lnTo>
                  <a:pt x="4101" y="2536"/>
                </a:lnTo>
                <a:lnTo>
                  <a:pt x="4026" y="2461"/>
                </a:lnTo>
                <a:lnTo>
                  <a:pt x="3994" y="2440"/>
                </a:lnTo>
                <a:close/>
                <a:moveTo>
                  <a:pt x="11840" y="2592"/>
                </a:moveTo>
                <a:lnTo>
                  <a:pt x="11718" y="2667"/>
                </a:lnTo>
                <a:lnTo>
                  <a:pt x="11755" y="2783"/>
                </a:lnTo>
                <a:lnTo>
                  <a:pt x="11712" y="2873"/>
                </a:lnTo>
                <a:lnTo>
                  <a:pt x="11818" y="2955"/>
                </a:lnTo>
                <a:lnTo>
                  <a:pt x="11946" y="2811"/>
                </a:lnTo>
                <a:lnTo>
                  <a:pt x="11861" y="2730"/>
                </a:lnTo>
                <a:lnTo>
                  <a:pt x="11840" y="2592"/>
                </a:lnTo>
                <a:close/>
                <a:moveTo>
                  <a:pt x="4011" y="2702"/>
                </a:moveTo>
                <a:lnTo>
                  <a:pt x="3926" y="2742"/>
                </a:lnTo>
                <a:lnTo>
                  <a:pt x="3878" y="2858"/>
                </a:lnTo>
                <a:lnTo>
                  <a:pt x="3963" y="2970"/>
                </a:lnTo>
                <a:lnTo>
                  <a:pt x="4074" y="2867"/>
                </a:lnTo>
                <a:lnTo>
                  <a:pt x="4091" y="2764"/>
                </a:lnTo>
                <a:lnTo>
                  <a:pt x="4011" y="2702"/>
                </a:lnTo>
                <a:close/>
                <a:moveTo>
                  <a:pt x="4877" y="2818"/>
                </a:moveTo>
                <a:lnTo>
                  <a:pt x="4888" y="2921"/>
                </a:lnTo>
                <a:lnTo>
                  <a:pt x="5000" y="2942"/>
                </a:lnTo>
                <a:lnTo>
                  <a:pt x="5026" y="2927"/>
                </a:lnTo>
                <a:lnTo>
                  <a:pt x="5031" y="2893"/>
                </a:lnTo>
                <a:lnTo>
                  <a:pt x="4995" y="2824"/>
                </a:lnTo>
                <a:lnTo>
                  <a:pt x="4877" y="2818"/>
                </a:lnTo>
                <a:close/>
                <a:moveTo>
                  <a:pt x="3723" y="2886"/>
                </a:moveTo>
                <a:lnTo>
                  <a:pt x="3643" y="2942"/>
                </a:lnTo>
                <a:lnTo>
                  <a:pt x="3554" y="2936"/>
                </a:lnTo>
                <a:lnTo>
                  <a:pt x="3431" y="3155"/>
                </a:lnTo>
                <a:lnTo>
                  <a:pt x="3334" y="3395"/>
                </a:lnTo>
                <a:lnTo>
                  <a:pt x="3414" y="3464"/>
                </a:lnTo>
                <a:lnTo>
                  <a:pt x="3506" y="3417"/>
                </a:lnTo>
                <a:lnTo>
                  <a:pt x="3612" y="3279"/>
                </a:lnTo>
                <a:lnTo>
                  <a:pt x="3670" y="3264"/>
                </a:lnTo>
                <a:lnTo>
                  <a:pt x="3713" y="3148"/>
                </a:lnTo>
                <a:lnTo>
                  <a:pt x="3723" y="2886"/>
                </a:lnTo>
                <a:close/>
                <a:moveTo>
                  <a:pt x="16632" y="2949"/>
                </a:moveTo>
                <a:lnTo>
                  <a:pt x="16494" y="3092"/>
                </a:lnTo>
                <a:lnTo>
                  <a:pt x="16441" y="3236"/>
                </a:lnTo>
                <a:lnTo>
                  <a:pt x="16426" y="3374"/>
                </a:lnTo>
                <a:lnTo>
                  <a:pt x="16319" y="3367"/>
                </a:lnTo>
                <a:lnTo>
                  <a:pt x="16186" y="3533"/>
                </a:lnTo>
                <a:lnTo>
                  <a:pt x="16138" y="3464"/>
                </a:lnTo>
                <a:lnTo>
                  <a:pt x="15984" y="3492"/>
                </a:lnTo>
                <a:lnTo>
                  <a:pt x="15962" y="3574"/>
                </a:lnTo>
                <a:lnTo>
                  <a:pt x="15807" y="3614"/>
                </a:lnTo>
                <a:lnTo>
                  <a:pt x="15696" y="3767"/>
                </a:lnTo>
                <a:lnTo>
                  <a:pt x="15628" y="3773"/>
                </a:lnTo>
                <a:lnTo>
                  <a:pt x="15558" y="3958"/>
                </a:lnTo>
                <a:lnTo>
                  <a:pt x="15606" y="4104"/>
                </a:lnTo>
                <a:lnTo>
                  <a:pt x="15478" y="4138"/>
                </a:lnTo>
                <a:lnTo>
                  <a:pt x="15340" y="4123"/>
                </a:lnTo>
                <a:lnTo>
                  <a:pt x="15239" y="4179"/>
                </a:lnTo>
                <a:lnTo>
                  <a:pt x="15244" y="4454"/>
                </a:lnTo>
                <a:lnTo>
                  <a:pt x="15297" y="4660"/>
                </a:lnTo>
                <a:lnTo>
                  <a:pt x="15191" y="4523"/>
                </a:lnTo>
                <a:lnTo>
                  <a:pt x="15069" y="4536"/>
                </a:lnTo>
                <a:lnTo>
                  <a:pt x="14973" y="4632"/>
                </a:lnTo>
                <a:lnTo>
                  <a:pt x="14999" y="4804"/>
                </a:lnTo>
                <a:lnTo>
                  <a:pt x="14936" y="4763"/>
                </a:lnTo>
                <a:lnTo>
                  <a:pt x="14956" y="4529"/>
                </a:lnTo>
                <a:lnTo>
                  <a:pt x="14925" y="4392"/>
                </a:lnTo>
                <a:lnTo>
                  <a:pt x="14898" y="4398"/>
                </a:lnTo>
                <a:lnTo>
                  <a:pt x="14915" y="4576"/>
                </a:lnTo>
                <a:lnTo>
                  <a:pt x="14808" y="4742"/>
                </a:lnTo>
                <a:lnTo>
                  <a:pt x="14883" y="4935"/>
                </a:lnTo>
                <a:lnTo>
                  <a:pt x="14835" y="5154"/>
                </a:lnTo>
                <a:lnTo>
                  <a:pt x="14850" y="5272"/>
                </a:lnTo>
                <a:lnTo>
                  <a:pt x="14915" y="5292"/>
                </a:lnTo>
                <a:lnTo>
                  <a:pt x="14888" y="5429"/>
                </a:lnTo>
                <a:lnTo>
                  <a:pt x="14920" y="5547"/>
                </a:lnTo>
                <a:lnTo>
                  <a:pt x="14872" y="5642"/>
                </a:lnTo>
                <a:lnTo>
                  <a:pt x="14857" y="5738"/>
                </a:lnTo>
                <a:lnTo>
                  <a:pt x="14792" y="5788"/>
                </a:lnTo>
                <a:lnTo>
                  <a:pt x="14770" y="5856"/>
                </a:lnTo>
                <a:lnTo>
                  <a:pt x="14702" y="5828"/>
                </a:lnTo>
                <a:lnTo>
                  <a:pt x="14813" y="5554"/>
                </a:lnTo>
                <a:lnTo>
                  <a:pt x="14840" y="5416"/>
                </a:lnTo>
                <a:lnTo>
                  <a:pt x="14777" y="5285"/>
                </a:lnTo>
                <a:lnTo>
                  <a:pt x="14787" y="4989"/>
                </a:lnTo>
                <a:lnTo>
                  <a:pt x="14765" y="4832"/>
                </a:lnTo>
                <a:lnTo>
                  <a:pt x="14729" y="4757"/>
                </a:lnTo>
                <a:lnTo>
                  <a:pt x="14782" y="4557"/>
                </a:lnTo>
                <a:lnTo>
                  <a:pt x="14770" y="4420"/>
                </a:lnTo>
                <a:lnTo>
                  <a:pt x="14617" y="4351"/>
                </a:lnTo>
                <a:lnTo>
                  <a:pt x="14574" y="4398"/>
                </a:lnTo>
                <a:lnTo>
                  <a:pt x="14537" y="4626"/>
                </a:lnTo>
                <a:lnTo>
                  <a:pt x="14431" y="4838"/>
                </a:lnTo>
                <a:lnTo>
                  <a:pt x="14431" y="4914"/>
                </a:lnTo>
                <a:lnTo>
                  <a:pt x="14463" y="5085"/>
                </a:lnTo>
                <a:lnTo>
                  <a:pt x="14441" y="5188"/>
                </a:lnTo>
                <a:lnTo>
                  <a:pt x="14511" y="5210"/>
                </a:lnTo>
                <a:lnTo>
                  <a:pt x="14511" y="5257"/>
                </a:lnTo>
                <a:lnTo>
                  <a:pt x="14569" y="5367"/>
                </a:lnTo>
                <a:lnTo>
                  <a:pt x="14531" y="5478"/>
                </a:lnTo>
                <a:lnTo>
                  <a:pt x="14318" y="5244"/>
                </a:lnTo>
                <a:lnTo>
                  <a:pt x="14238" y="5176"/>
                </a:lnTo>
                <a:lnTo>
                  <a:pt x="14069" y="5107"/>
                </a:lnTo>
                <a:lnTo>
                  <a:pt x="14037" y="5176"/>
                </a:lnTo>
                <a:lnTo>
                  <a:pt x="14095" y="5298"/>
                </a:lnTo>
                <a:lnTo>
                  <a:pt x="14032" y="5435"/>
                </a:lnTo>
                <a:lnTo>
                  <a:pt x="13962" y="5313"/>
                </a:lnTo>
                <a:lnTo>
                  <a:pt x="13878" y="5395"/>
                </a:lnTo>
                <a:lnTo>
                  <a:pt x="13766" y="5401"/>
                </a:lnTo>
                <a:lnTo>
                  <a:pt x="13723" y="5470"/>
                </a:lnTo>
                <a:lnTo>
                  <a:pt x="13648" y="5450"/>
                </a:lnTo>
                <a:lnTo>
                  <a:pt x="13706" y="5326"/>
                </a:lnTo>
                <a:lnTo>
                  <a:pt x="13665" y="5319"/>
                </a:lnTo>
                <a:lnTo>
                  <a:pt x="13462" y="5498"/>
                </a:lnTo>
                <a:lnTo>
                  <a:pt x="13341" y="5594"/>
                </a:lnTo>
                <a:lnTo>
                  <a:pt x="13324" y="5719"/>
                </a:lnTo>
                <a:lnTo>
                  <a:pt x="13234" y="5760"/>
                </a:lnTo>
                <a:lnTo>
                  <a:pt x="13186" y="5691"/>
                </a:lnTo>
                <a:lnTo>
                  <a:pt x="13186" y="5581"/>
                </a:lnTo>
                <a:lnTo>
                  <a:pt x="13261" y="5554"/>
                </a:lnTo>
                <a:lnTo>
                  <a:pt x="13228" y="5444"/>
                </a:lnTo>
                <a:lnTo>
                  <a:pt x="13063" y="5375"/>
                </a:lnTo>
                <a:lnTo>
                  <a:pt x="13106" y="5498"/>
                </a:lnTo>
                <a:lnTo>
                  <a:pt x="13080" y="5616"/>
                </a:lnTo>
                <a:lnTo>
                  <a:pt x="13128" y="5732"/>
                </a:lnTo>
                <a:lnTo>
                  <a:pt x="13095" y="5863"/>
                </a:lnTo>
                <a:lnTo>
                  <a:pt x="13041" y="5794"/>
                </a:lnTo>
                <a:lnTo>
                  <a:pt x="12988" y="5779"/>
                </a:lnTo>
                <a:lnTo>
                  <a:pt x="12850" y="5959"/>
                </a:lnTo>
                <a:lnTo>
                  <a:pt x="12889" y="6088"/>
                </a:lnTo>
                <a:lnTo>
                  <a:pt x="12840" y="6131"/>
                </a:lnTo>
                <a:lnTo>
                  <a:pt x="12696" y="6020"/>
                </a:lnTo>
                <a:lnTo>
                  <a:pt x="12659" y="6082"/>
                </a:lnTo>
                <a:lnTo>
                  <a:pt x="12696" y="6157"/>
                </a:lnTo>
                <a:lnTo>
                  <a:pt x="12691" y="6241"/>
                </a:lnTo>
                <a:lnTo>
                  <a:pt x="12643" y="6200"/>
                </a:lnTo>
                <a:lnTo>
                  <a:pt x="12569" y="6144"/>
                </a:lnTo>
                <a:lnTo>
                  <a:pt x="12563" y="5876"/>
                </a:lnTo>
                <a:lnTo>
                  <a:pt x="12468" y="5738"/>
                </a:lnTo>
                <a:lnTo>
                  <a:pt x="12510" y="5710"/>
                </a:lnTo>
                <a:lnTo>
                  <a:pt x="12771" y="5856"/>
                </a:lnTo>
                <a:lnTo>
                  <a:pt x="12867" y="5807"/>
                </a:lnTo>
                <a:lnTo>
                  <a:pt x="12930" y="5710"/>
                </a:lnTo>
                <a:lnTo>
                  <a:pt x="12925" y="5581"/>
                </a:lnTo>
                <a:lnTo>
                  <a:pt x="12882" y="5485"/>
                </a:lnTo>
                <a:lnTo>
                  <a:pt x="12664" y="5251"/>
                </a:lnTo>
                <a:lnTo>
                  <a:pt x="12505" y="5203"/>
                </a:lnTo>
                <a:lnTo>
                  <a:pt x="12410" y="5072"/>
                </a:lnTo>
                <a:lnTo>
                  <a:pt x="12350" y="5148"/>
                </a:lnTo>
                <a:lnTo>
                  <a:pt x="12287" y="5010"/>
                </a:lnTo>
                <a:lnTo>
                  <a:pt x="12362" y="4948"/>
                </a:lnTo>
                <a:lnTo>
                  <a:pt x="12180" y="4783"/>
                </a:lnTo>
                <a:lnTo>
                  <a:pt x="12074" y="4832"/>
                </a:lnTo>
                <a:lnTo>
                  <a:pt x="11968" y="4826"/>
                </a:lnTo>
                <a:lnTo>
                  <a:pt x="11878" y="5010"/>
                </a:lnTo>
                <a:lnTo>
                  <a:pt x="11782" y="4997"/>
                </a:lnTo>
                <a:lnTo>
                  <a:pt x="11654" y="5092"/>
                </a:lnTo>
                <a:lnTo>
                  <a:pt x="11494" y="5360"/>
                </a:lnTo>
                <a:lnTo>
                  <a:pt x="11399" y="5513"/>
                </a:lnTo>
                <a:lnTo>
                  <a:pt x="11260" y="5882"/>
                </a:lnTo>
                <a:lnTo>
                  <a:pt x="11153" y="6131"/>
                </a:lnTo>
                <a:lnTo>
                  <a:pt x="11037" y="6309"/>
                </a:lnTo>
                <a:lnTo>
                  <a:pt x="10882" y="6447"/>
                </a:lnTo>
                <a:lnTo>
                  <a:pt x="10829" y="6550"/>
                </a:lnTo>
                <a:lnTo>
                  <a:pt x="10846" y="6907"/>
                </a:lnTo>
                <a:lnTo>
                  <a:pt x="10867" y="7065"/>
                </a:lnTo>
                <a:lnTo>
                  <a:pt x="10947" y="7141"/>
                </a:lnTo>
                <a:lnTo>
                  <a:pt x="11027" y="7106"/>
                </a:lnTo>
                <a:lnTo>
                  <a:pt x="11143" y="6934"/>
                </a:lnTo>
                <a:lnTo>
                  <a:pt x="11180" y="7025"/>
                </a:lnTo>
                <a:lnTo>
                  <a:pt x="11223" y="7222"/>
                </a:lnTo>
                <a:lnTo>
                  <a:pt x="11271" y="7381"/>
                </a:lnTo>
                <a:lnTo>
                  <a:pt x="11286" y="7506"/>
                </a:lnTo>
                <a:lnTo>
                  <a:pt x="11356" y="7497"/>
                </a:lnTo>
                <a:lnTo>
                  <a:pt x="11388" y="7394"/>
                </a:lnTo>
                <a:lnTo>
                  <a:pt x="11457" y="7409"/>
                </a:lnTo>
                <a:lnTo>
                  <a:pt x="11489" y="7278"/>
                </a:lnTo>
                <a:lnTo>
                  <a:pt x="11511" y="7038"/>
                </a:lnTo>
                <a:lnTo>
                  <a:pt x="11569" y="7003"/>
                </a:lnTo>
                <a:lnTo>
                  <a:pt x="11622" y="6838"/>
                </a:lnTo>
                <a:lnTo>
                  <a:pt x="11569" y="6756"/>
                </a:lnTo>
                <a:lnTo>
                  <a:pt x="11526" y="6647"/>
                </a:lnTo>
                <a:lnTo>
                  <a:pt x="11569" y="6419"/>
                </a:lnTo>
                <a:lnTo>
                  <a:pt x="11680" y="6275"/>
                </a:lnTo>
                <a:lnTo>
                  <a:pt x="11772" y="6138"/>
                </a:lnTo>
                <a:lnTo>
                  <a:pt x="11760" y="6028"/>
                </a:lnTo>
                <a:lnTo>
                  <a:pt x="11818" y="5904"/>
                </a:lnTo>
                <a:lnTo>
                  <a:pt x="11919" y="5848"/>
                </a:lnTo>
                <a:lnTo>
                  <a:pt x="11999" y="5938"/>
                </a:lnTo>
                <a:lnTo>
                  <a:pt x="12004" y="6013"/>
                </a:lnTo>
                <a:lnTo>
                  <a:pt x="11968" y="6047"/>
                </a:lnTo>
                <a:lnTo>
                  <a:pt x="11835" y="6234"/>
                </a:lnTo>
                <a:lnTo>
                  <a:pt x="11782" y="6337"/>
                </a:lnTo>
                <a:lnTo>
                  <a:pt x="11755" y="6432"/>
                </a:lnTo>
                <a:lnTo>
                  <a:pt x="11782" y="6578"/>
                </a:lnTo>
                <a:lnTo>
                  <a:pt x="11772" y="6728"/>
                </a:lnTo>
                <a:lnTo>
                  <a:pt x="11830" y="6776"/>
                </a:lnTo>
                <a:lnTo>
                  <a:pt x="11861" y="6859"/>
                </a:lnTo>
                <a:lnTo>
                  <a:pt x="11958" y="6825"/>
                </a:lnTo>
                <a:lnTo>
                  <a:pt x="12057" y="6769"/>
                </a:lnTo>
                <a:lnTo>
                  <a:pt x="12164" y="6756"/>
                </a:lnTo>
                <a:lnTo>
                  <a:pt x="12224" y="6831"/>
                </a:lnTo>
                <a:lnTo>
                  <a:pt x="12159" y="6913"/>
                </a:lnTo>
                <a:lnTo>
                  <a:pt x="12101" y="6922"/>
                </a:lnTo>
                <a:lnTo>
                  <a:pt x="12037" y="6894"/>
                </a:lnTo>
                <a:lnTo>
                  <a:pt x="11963" y="6913"/>
                </a:lnTo>
                <a:lnTo>
                  <a:pt x="11888" y="6956"/>
                </a:lnTo>
                <a:lnTo>
                  <a:pt x="11893" y="7038"/>
                </a:lnTo>
                <a:lnTo>
                  <a:pt x="11931" y="7085"/>
                </a:lnTo>
                <a:lnTo>
                  <a:pt x="11951" y="7065"/>
                </a:lnTo>
                <a:lnTo>
                  <a:pt x="11946" y="7147"/>
                </a:lnTo>
                <a:lnTo>
                  <a:pt x="11936" y="7257"/>
                </a:lnTo>
                <a:lnTo>
                  <a:pt x="11888" y="7257"/>
                </a:lnTo>
                <a:lnTo>
                  <a:pt x="11840" y="7153"/>
                </a:lnTo>
                <a:lnTo>
                  <a:pt x="11787" y="7203"/>
                </a:lnTo>
                <a:lnTo>
                  <a:pt x="11760" y="7291"/>
                </a:lnTo>
                <a:lnTo>
                  <a:pt x="11760" y="7394"/>
                </a:lnTo>
                <a:lnTo>
                  <a:pt x="11772" y="7506"/>
                </a:lnTo>
                <a:lnTo>
                  <a:pt x="11692" y="7546"/>
                </a:lnTo>
                <a:lnTo>
                  <a:pt x="11680" y="7600"/>
                </a:lnTo>
                <a:lnTo>
                  <a:pt x="11622" y="7600"/>
                </a:lnTo>
                <a:lnTo>
                  <a:pt x="11617" y="7566"/>
                </a:lnTo>
                <a:lnTo>
                  <a:pt x="11559" y="7546"/>
                </a:lnTo>
                <a:lnTo>
                  <a:pt x="11484" y="7587"/>
                </a:lnTo>
                <a:lnTo>
                  <a:pt x="11393" y="7650"/>
                </a:lnTo>
                <a:lnTo>
                  <a:pt x="11356" y="7684"/>
                </a:lnTo>
                <a:lnTo>
                  <a:pt x="11329" y="7643"/>
                </a:lnTo>
                <a:lnTo>
                  <a:pt x="11266" y="7594"/>
                </a:lnTo>
                <a:lnTo>
                  <a:pt x="11233" y="7628"/>
                </a:lnTo>
                <a:lnTo>
                  <a:pt x="11175" y="7656"/>
                </a:lnTo>
                <a:lnTo>
                  <a:pt x="11175" y="7609"/>
                </a:lnTo>
                <a:lnTo>
                  <a:pt x="11117" y="7581"/>
                </a:lnTo>
                <a:lnTo>
                  <a:pt x="11117" y="7531"/>
                </a:lnTo>
                <a:lnTo>
                  <a:pt x="11100" y="7471"/>
                </a:lnTo>
                <a:lnTo>
                  <a:pt x="11143" y="7375"/>
                </a:lnTo>
                <a:lnTo>
                  <a:pt x="11160" y="7388"/>
                </a:lnTo>
                <a:lnTo>
                  <a:pt x="11175" y="7340"/>
                </a:lnTo>
                <a:lnTo>
                  <a:pt x="11143" y="7319"/>
                </a:lnTo>
                <a:lnTo>
                  <a:pt x="11138" y="7278"/>
                </a:lnTo>
                <a:lnTo>
                  <a:pt x="11153" y="7231"/>
                </a:lnTo>
                <a:lnTo>
                  <a:pt x="11153" y="7162"/>
                </a:lnTo>
                <a:lnTo>
                  <a:pt x="11107" y="7203"/>
                </a:lnTo>
                <a:lnTo>
                  <a:pt x="11085" y="7244"/>
                </a:lnTo>
                <a:lnTo>
                  <a:pt x="11032" y="7250"/>
                </a:lnTo>
                <a:lnTo>
                  <a:pt x="11015" y="7291"/>
                </a:lnTo>
                <a:lnTo>
                  <a:pt x="11005" y="7325"/>
                </a:lnTo>
                <a:lnTo>
                  <a:pt x="11005" y="7463"/>
                </a:lnTo>
                <a:lnTo>
                  <a:pt x="11027" y="7540"/>
                </a:lnTo>
                <a:lnTo>
                  <a:pt x="11032" y="7615"/>
                </a:lnTo>
                <a:lnTo>
                  <a:pt x="11047" y="7662"/>
                </a:lnTo>
                <a:lnTo>
                  <a:pt x="11010" y="7725"/>
                </a:lnTo>
                <a:lnTo>
                  <a:pt x="11000" y="7697"/>
                </a:lnTo>
                <a:lnTo>
                  <a:pt x="10952" y="7703"/>
                </a:lnTo>
                <a:lnTo>
                  <a:pt x="10940" y="7731"/>
                </a:lnTo>
                <a:lnTo>
                  <a:pt x="10894" y="7725"/>
                </a:lnTo>
                <a:lnTo>
                  <a:pt x="10814" y="7781"/>
                </a:lnTo>
                <a:lnTo>
                  <a:pt x="10761" y="7959"/>
                </a:lnTo>
                <a:lnTo>
                  <a:pt x="10728" y="7993"/>
                </a:lnTo>
                <a:lnTo>
                  <a:pt x="10681" y="8012"/>
                </a:lnTo>
                <a:lnTo>
                  <a:pt x="10628" y="8040"/>
                </a:lnTo>
                <a:lnTo>
                  <a:pt x="10611" y="8137"/>
                </a:lnTo>
                <a:lnTo>
                  <a:pt x="10473" y="8227"/>
                </a:lnTo>
                <a:lnTo>
                  <a:pt x="10420" y="8178"/>
                </a:lnTo>
                <a:lnTo>
                  <a:pt x="10435" y="8309"/>
                </a:lnTo>
                <a:lnTo>
                  <a:pt x="10340" y="8281"/>
                </a:lnTo>
                <a:lnTo>
                  <a:pt x="10266" y="8309"/>
                </a:lnTo>
                <a:lnTo>
                  <a:pt x="10271" y="8390"/>
                </a:lnTo>
                <a:lnTo>
                  <a:pt x="10362" y="8433"/>
                </a:lnTo>
                <a:lnTo>
                  <a:pt x="10404" y="8487"/>
                </a:lnTo>
                <a:lnTo>
                  <a:pt x="10462" y="8605"/>
                </a:lnTo>
                <a:lnTo>
                  <a:pt x="10452" y="8818"/>
                </a:lnTo>
                <a:lnTo>
                  <a:pt x="10420" y="8880"/>
                </a:lnTo>
                <a:lnTo>
                  <a:pt x="10324" y="8880"/>
                </a:lnTo>
                <a:lnTo>
                  <a:pt x="10276" y="8887"/>
                </a:lnTo>
                <a:lnTo>
                  <a:pt x="10212" y="8865"/>
                </a:lnTo>
                <a:lnTo>
                  <a:pt x="10133" y="8865"/>
                </a:lnTo>
                <a:lnTo>
                  <a:pt x="10063" y="8846"/>
                </a:lnTo>
                <a:lnTo>
                  <a:pt x="9978" y="8921"/>
                </a:lnTo>
                <a:lnTo>
                  <a:pt x="10000" y="8962"/>
                </a:lnTo>
                <a:lnTo>
                  <a:pt x="9995" y="9037"/>
                </a:lnTo>
                <a:lnTo>
                  <a:pt x="9995" y="9071"/>
                </a:lnTo>
                <a:lnTo>
                  <a:pt x="10005" y="9106"/>
                </a:lnTo>
                <a:lnTo>
                  <a:pt x="10005" y="9146"/>
                </a:lnTo>
                <a:lnTo>
                  <a:pt x="9995" y="9209"/>
                </a:lnTo>
                <a:lnTo>
                  <a:pt x="9990" y="9249"/>
                </a:lnTo>
                <a:lnTo>
                  <a:pt x="9968" y="9284"/>
                </a:lnTo>
                <a:lnTo>
                  <a:pt x="9963" y="9346"/>
                </a:lnTo>
                <a:lnTo>
                  <a:pt x="9978" y="9380"/>
                </a:lnTo>
                <a:lnTo>
                  <a:pt x="10005" y="9387"/>
                </a:lnTo>
                <a:lnTo>
                  <a:pt x="10010" y="9449"/>
                </a:lnTo>
                <a:lnTo>
                  <a:pt x="10000" y="9524"/>
                </a:lnTo>
                <a:lnTo>
                  <a:pt x="10031" y="9511"/>
                </a:lnTo>
                <a:lnTo>
                  <a:pt x="10063" y="9524"/>
                </a:lnTo>
                <a:lnTo>
                  <a:pt x="10084" y="9499"/>
                </a:lnTo>
                <a:lnTo>
                  <a:pt x="10138" y="9511"/>
                </a:lnTo>
                <a:lnTo>
                  <a:pt x="10154" y="9567"/>
                </a:lnTo>
                <a:lnTo>
                  <a:pt x="10171" y="9593"/>
                </a:lnTo>
                <a:lnTo>
                  <a:pt x="10149" y="9593"/>
                </a:lnTo>
                <a:lnTo>
                  <a:pt x="10133" y="9649"/>
                </a:lnTo>
                <a:lnTo>
                  <a:pt x="10096" y="9746"/>
                </a:lnTo>
                <a:lnTo>
                  <a:pt x="10053" y="9780"/>
                </a:lnTo>
                <a:lnTo>
                  <a:pt x="9995" y="9821"/>
                </a:lnTo>
                <a:lnTo>
                  <a:pt x="9956" y="9883"/>
                </a:lnTo>
                <a:lnTo>
                  <a:pt x="9951" y="9930"/>
                </a:lnTo>
                <a:lnTo>
                  <a:pt x="9930" y="10005"/>
                </a:lnTo>
                <a:lnTo>
                  <a:pt x="9946" y="10117"/>
                </a:lnTo>
                <a:lnTo>
                  <a:pt x="9898" y="10186"/>
                </a:lnTo>
                <a:lnTo>
                  <a:pt x="9867" y="10205"/>
                </a:lnTo>
                <a:lnTo>
                  <a:pt x="9818" y="10261"/>
                </a:lnTo>
                <a:lnTo>
                  <a:pt x="9765" y="10267"/>
                </a:lnTo>
                <a:lnTo>
                  <a:pt x="9734" y="10302"/>
                </a:lnTo>
                <a:lnTo>
                  <a:pt x="9697" y="10392"/>
                </a:lnTo>
                <a:lnTo>
                  <a:pt x="9659" y="10418"/>
                </a:lnTo>
                <a:lnTo>
                  <a:pt x="9637" y="10474"/>
                </a:lnTo>
                <a:lnTo>
                  <a:pt x="9637" y="10514"/>
                </a:lnTo>
                <a:lnTo>
                  <a:pt x="9622" y="10564"/>
                </a:lnTo>
                <a:lnTo>
                  <a:pt x="9601" y="10577"/>
                </a:lnTo>
                <a:lnTo>
                  <a:pt x="9569" y="10632"/>
                </a:lnTo>
                <a:lnTo>
                  <a:pt x="9548" y="10686"/>
                </a:lnTo>
                <a:lnTo>
                  <a:pt x="9553" y="10714"/>
                </a:lnTo>
                <a:lnTo>
                  <a:pt x="9531" y="10755"/>
                </a:lnTo>
                <a:lnTo>
                  <a:pt x="9511" y="10776"/>
                </a:lnTo>
                <a:lnTo>
                  <a:pt x="9504" y="10811"/>
                </a:lnTo>
                <a:lnTo>
                  <a:pt x="9504" y="10845"/>
                </a:lnTo>
                <a:lnTo>
                  <a:pt x="9538" y="10879"/>
                </a:lnTo>
                <a:lnTo>
                  <a:pt x="9553" y="10920"/>
                </a:lnTo>
                <a:lnTo>
                  <a:pt x="9548" y="10961"/>
                </a:lnTo>
                <a:lnTo>
                  <a:pt x="9553" y="11002"/>
                </a:lnTo>
                <a:lnTo>
                  <a:pt x="9558" y="11079"/>
                </a:lnTo>
                <a:lnTo>
                  <a:pt x="9553" y="11154"/>
                </a:lnTo>
                <a:lnTo>
                  <a:pt x="9538" y="11195"/>
                </a:lnTo>
                <a:lnTo>
                  <a:pt x="9543" y="11236"/>
                </a:lnTo>
                <a:lnTo>
                  <a:pt x="9526" y="11277"/>
                </a:lnTo>
                <a:lnTo>
                  <a:pt x="9499" y="11333"/>
                </a:lnTo>
                <a:lnTo>
                  <a:pt x="9473" y="11345"/>
                </a:lnTo>
                <a:lnTo>
                  <a:pt x="9499" y="11373"/>
                </a:lnTo>
                <a:lnTo>
                  <a:pt x="9526" y="11436"/>
                </a:lnTo>
                <a:lnTo>
                  <a:pt x="9521" y="11470"/>
                </a:lnTo>
                <a:lnTo>
                  <a:pt x="9531" y="11532"/>
                </a:lnTo>
                <a:lnTo>
                  <a:pt x="9538" y="11545"/>
                </a:lnTo>
                <a:lnTo>
                  <a:pt x="9553" y="11560"/>
                </a:lnTo>
                <a:lnTo>
                  <a:pt x="9553" y="11573"/>
                </a:lnTo>
                <a:lnTo>
                  <a:pt x="9569" y="11595"/>
                </a:lnTo>
                <a:lnTo>
                  <a:pt x="9596" y="11601"/>
                </a:lnTo>
                <a:lnTo>
                  <a:pt x="9627" y="11635"/>
                </a:lnTo>
                <a:lnTo>
                  <a:pt x="9644" y="11648"/>
                </a:lnTo>
                <a:lnTo>
                  <a:pt x="9654" y="11663"/>
                </a:lnTo>
                <a:lnTo>
                  <a:pt x="9659" y="11698"/>
                </a:lnTo>
                <a:lnTo>
                  <a:pt x="9676" y="11711"/>
                </a:lnTo>
                <a:lnTo>
                  <a:pt x="9690" y="11717"/>
                </a:lnTo>
                <a:lnTo>
                  <a:pt x="9712" y="11745"/>
                </a:lnTo>
                <a:lnTo>
                  <a:pt x="9739" y="11792"/>
                </a:lnTo>
                <a:lnTo>
                  <a:pt x="9744" y="11848"/>
                </a:lnTo>
                <a:lnTo>
                  <a:pt x="9755" y="11876"/>
                </a:lnTo>
                <a:lnTo>
                  <a:pt x="9787" y="11917"/>
                </a:lnTo>
                <a:lnTo>
                  <a:pt x="9830" y="11945"/>
                </a:lnTo>
                <a:lnTo>
                  <a:pt x="9845" y="11951"/>
                </a:lnTo>
                <a:lnTo>
                  <a:pt x="9883" y="11998"/>
                </a:lnTo>
                <a:lnTo>
                  <a:pt x="9930" y="12041"/>
                </a:lnTo>
                <a:lnTo>
                  <a:pt x="9983" y="12095"/>
                </a:lnTo>
                <a:lnTo>
                  <a:pt x="10043" y="12129"/>
                </a:lnTo>
                <a:lnTo>
                  <a:pt x="10058" y="12129"/>
                </a:lnTo>
                <a:lnTo>
                  <a:pt x="10069" y="12129"/>
                </a:lnTo>
                <a:lnTo>
                  <a:pt x="10128" y="12101"/>
                </a:lnTo>
                <a:lnTo>
                  <a:pt x="10169" y="12082"/>
                </a:lnTo>
                <a:lnTo>
                  <a:pt x="10239" y="12067"/>
                </a:lnTo>
                <a:lnTo>
                  <a:pt x="10276" y="12067"/>
                </a:lnTo>
                <a:lnTo>
                  <a:pt x="10319" y="12082"/>
                </a:lnTo>
                <a:lnTo>
                  <a:pt x="10345" y="12082"/>
                </a:lnTo>
                <a:lnTo>
                  <a:pt x="10399" y="12101"/>
                </a:lnTo>
                <a:lnTo>
                  <a:pt x="10452" y="12082"/>
                </a:lnTo>
                <a:lnTo>
                  <a:pt x="10483" y="12054"/>
                </a:lnTo>
                <a:lnTo>
                  <a:pt x="10575" y="12013"/>
                </a:lnTo>
                <a:lnTo>
                  <a:pt x="10621" y="11998"/>
                </a:lnTo>
                <a:lnTo>
                  <a:pt x="10670" y="11992"/>
                </a:lnTo>
                <a:lnTo>
                  <a:pt x="10723" y="11992"/>
                </a:lnTo>
                <a:lnTo>
                  <a:pt x="10766" y="11992"/>
                </a:lnTo>
                <a:lnTo>
                  <a:pt x="10807" y="12041"/>
                </a:lnTo>
                <a:lnTo>
                  <a:pt x="10829" y="12095"/>
                </a:lnTo>
                <a:lnTo>
                  <a:pt x="10861" y="12144"/>
                </a:lnTo>
                <a:lnTo>
                  <a:pt x="10909" y="12144"/>
                </a:lnTo>
                <a:lnTo>
                  <a:pt x="10930" y="12129"/>
                </a:lnTo>
                <a:lnTo>
                  <a:pt x="10952" y="12136"/>
                </a:lnTo>
                <a:lnTo>
                  <a:pt x="11010" y="12110"/>
                </a:lnTo>
                <a:lnTo>
                  <a:pt x="11010" y="12129"/>
                </a:lnTo>
                <a:lnTo>
                  <a:pt x="11027" y="12144"/>
                </a:lnTo>
                <a:lnTo>
                  <a:pt x="11037" y="12179"/>
                </a:lnTo>
                <a:lnTo>
                  <a:pt x="11063" y="12192"/>
                </a:lnTo>
                <a:lnTo>
                  <a:pt x="11085" y="12239"/>
                </a:lnTo>
                <a:lnTo>
                  <a:pt x="11073" y="12301"/>
                </a:lnTo>
                <a:lnTo>
                  <a:pt x="11053" y="12385"/>
                </a:lnTo>
                <a:lnTo>
                  <a:pt x="11063" y="12398"/>
                </a:lnTo>
                <a:lnTo>
                  <a:pt x="11053" y="12454"/>
                </a:lnTo>
                <a:lnTo>
                  <a:pt x="11037" y="12507"/>
                </a:lnTo>
                <a:lnTo>
                  <a:pt x="11027" y="12529"/>
                </a:lnTo>
                <a:lnTo>
                  <a:pt x="11027" y="12557"/>
                </a:lnTo>
                <a:lnTo>
                  <a:pt x="11063" y="12632"/>
                </a:lnTo>
                <a:lnTo>
                  <a:pt x="11100" y="12694"/>
                </a:lnTo>
                <a:lnTo>
                  <a:pt x="11160" y="12769"/>
                </a:lnTo>
                <a:lnTo>
                  <a:pt x="11206" y="12851"/>
                </a:lnTo>
                <a:lnTo>
                  <a:pt x="11223" y="12907"/>
                </a:lnTo>
                <a:lnTo>
                  <a:pt x="11233" y="12926"/>
                </a:lnTo>
                <a:lnTo>
                  <a:pt x="11228" y="12941"/>
                </a:lnTo>
                <a:lnTo>
                  <a:pt x="11255" y="12988"/>
                </a:lnTo>
                <a:lnTo>
                  <a:pt x="11266" y="13038"/>
                </a:lnTo>
                <a:lnTo>
                  <a:pt x="11281" y="13113"/>
                </a:lnTo>
                <a:lnTo>
                  <a:pt x="11266" y="13141"/>
                </a:lnTo>
                <a:lnTo>
                  <a:pt x="11260" y="13154"/>
                </a:lnTo>
                <a:lnTo>
                  <a:pt x="11276" y="13201"/>
                </a:lnTo>
                <a:lnTo>
                  <a:pt x="11293" y="13250"/>
                </a:lnTo>
                <a:lnTo>
                  <a:pt x="11308" y="13278"/>
                </a:lnTo>
                <a:lnTo>
                  <a:pt x="11313" y="13319"/>
                </a:lnTo>
                <a:lnTo>
                  <a:pt x="11308" y="13373"/>
                </a:lnTo>
                <a:lnTo>
                  <a:pt x="11286" y="13407"/>
                </a:lnTo>
                <a:lnTo>
                  <a:pt x="11255" y="13457"/>
                </a:lnTo>
                <a:lnTo>
                  <a:pt x="11240" y="13491"/>
                </a:lnTo>
                <a:lnTo>
                  <a:pt x="11218" y="13560"/>
                </a:lnTo>
                <a:lnTo>
                  <a:pt x="11213" y="13594"/>
                </a:lnTo>
                <a:lnTo>
                  <a:pt x="11191" y="13663"/>
                </a:lnTo>
                <a:lnTo>
                  <a:pt x="11180" y="13731"/>
                </a:lnTo>
                <a:lnTo>
                  <a:pt x="11186" y="13779"/>
                </a:lnTo>
                <a:lnTo>
                  <a:pt x="11191" y="13841"/>
                </a:lnTo>
                <a:lnTo>
                  <a:pt x="11240" y="13916"/>
                </a:lnTo>
                <a:lnTo>
                  <a:pt x="11250" y="13965"/>
                </a:lnTo>
                <a:lnTo>
                  <a:pt x="11281" y="14060"/>
                </a:lnTo>
                <a:lnTo>
                  <a:pt x="11313" y="14129"/>
                </a:lnTo>
                <a:lnTo>
                  <a:pt x="11334" y="14163"/>
                </a:lnTo>
                <a:lnTo>
                  <a:pt x="11339" y="14206"/>
                </a:lnTo>
                <a:lnTo>
                  <a:pt x="11339" y="14300"/>
                </a:lnTo>
                <a:lnTo>
                  <a:pt x="11361" y="14425"/>
                </a:lnTo>
                <a:lnTo>
                  <a:pt x="11378" y="14487"/>
                </a:lnTo>
                <a:lnTo>
                  <a:pt x="11388" y="14569"/>
                </a:lnTo>
                <a:lnTo>
                  <a:pt x="11409" y="14631"/>
                </a:lnTo>
                <a:lnTo>
                  <a:pt x="11452" y="14693"/>
                </a:lnTo>
                <a:lnTo>
                  <a:pt x="11494" y="14803"/>
                </a:lnTo>
                <a:lnTo>
                  <a:pt x="11526" y="14878"/>
                </a:lnTo>
                <a:lnTo>
                  <a:pt x="11564" y="14962"/>
                </a:lnTo>
                <a:lnTo>
                  <a:pt x="11564" y="15031"/>
                </a:lnTo>
                <a:lnTo>
                  <a:pt x="11542" y="15044"/>
                </a:lnTo>
                <a:lnTo>
                  <a:pt x="11564" y="15106"/>
                </a:lnTo>
                <a:lnTo>
                  <a:pt x="11564" y="15160"/>
                </a:lnTo>
                <a:lnTo>
                  <a:pt x="11569" y="15187"/>
                </a:lnTo>
                <a:lnTo>
                  <a:pt x="11574" y="15175"/>
                </a:lnTo>
                <a:lnTo>
                  <a:pt x="11600" y="15215"/>
                </a:lnTo>
                <a:lnTo>
                  <a:pt x="11622" y="15215"/>
                </a:lnTo>
                <a:lnTo>
                  <a:pt x="11649" y="15250"/>
                </a:lnTo>
                <a:lnTo>
                  <a:pt x="11675" y="15250"/>
                </a:lnTo>
                <a:lnTo>
                  <a:pt x="11712" y="15215"/>
                </a:lnTo>
                <a:lnTo>
                  <a:pt x="11760" y="15202"/>
                </a:lnTo>
                <a:lnTo>
                  <a:pt x="11818" y="15168"/>
                </a:lnTo>
                <a:lnTo>
                  <a:pt x="11845" y="15175"/>
                </a:lnTo>
                <a:lnTo>
                  <a:pt x="11883" y="15160"/>
                </a:lnTo>
                <a:lnTo>
                  <a:pt x="11946" y="15181"/>
                </a:lnTo>
                <a:lnTo>
                  <a:pt x="11973" y="15160"/>
                </a:lnTo>
                <a:lnTo>
                  <a:pt x="12011" y="15175"/>
                </a:lnTo>
                <a:lnTo>
                  <a:pt x="12016" y="15147"/>
                </a:lnTo>
                <a:lnTo>
                  <a:pt x="12047" y="15140"/>
                </a:lnTo>
                <a:lnTo>
                  <a:pt x="12106" y="15106"/>
                </a:lnTo>
                <a:lnTo>
                  <a:pt x="12149" y="15065"/>
                </a:lnTo>
                <a:lnTo>
                  <a:pt x="12190" y="15009"/>
                </a:lnTo>
                <a:lnTo>
                  <a:pt x="12255" y="14919"/>
                </a:lnTo>
                <a:lnTo>
                  <a:pt x="12287" y="14859"/>
                </a:lnTo>
                <a:lnTo>
                  <a:pt x="12303" y="14816"/>
                </a:lnTo>
                <a:lnTo>
                  <a:pt x="12330" y="14775"/>
                </a:lnTo>
                <a:lnTo>
                  <a:pt x="12340" y="14762"/>
                </a:lnTo>
                <a:lnTo>
                  <a:pt x="12377" y="14721"/>
                </a:lnTo>
                <a:lnTo>
                  <a:pt x="12393" y="14678"/>
                </a:lnTo>
                <a:lnTo>
                  <a:pt x="12398" y="14610"/>
                </a:lnTo>
                <a:lnTo>
                  <a:pt x="12415" y="14550"/>
                </a:lnTo>
                <a:lnTo>
                  <a:pt x="12420" y="14507"/>
                </a:lnTo>
                <a:lnTo>
                  <a:pt x="12403" y="14500"/>
                </a:lnTo>
                <a:lnTo>
                  <a:pt x="12398" y="14466"/>
                </a:lnTo>
                <a:lnTo>
                  <a:pt x="12425" y="14438"/>
                </a:lnTo>
                <a:lnTo>
                  <a:pt x="12495" y="14391"/>
                </a:lnTo>
                <a:lnTo>
                  <a:pt x="12543" y="14363"/>
                </a:lnTo>
                <a:lnTo>
                  <a:pt x="12569" y="14335"/>
                </a:lnTo>
                <a:lnTo>
                  <a:pt x="12579" y="14300"/>
                </a:lnTo>
                <a:lnTo>
                  <a:pt x="12563" y="14288"/>
                </a:lnTo>
                <a:lnTo>
                  <a:pt x="12574" y="14247"/>
                </a:lnTo>
                <a:lnTo>
                  <a:pt x="12574" y="14163"/>
                </a:lnTo>
                <a:lnTo>
                  <a:pt x="12563" y="14172"/>
                </a:lnTo>
                <a:lnTo>
                  <a:pt x="12563" y="14144"/>
                </a:lnTo>
                <a:lnTo>
                  <a:pt x="12553" y="14094"/>
                </a:lnTo>
                <a:lnTo>
                  <a:pt x="12526" y="14034"/>
                </a:lnTo>
                <a:lnTo>
                  <a:pt x="12531" y="13978"/>
                </a:lnTo>
                <a:lnTo>
                  <a:pt x="12558" y="13957"/>
                </a:lnTo>
                <a:lnTo>
                  <a:pt x="12601" y="13903"/>
                </a:lnTo>
                <a:lnTo>
                  <a:pt x="12623" y="13888"/>
                </a:lnTo>
                <a:lnTo>
                  <a:pt x="12686" y="13807"/>
                </a:lnTo>
                <a:lnTo>
                  <a:pt x="12756" y="13772"/>
                </a:lnTo>
                <a:lnTo>
                  <a:pt x="12809" y="13744"/>
                </a:lnTo>
                <a:lnTo>
                  <a:pt x="12845" y="13697"/>
                </a:lnTo>
                <a:lnTo>
                  <a:pt x="12867" y="13641"/>
                </a:lnTo>
                <a:lnTo>
                  <a:pt x="12882" y="13588"/>
                </a:lnTo>
                <a:lnTo>
                  <a:pt x="12872" y="13545"/>
                </a:lnTo>
                <a:lnTo>
                  <a:pt x="12872" y="13422"/>
                </a:lnTo>
                <a:lnTo>
                  <a:pt x="12867" y="13353"/>
                </a:lnTo>
                <a:lnTo>
                  <a:pt x="12867" y="13278"/>
                </a:lnTo>
                <a:lnTo>
                  <a:pt x="12855" y="13244"/>
                </a:lnTo>
                <a:lnTo>
                  <a:pt x="12835" y="13229"/>
                </a:lnTo>
                <a:lnTo>
                  <a:pt x="12809" y="13154"/>
                </a:lnTo>
                <a:lnTo>
                  <a:pt x="12787" y="13106"/>
                </a:lnTo>
                <a:lnTo>
                  <a:pt x="12792" y="13072"/>
                </a:lnTo>
                <a:lnTo>
                  <a:pt x="12787" y="13051"/>
                </a:lnTo>
                <a:lnTo>
                  <a:pt x="12802" y="13003"/>
                </a:lnTo>
                <a:lnTo>
                  <a:pt x="12802" y="12982"/>
                </a:lnTo>
                <a:lnTo>
                  <a:pt x="12766" y="12954"/>
                </a:lnTo>
                <a:lnTo>
                  <a:pt x="12761" y="12913"/>
                </a:lnTo>
                <a:lnTo>
                  <a:pt x="12787" y="12823"/>
                </a:lnTo>
                <a:lnTo>
                  <a:pt x="12809" y="12797"/>
                </a:lnTo>
                <a:lnTo>
                  <a:pt x="12819" y="12748"/>
                </a:lnTo>
                <a:lnTo>
                  <a:pt x="12840" y="12720"/>
                </a:lnTo>
                <a:lnTo>
                  <a:pt x="12850" y="12666"/>
                </a:lnTo>
                <a:lnTo>
                  <a:pt x="12872" y="12660"/>
                </a:lnTo>
                <a:lnTo>
                  <a:pt x="12889" y="12625"/>
                </a:lnTo>
                <a:lnTo>
                  <a:pt x="12930" y="12597"/>
                </a:lnTo>
                <a:lnTo>
                  <a:pt x="12942" y="12576"/>
                </a:lnTo>
                <a:lnTo>
                  <a:pt x="12957" y="12535"/>
                </a:lnTo>
                <a:lnTo>
                  <a:pt x="13022" y="12445"/>
                </a:lnTo>
                <a:lnTo>
                  <a:pt x="13075" y="12391"/>
                </a:lnTo>
                <a:lnTo>
                  <a:pt x="13159" y="12316"/>
                </a:lnTo>
                <a:lnTo>
                  <a:pt x="13218" y="12254"/>
                </a:lnTo>
                <a:lnTo>
                  <a:pt x="13287" y="12151"/>
                </a:lnTo>
                <a:lnTo>
                  <a:pt x="13334" y="12067"/>
                </a:lnTo>
                <a:lnTo>
                  <a:pt x="13382" y="11958"/>
                </a:lnTo>
                <a:lnTo>
                  <a:pt x="13420" y="11861"/>
                </a:lnTo>
                <a:lnTo>
                  <a:pt x="13447" y="11779"/>
                </a:lnTo>
                <a:lnTo>
                  <a:pt x="13462" y="11698"/>
                </a:lnTo>
                <a:lnTo>
                  <a:pt x="13474" y="11670"/>
                </a:lnTo>
                <a:lnTo>
                  <a:pt x="13474" y="11629"/>
                </a:lnTo>
                <a:lnTo>
                  <a:pt x="13479" y="11586"/>
                </a:lnTo>
                <a:lnTo>
                  <a:pt x="13479" y="11567"/>
                </a:lnTo>
                <a:lnTo>
                  <a:pt x="13457" y="11567"/>
                </a:lnTo>
                <a:lnTo>
                  <a:pt x="13430" y="11595"/>
                </a:lnTo>
                <a:lnTo>
                  <a:pt x="13399" y="11601"/>
                </a:lnTo>
                <a:lnTo>
                  <a:pt x="13372" y="11614"/>
                </a:lnTo>
                <a:lnTo>
                  <a:pt x="13351" y="11614"/>
                </a:lnTo>
                <a:lnTo>
                  <a:pt x="13319" y="11614"/>
                </a:lnTo>
                <a:lnTo>
                  <a:pt x="13297" y="11629"/>
                </a:lnTo>
                <a:lnTo>
                  <a:pt x="13271" y="11635"/>
                </a:lnTo>
                <a:lnTo>
                  <a:pt x="13218" y="11655"/>
                </a:lnTo>
                <a:lnTo>
                  <a:pt x="13154" y="11663"/>
                </a:lnTo>
                <a:lnTo>
                  <a:pt x="13101" y="11683"/>
                </a:lnTo>
                <a:lnTo>
                  <a:pt x="13075" y="11683"/>
                </a:lnTo>
                <a:lnTo>
                  <a:pt x="13048" y="11648"/>
                </a:lnTo>
                <a:lnTo>
                  <a:pt x="13036" y="11614"/>
                </a:lnTo>
                <a:lnTo>
                  <a:pt x="13015" y="11601"/>
                </a:lnTo>
                <a:lnTo>
                  <a:pt x="12988" y="11580"/>
                </a:lnTo>
                <a:lnTo>
                  <a:pt x="13022" y="11560"/>
                </a:lnTo>
                <a:lnTo>
                  <a:pt x="13022" y="11526"/>
                </a:lnTo>
                <a:lnTo>
                  <a:pt x="13005" y="11504"/>
                </a:lnTo>
                <a:lnTo>
                  <a:pt x="12978" y="11483"/>
                </a:lnTo>
                <a:lnTo>
                  <a:pt x="12962" y="11457"/>
                </a:lnTo>
                <a:lnTo>
                  <a:pt x="12930" y="11414"/>
                </a:lnTo>
                <a:lnTo>
                  <a:pt x="12898" y="11373"/>
                </a:lnTo>
                <a:lnTo>
                  <a:pt x="12819" y="11298"/>
                </a:lnTo>
                <a:lnTo>
                  <a:pt x="12787" y="11257"/>
                </a:lnTo>
                <a:lnTo>
                  <a:pt x="12771" y="11189"/>
                </a:lnTo>
                <a:lnTo>
                  <a:pt x="12739" y="11099"/>
                </a:lnTo>
                <a:lnTo>
                  <a:pt x="12707" y="11071"/>
                </a:lnTo>
                <a:lnTo>
                  <a:pt x="12686" y="11051"/>
                </a:lnTo>
                <a:lnTo>
                  <a:pt x="12664" y="10955"/>
                </a:lnTo>
                <a:lnTo>
                  <a:pt x="12654" y="10873"/>
                </a:lnTo>
                <a:lnTo>
                  <a:pt x="12664" y="10858"/>
                </a:lnTo>
                <a:lnTo>
                  <a:pt x="12643" y="10776"/>
                </a:lnTo>
                <a:lnTo>
                  <a:pt x="12633" y="10761"/>
                </a:lnTo>
                <a:lnTo>
                  <a:pt x="12563" y="10686"/>
                </a:lnTo>
                <a:lnTo>
                  <a:pt x="12563" y="10632"/>
                </a:lnTo>
                <a:lnTo>
                  <a:pt x="12574" y="10617"/>
                </a:lnTo>
                <a:lnTo>
                  <a:pt x="12521" y="10529"/>
                </a:lnTo>
                <a:lnTo>
                  <a:pt x="12500" y="10480"/>
                </a:lnTo>
                <a:lnTo>
                  <a:pt x="12478" y="10433"/>
                </a:lnTo>
                <a:lnTo>
                  <a:pt x="12436" y="10302"/>
                </a:lnTo>
                <a:lnTo>
                  <a:pt x="12398" y="10220"/>
                </a:lnTo>
                <a:lnTo>
                  <a:pt x="12372" y="10130"/>
                </a:lnTo>
                <a:lnTo>
                  <a:pt x="12377" y="10124"/>
                </a:lnTo>
                <a:lnTo>
                  <a:pt x="12420" y="10246"/>
                </a:lnTo>
                <a:lnTo>
                  <a:pt x="12446" y="10289"/>
                </a:lnTo>
                <a:lnTo>
                  <a:pt x="12468" y="10315"/>
                </a:lnTo>
                <a:lnTo>
                  <a:pt x="12483" y="10302"/>
                </a:lnTo>
                <a:lnTo>
                  <a:pt x="12500" y="10261"/>
                </a:lnTo>
                <a:lnTo>
                  <a:pt x="12510" y="10199"/>
                </a:lnTo>
                <a:lnTo>
                  <a:pt x="12526" y="10164"/>
                </a:lnTo>
                <a:lnTo>
                  <a:pt x="12526" y="10177"/>
                </a:lnTo>
                <a:lnTo>
                  <a:pt x="12521" y="10212"/>
                </a:lnTo>
                <a:lnTo>
                  <a:pt x="12521" y="10239"/>
                </a:lnTo>
                <a:lnTo>
                  <a:pt x="12510" y="10289"/>
                </a:lnTo>
                <a:lnTo>
                  <a:pt x="12536" y="10289"/>
                </a:lnTo>
                <a:lnTo>
                  <a:pt x="12569" y="10343"/>
                </a:lnTo>
                <a:lnTo>
                  <a:pt x="12606" y="10411"/>
                </a:lnTo>
                <a:lnTo>
                  <a:pt x="12628" y="10474"/>
                </a:lnTo>
                <a:lnTo>
                  <a:pt x="12643" y="10495"/>
                </a:lnTo>
                <a:lnTo>
                  <a:pt x="12659" y="10536"/>
                </a:lnTo>
                <a:lnTo>
                  <a:pt x="12654" y="10555"/>
                </a:lnTo>
                <a:lnTo>
                  <a:pt x="12676" y="10605"/>
                </a:lnTo>
                <a:lnTo>
                  <a:pt x="12707" y="10617"/>
                </a:lnTo>
                <a:lnTo>
                  <a:pt x="12734" y="10652"/>
                </a:lnTo>
                <a:lnTo>
                  <a:pt x="12766" y="10742"/>
                </a:lnTo>
                <a:lnTo>
                  <a:pt x="12766" y="10789"/>
                </a:lnTo>
                <a:lnTo>
                  <a:pt x="12771" y="10845"/>
                </a:lnTo>
                <a:lnTo>
                  <a:pt x="12809" y="10920"/>
                </a:lnTo>
                <a:lnTo>
                  <a:pt x="12835" y="10933"/>
                </a:lnTo>
                <a:lnTo>
                  <a:pt x="12877" y="10989"/>
                </a:lnTo>
                <a:lnTo>
                  <a:pt x="12894" y="11051"/>
                </a:lnTo>
                <a:lnTo>
                  <a:pt x="12925" y="11120"/>
                </a:lnTo>
                <a:lnTo>
                  <a:pt x="12957" y="11148"/>
                </a:lnTo>
                <a:lnTo>
                  <a:pt x="12962" y="11182"/>
                </a:lnTo>
                <a:lnTo>
                  <a:pt x="12978" y="11202"/>
                </a:lnTo>
                <a:lnTo>
                  <a:pt x="12983" y="11236"/>
                </a:lnTo>
                <a:lnTo>
                  <a:pt x="12983" y="11270"/>
                </a:lnTo>
                <a:lnTo>
                  <a:pt x="12978" y="11285"/>
                </a:lnTo>
                <a:lnTo>
                  <a:pt x="12983" y="11320"/>
                </a:lnTo>
                <a:lnTo>
                  <a:pt x="12973" y="11326"/>
                </a:lnTo>
                <a:lnTo>
                  <a:pt x="12988" y="11361"/>
                </a:lnTo>
                <a:lnTo>
                  <a:pt x="13000" y="11414"/>
                </a:lnTo>
                <a:lnTo>
                  <a:pt x="13010" y="11436"/>
                </a:lnTo>
                <a:lnTo>
                  <a:pt x="13010" y="11476"/>
                </a:lnTo>
                <a:lnTo>
                  <a:pt x="13026" y="11526"/>
                </a:lnTo>
                <a:lnTo>
                  <a:pt x="13068" y="11532"/>
                </a:lnTo>
                <a:lnTo>
                  <a:pt x="13090" y="11517"/>
                </a:lnTo>
                <a:lnTo>
                  <a:pt x="13116" y="11517"/>
                </a:lnTo>
                <a:lnTo>
                  <a:pt x="13128" y="11498"/>
                </a:lnTo>
                <a:lnTo>
                  <a:pt x="13143" y="11492"/>
                </a:lnTo>
                <a:lnTo>
                  <a:pt x="13154" y="11470"/>
                </a:lnTo>
                <a:lnTo>
                  <a:pt x="13169" y="11464"/>
                </a:lnTo>
                <a:lnTo>
                  <a:pt x="13218" y="11457"/>
                </a:lnTo>
                <a:lnTo>
                  <a:pt x="13254" y="11442"/>
                </a:lnTo>
                <a:lnTo>
                  <a:pt x="13287" y="11408"/>
                </a:lnTo>
                <a:lnTo>
                  <a:pt x="13302" y="11414"/>
                </a:lnTo>
                <a:lnTo>
                  <a:pt x="13329" y="11408"/>
                </a:lnTo>
                <a:lnTo>
                  <a:pt x="13382" y="11354"/>
                </a:lnTo>
                <a:lnTo>
                  <a:pt x="13479" y="11320"/>
                </a:lnTo>
                <a:lnTo>
                  <a:pt x="13537" y="11285"/>
                </a:lnTo>
                <a:lnTo>
                  <a:pt x="13537" y="11257"/>
                </a:lnTo>
                <a:lnTo>
                  <a:pt x="13547" y="11223"/>
                </a:lnTo>
                <a:lnTo>
                  <a:pt x="13590" y="11202"/>
                </a:lnTo>
                <a:lnTo>
                  <a:pt x="13617" y="11195"/>
                </a:lnTo>
                <a:lnTo>
                  <a:pt x="13653" y="11167"/>
                </a:lnTo>
                <a:lnTo>
                  <a:pt x="13686" y="11174"/>
                </a:lnTo>
                <a:lnTo>
                  <a:pt x="13713" y="11154"/>
                </a:lnTo>
                <a:lnTo>
                  <a:pt x="13713" y="11120"/>
                </a:lnTo>
                <a:lnTo>
                  <a:pt x="13733" y="11099"/>
                </a:lnTo>
                <a:lnTo>
                  <a:pt x="13771" y="11099"/>
                </a:lnTo>
                <a:lnTo>
                  <a:pt x="13786" y="11086"/>
                </a:lnTo>
                <a:lnTo>
                  <a:pt x="13793" y="11045"/>
                </a:lnTo>
                <a:lnTo>
                  <a:pt x="13829" y="11017"/>
                </a:lnTo>
                <a:lnTo>
                  <a:pt x="13856" y="11017"/>
                </a:lnTo>
                <a:lnTo>
                  <a:pt x="13861" y="11010"/>
                </a:lnTo>
                <a:lnTo>
                  <a:pt x="13856" y="10955"/>
                </a:lnTo>
                <a:lnTo>
                  <a:pt x="13866" y="10914"/>
                </a:lnTo>
                <a:lnTo>
                  <a:pt x="13878" y="10892"/>
                </a:lnTo>
                <a:lnTo>
                  <a:pt x="13904" y="10899"/>
                </a:lnTo>
                <a:lnTo>
                  <a:pt x="13926" y="10845"/>
                </a:lnTo>
                <a:lnTo>
                  <a:pt x="13952" y="10817"/>
                </a:lnTo>
                <a:lnTo>
                  <a:pt x="13962" y="10796"/>
                </a:lnTo>
                <a:lnTo>
                  <a:pt x="13984" y="10748"/>
                </a:lnTo>
                <a:lnTo>
                  <a:pt x="13984" y="10727"/>
                </a:lnTo>
                <a:lnTo>
                  <a:pt x="13962" y="10721"/>
                </a:lnTo>
                <a:lnTo>
                  <a:pt x="13946" y="10693"/>
                </a:lnTo>
                <a:lnTo>
                  <a:pt x="13919" y="10645"/>
                </a:lnTo>
                <a:lnTo>
                  <a:pt x="13887" y="10632"/>
                </a:lnTo>
                <a:lnTo>
                  <a:pt x="13846" y="10617"/>
                </a:lnTo>
                <a:lnTo>
                  <a:pt x="13813" y="10590"/>
                </a:lnTo>
                <a:lnTo>
                  <a:pt x="13786" y="10536"/>
                </a:lnTo>
                <a:lnTo>
                  <a:pt x="13781" y="10467"/>
                </a:lnTo>
                <a:lnTo>
                  <a:pt x="13786" y="10452"/>
                </a:lnTo>
                <a:lnTo>
                  <a:pt x="13793" y="10418"/>
                </a:lnTo>
                <a:lnTo>
                  <a:pt x="13786" y="10411"/>
                </a:lnTo>
                <a:lnTo>
                  <a:pt x="13771" y="10439"/>
                </a:lnTo>
                <a:lnTo>
                  <a:pt x="13733" y="10486"/>
                </a:lnTo>
                <a:lnTo>
                  <a:pt x="13691" y="10542"/>
                </a:lnTo>
                <a:lnTo>
                  <a:pt x="13648" y="10598"/>
                </a:lnTo>
                <a:lnTo>
                  <a:pt x="13612" y="10598"/>
                </a:lnTo>
                <a:lnTo>
                  <a:pt x="13563" y="10598"/>
                </a:lnTo>
                <a:lnTo>
                  <a:pt x="13515" y="10611"/>
                </a:lnTo>
                <a:lnTo>
                  <a:pt x="13515" y="10590"/>
                </a:lnTo>
                <a:lnTo>
                  <a:pt x="13505" y="10598"/>
                </a:lnTo>
                <a:lnTo>
                  <a:pt x="13494" y="10564"/>
                </a:lnTo>
                <a:lnTo>
                  <a:pt x="13505" y="10514"/>
                </a:lnTo>
                <a:lnTo>
                  <a:pt x="13505" y="10467"/>
                </a:lnTo>
                <a:lnTo>
                  <a:pt x="13489" y="10439"/>
                </a:lnTo>
                <a:lnTo>
                  <a:pt x="13474" y="10446"/>
                </a:lnTo>
                <a:lnTo>
                  <a:pt x="13457" y="10486"/>
                </a:lnTo>
                <a:lnTo>
                  <a:pt x="13462" y="10549"/>
                </a:lnTo>
                <a:lnTo>
                  <a:pt x="13452" y="10529"/>
                </a:lnTo>
                <a:lnTo>
                  <a:pt x="13447" y="10501"/>
                </a:lnTo>
                <a:lnTo>
                  <a:pt x="13430" y="10480"/>
                </a:lnTo>
                <a:lnTo>
                  <a:pt x="13425" y="10452"/>
                </a:lnTo>
                <a:lnTo>
                  <a:pt x="13430" y="10426"/>
                </a:lnTo>
                <a:lnTo>
                  <a:pt x="13425" y="10392"/>
                </a:lnTo>
                <a:lnTo>
                  <a:pt x="13387" y="10358"/>
                </a:lnTo>
                <a:lnTo>
                  <a:pt x="13377" y="10330"/>
                </a:lnTo>
                <a:lnTo>
                  <a:pt x="13351" y="10308"/>
                </a:lnTo>
                <a:lnTo>
                  <a:pt x="13329" y="10233"/>
                </a:lnTo>
                <a:lnTo>
                  <a:pt x="13307" y="10171"/>
                </a:lnTo>
                <a:lnTo>
                  <a:pt x="13314" y="10151"/>
                </a:lnTo>
                <a:lnTo>
                  <a:pt x="13302" y="10108"/>
                </a:lnTo>
                <a:lnTo>
                  <a:pt x="13341" y="10117"/>
                </a:lnTo>
                <a:lnTo>
                  <a:pt x="13361" y="10083"/>
                </a:lnTo>
                <a:lnTo>
                  <a:pt x="13399" y="10108"/>
                </a:lnTo>
                <a:lnTo>
                  <a:pt x="13430" y="10096"/>
                </a:lnTo>
                <a:lnTo>
                  <a:pt x="13479" y="10220"/>
                </a:lnTo>
                <a:lnTo>
                  <a:pt x="13515" y="10302"/>
                </a:lnTo>
                <a:lnTo>
                  <a:pt x="13573" y="10330"/>
                </a:lnTo>
                <a:lnTo>
                  <a:pt x="13633" y="10392"/>
                </a:lnTo>
                <a:lnTo>
                  <a:pt x="13701" y="10418"/>
                </a:lnTo>
                <a:lnTo>
                  <a:pt x="13760" y="10377"/>
                </a:lnTo>
                <a:lnTo>
                  <a:pt x="13803" y="10364"/>
                </a:lnTo>
                <a:lnTo>
                  <a:pt x="13829" y="10377"/>
                </a:lnTo>
                <a:lnTo>
                  <a:pt x="13856" y="10480"/>
                </a:lnTo>
                <a:lnTo>
                  <a:pt x="13919" y="10495"/>
                </a:lnTo>
                <a:lnTo>
                  <a:pt x="13984" y="10514"/>
                </a:lnTo>
                <a:lnTo>
                  <a:pt x="14095" y="10542"/>
                </a:lnTo>
                <a:lnTo>
                  <a:pt x="14175" y="10529"/>
                </a:lnTo>
                <a:lnTo>
                  <a:pt x="14271" y="10529"/>
                </a:lnTo>
                <a:lnTo>
                  <a:pt x="14378" y="10514"/>
                </a:lnTo>
                <a:lnTo>
                  <a:pt x="14419" y="10577"/>
                </a:lnTo>
                <a:lnTo>
                  <a:pt x="14436" y="10639"/>
                </a:lnTo>
                <a:lnTo>
                  <a:pt x="14478" y="10658"/>
                </a:lnTo>
                <a:lnTo>
                  <a:pt x="14547" y="10727"/>
                </a:lnTo>
                <a:lnTo>
                  <a:pt x="14564" y="10761"/>
                </a:lnTo>
                <a:lnTo>
                  <a:pt x="14537" y="10789"/>
                </a:lnTo>
                <a:lnTo>
                  <a:pt x="14611" y="10886"/>
                </a:lnTo>
                <a:lnTo>
                  <a:pt x="14654" y="10892"/>
                </a:lnTo>
                <a:lnTo>
                  <a:pt x="14739" y="10845"/>
                </a:lnTo>
                <a:lnTo>
                  <a:pt x="14750" y="10920"/>
                </a:lnTo>
                <a:lnTo>
                  <a:pt x="14750" y="11017"/>
                </a:lnTo>
                <a:lnTo>
                  <a:pt x="14765" y="11120"/>
                </a:lnTo>
                <a:lnTo>
                  <a:pt x="14792" y="11270"/>
                </a:lnTo>
                <a:lnTo>
                  <a:pt x="14845" y="11380"/>
                </a:lnTo>
                <a:lnTo>
                  <a:pt x="14857" y="11429"/>
                </a:lnTo>
                <a:lnTo>
                  <a:pt x="14872" y="11526"/>
                </a:lnTo>
                <a:lnTo>
                  <a:pt x="14903" y="11601"/>
                </a:lnTo>
                <a:lnTo>
                  <a:pt x="14925" y="11635"/>
                </a:lnTo>
                <a:lnTo>
                  <a:pt x="14946" y="11711"/>
                </a:lnTo>
                <a:lnTo>
                  <a:pt x="14973" y="11814"/>
                </a:lnTo>
                <a:lnTo>
                  <a:pt x="15026" y="11882"/>
                </a:lnTo>
                <a:lnTo>
                  <a:pt x="15048" y="11861"/>
                </a:lnTo>
                <a:lnTo>
                  <a:pt x="15069" y="11814"/>
                </a:lnTo>
                <a:lnTo>
                  <a:pt x="15122" y="11792"/>
                </a:lnTo>
                <a:lnTo>
                  <a:pt x="15106" y="11766"/>
                </a:lnTo>
                <a:lnTo>
                  <a:pt x="15132" y="11711"/>
                </a:lnTo>
                <a:lnTo>
                  <a:pt x="15164" y="11704"/>
                </a:lnTo>
                <a:lnTo>
                  <a:pt x="15164" y="11573"/>
                </a:lnTo>
                <a:lnTo>
                  <a:pt x="15191" y="11498"/>
                </a:lnTo>
                <a:lnTo>
                  <a:pt x="15186" y="11436"/>
                </a:lnTo>
                <a:lnTo>
                  <a:pt x="15176" y="11333"/>
                </a:lnTo>
                <a:lnTo>
                  <a:pt x="15191" y="11270"/>
                </a:lnTo>
                <a:lnTo>
                  <a:pt x="15217" y="11264"/>
                </a:lnTo>
                <a:lnTo>
                  <a:pt x="15270" y="11236"/>
                </a:lnTo>
                <a:lnTo>
                  <a:pt x="15297" y="11217"/>
                </a:lnTo>
                <a:lnTo>
                  <a:pt x="15297" y="11182"/>
                </a:lnTo>
                <a:lnTo>
                  <a:pt x="15355" y="11133"/>
                </a:lnTo>
                <a:lnTo>
                  <a:pt x="15398" y="11086"/>
                </a:lnTo>
                <a:lnTo>
                  <a:pt x="15462" y="10989"/>
                </a:lnTo>
                <a:lnTo>
                  <a:pt x="15548" y="10933"/>
                </a:lnTo>
                <a:lnTo>
                  <a:pt x="15580" y="10886"/>
                </a:lnTo>
                <a:lnTo>
                  <a:pt x="15575" y="10824"/>
                </a:lnTo>
                <a:lnTo>
                  <a:pt x="15648" y="10811"/>
                </a:lnTo>
                <a:lnTo>
                  <a:pt x="15686" y="10811"/>
                </a:lnTo>
                <a:lnTo>
                  <a:pt x="15696" y="10783"/>
                </a:lnTo>
                <a:lnTo>
                  <a:pt x="15718" y="10789"/>
                </a:lnTo>
                <a:lnTo>
                  <a:pt x="15734" y="10796"/>
                </a:lnTo>
                <a:lnTo>
                  <a:pt x="15744" y="10783"/>
                </a:lnTo>
                <a:lnTo>
                  <a:pt x="15771" y="10796"/>
                </a:lnTo>
                <a:lnTo>
                  <a:pt x="15787" y="10748"/>
                </a:lnTo>
                <a:lnTo>
                  <a:pt x="15781" y="10714"/>
                </a:lnTo>
                <a:lnTo>
                  <a:pt x="15834" y="10714"/>
                </a:lnTo>
                <a:lnTo>
                  <a:pt x="15861" y="10761"/>
                </a:lnTo>
                <a:lnTo>
                  <a:pt x="15872" y="10804"/>
                </a:lnTo>
                <a:lnTo>
                  <a:pt x="15877" y="10845"/>
                </a:lnTo>
                <a:lnTo>
                  <a:pt x="15894" y="10886"/>
                </a:lnTo>
                <a:lnTo>
                  <a:pt x="15935" y="10948"/>
                </a:lnTo>
                <a:lnTo>
                  <a:pt x="15967" y="10955"/>
                </a:lnTo>
                <a:lnTo>
                  <a:pt x="15962" y="10983"/>
                </a:lnTo>
                <a:lnTo>
                  <a:pt x="16010" y="11071"/>
                </a:lnTo>
                <a:lnTo>
                  <a:pt x="16020" y="11148"/>
                </a:lnTo>
                <a:lnTo>
                  <a:pt x="16000" y="11242"/>
                </a:lnTo>
                <a:lnTo>
                  <a:pt x="16037" y="11264"/>
                </a:lnTo>
                <a:lnTo>
                  <a:pt x="16068" y="11230"/>
                </a:lnTo>
                <a:lnTo>
                  <a:pt x="16133" y="11174"/>
                </a:lnTo>
                <a:lnTo>
                  <a:pt x="16170" y="11133"/>
                </a:lnTo>
                <a:lnTo>
                  <a:pt x="16196" y="11195"/>
                </a:lnTo>
                <a:lnTo>
                  <a:pt x="16206" y="11292"/>
                </a:lnTo>
                <a:lnTo>
                  <a:pt x="16228" y="11380"/>
                </a:lnTo>
                <a:lnTo>
                  <a:pt x="16249" y="11423"/>
                </a:lnTo>
                <a:lnTo>
                  <a:pt x="16244" y="11504"/>
                </a:lnTo>
                <a:lnTo>
                  <a:pt x="16266" y="11552"/>
                </a:lnTo>
                <a:lnTo>
                  <a:pt x="16249" y="11614"/>
                </a:lnTo>
                <a:lnTo>
                  <a:pt x="16254" y="11670"/>
                </a:lnTo>
                <a:lnTo>
                  <a:pt x="16239" y="11745"/>
                </a:lnTo>
                <a:lnTo>
                  <a:pt x="16233" y="11792"/>
                </a:lnTo>
                <a:lnTo>
                  <a:pt x="16244" y="11835"/>
                </a:lnTo>
                <a:lnTo>
                  <a:pt x="16254" y="11792"/>
                </a:lnTo>
                <a:lnTo>
                  <a:pt x="16281" y="11827"/>
                </a:lnTo>
                <a:lnTo>
                  <a:pt x="16313" y="11869"/>
                </a:lnTo>
                <a:lnTo>
                  <a:pt x="16324" y="11904"/>
                </a:lnTo>
                <a:lnTo>
                  <a:pt x="16346" y="11930"/>
                </a:lnTo>
                <a:lnTo>
                  <a:pt x="16356" y="11964"/>
                </a:lnTo>
                <a:lnTo>
                  <a:pt x="16351" y="12020"/>
                </a:lnTo>
                <a:lnTo>
                  <a:pt x="16372" y="12061"/>
                </a:lnTo>
                <a:lnTo>
                  <a:pt x="16382" y="12123"/>
                </a:lnTo>
                <a:lnTo>
                  <a:pt x="16414" y="12170"/>
                </a:lnTo>
                <a:lnTo>
                  <a:pt x="16419" y="12213"/>
                </a:lnTo>
                <a:lnTo>
                  <a:pt x="16489" y="12273"/>
                </a:lnTo>
                <a:lnTo>
                  <a:pt x="16542" y="12329"/>
                </a:lnTo>
                <a:lnTo>
                  <a:pt x="16585" y="12323"/>
                </a:lnTo>
                <a:lnTo>
                  <a:pt x="16585" y="12295"/>
                </a:lnTo>
                <a:lnTo>
                  <a:pt x="16564" y="12226"/>
                </a:lnTo>
                <a:lnTo>
                  <a:pt x="16542" y="12204"/>
                </a:lnTo>
                <a:lnTo>
                  <a:pt x="16537" y="12164"/>
                </a:lnTo>
                <a:lnTo>
                  <a:pt x="16532" y="12136"/>
                </a:lnTo>
                <a:lnTo>
                  <a:pt x="16537" y="12101"/>
                </a:lnTo>
                <a:lnTo>
                  <a:pt x="16532" y="12054"/>
                </a:lnTo>
                <a:lnTo>
                  <a:pt x="16505" y="12007"/>
                </a:lnTo>
                <a:lnTo>
                  <a:pt x="16472" y="11958"/>
                </a:lnTo>
                <a:lnTo>
                  <a:pt x="16457" y="11951"/>
                </a:lnTo>
                <a:lnTo>
                  <a:pt x="16426" y="11910"/>
                </a:lnTo>
                <a:lnTo>
                  <a:pt x="16387" y="11904"/>
                </a:lnTo>
                <a:lnTo>
                  <a:pt x="16356" y="11861"/>
                </a:lnTo>
                <a:lnTo>
                  <a:pt x="16346" y="11792"/>
                </a:lnTo>
                <a:lnTo>
                  <a:pt x="16324" y="11723"/>
                </a:lnTo>
                <a:lnTo>
                  <a:pt x="16286" y="11723"/>
                </a:lnTo>
                <a:lnTo>
                  <a:pt x="16281" y="11670"/>
                </a:lnTo>
                <a:lnTo>
                  <a:pt x="16303" y="11601"/>
                </a:lnTo>
                <a:lnTo>
                  <a:pt x="16334" y="11492"/>
                </a:lnTo>
                <a:lnTo>
                  <a:pt x="16339" y="11408"/>
                </a:lnTo>
                <a:lnTo>
                  <a:pt x="16392" y="11408"/>
                </a:lnTo>
                <a:lnTo>
                  <a:pt x="16382" y="11470"/>
                </a:lnTo>
                <a:lnTo>
                  <a:pt x="16431" y="11470"/>
                </a:lnTo>
                <a:lnTo>
                  <a:pt x="16484" y="11504"/>
                </a:lnTo>
                <a:lnTo>
                  <a:pt x="16515" y="11586"/>
                </a:lnTo>
                <a:lnTo>
                  <a:pt x="16537" y="11629"/>
                </a:lnTo>
                <a:lnTo>
                  <a:pt x="16585" y="11642"/>
                </a:lnTo>
                <a:lnTo>
                  <a:pt x="16627" y="11683"/>
                </a:lnTo>
                <a:lnTo>
                  <a:pt x="16612" y="11732"/>
                </a:lnTo>
                <a:lnTo>
                  <a:pt x="16632" y="11779"/>
                </a:lnTo>
                <a:lnTo>
                  <a:pt x="16707" y="11711"/>
                </a:lnTo>
                <a:lnTo>
                  <a:pt x="16755" y="11648"/>
                </a:lnTo>
                <a:lnTo>
                  <a:pt x="16825" y="11601"/>
                </a:lnTo>
                <a:lnTo>
                  <a:pt x="16871" y="11552"/>
                </a:lnTo>
                <a:lnTo>
                  <a:pt x="16878" y="11414"/>
                </a:lnTo>
                <a:lnTo>
                  <a:pt x="16851" y="11270"/>
                </a:lnTo>
                <a:lnTo>
                  <a:pt x="16813" y="11208"/>
                </a:lnTo>
                <a:lnTo>
                  <a:pt x="16760" y="11161"/>
                </a:lnTo>
                <a:lnTo>
                  <a:pt x="16707" y="11058"/>
                </a:lnTo>
                <a:lnTo>
                  <a:pt x="16665" y="10976"/>
                </a:lnTo>
                <a:lnTo>
                  <a:pt x="16675" y="10920"/>
                </a:lnTo>
                <a:lnTo>
                  <a:pt x="16723" y="10845"/>
                </a:lnTo>
                <a:lnTo>
                  <a:pt x="16803" y="10776"/>
                </a:lnTo>
                <a:lnTo>
                  <a:pt x="16830" y="10761"/>
                </a:lnTo>
                <a:lnTo>
                  <a:pt x="16909" y="10789"/>
                </a:lnTo>
                <a:lnTo>
                  <a:pt x="16893" y="10824"/>
                </a:lnTo>
                <a:lnTo>
                  <a:pt x="16909" y="10879"/>
                </a:lnTo>
                <a:lnTo>
                  <a:pt x="16941" y="10873"/>
                </a:lnTo>
                <a:lnTo>
                  <a:pt x="16963" y="10789"/>
                </a:lnTo>
                <a:lnTo>
                  <a:pt x="17026" y="10776"/>
                </a:lnTo>
                <a:lnTo>
                  <a:pt x="17105" y="10736"/>
                </a:lnTo>
                <a:lnTo>
                  <a:pt x="17137" y="10693"/>
                </a:lnTo>
                <a:lnTo>
                  <a:pt x="17159" y="10721"/>
                </a:lnTo>
                <a:lnTo>
                  <a:pt x="17197" y="10686"/>
                </a:lnTo>
                <a:lnTo>
                  <a:pt x="17260" y="10680"/>
                </a:lnTo>
                <a:lnTo>
                  <a:pt x="17340" y="10611"/>
                </a:lnTo>
                <a:lnTo>
                  <a:pt x="17420" y="10536"/>
                </a:lnTo>
                <a:lnTo>
                  <a:pt x="17473" y="10439"/>
                </a:lnTo>
                <a:lnTo>
                  <a:pt x="17521" y="10330"/>
                </a:lnTo>
                <a:lnTo>
                  <a:pt x="17563" y="10239"/>
                </a:lnTo>
                <a:lnTo>
                  <a:pt x="17596" y="10233"/>
                </a:lnTo>
                <a:lnTo>
                  <a:pt x="17611" y="10164"/>
                </a:lnTo>
                <a:lnTo>
                  <a:pt x="17622" y="10096"/>
                </a:lnTo>
                <a:lnTo>
                  <a:pt x="17589" y="10068"/>
                </a:lnTo>
                <a:lnTo>
                  <a:pt x="17574" y="10020"/>
                </a:lnTo>
                <a:lnTo>
                  <a:pt x="17611" y="9999"/>
                </a:lnTo>
                <a:lnTo>
                  <a:pt x="17611" y="9937"/>
                </a:lnTo>
                <a:lnTo>
                  <a:pt x="17574" y="9868"/>
                </a:lnTo>
                <a:lnTo>
                  <a:pt x="17536" y="9786"/>
                </a:lnTo>
                <a:lnTo>
                  <a:pt x="17516" y="9696"/>
                </a:lnTo>
                <a:lnTo>
                  <a:pt x="17451" y="9649"/>
                </a:lnTo>
                <a:lnTo>
                  <a:pt x="17483" y="9587"/>
                </a:lnTo>
                <a:lnTo>
                  <a:pt x="17543" y="9539"/>
                </a:lnTo>
                <a:lnTo>
                  <a:pt x="17569" y="9490"/>
                </a:lnTo>
                <a:lnTo>
                  <a:pt x="17654" y="9464"/>
                </a:lnTo>
                <a:lnTo>
                  <a:pt x="17642" y="9415"/>
                </a:lnTo>
                <a:lnTo>
                  <a:pt x="17606" y="9415"/>
                </a:lnTo>
                <a:lnTo>
                  <a:pt x="17553" y="9380"/>
                </a:lnTo>
                <a:lnTo>
                  <a:pt x="17489" y="9449"/>
                </a:lnTo>
                <a:lnTo>
                  <a:pt x="17441" y="9421"/>
                </a:lnTo>
                <a:lnTo>
                  <a:pt x="17441" y="9380"/>
                </a:lnTo>
                <a:lnTo>
                  <a:pt x="17393" y="9368"/>
                </a:lnTo>
                <a:lnTo>
                  <a:pt x="17361" y="9305"/>
                </a:lnTo>
                <a:lnTo>
                  <a:pt x="17393" y="9258"/>
                </a:lnTo>
                <a:lnTo>
                  <a:pt x="17451" y="9249"/>
                </a:lnTo>
                <a:lnTo>
                  <a:pt x="17489" y="9189"/>
                </a:lnTo>
                <a:lnTo>
                  <a:pt x="17553" y="9121"/>
                </a:lnTo>
                <a:lnTo>
                  <a:pt x="17606" y="9086"/>
                </a:lnTo>
                <a:lnTo>
                  <a:pt x="17637" y="9140"/>
                </a:lnTo>
                <a:lnTo>
                  <a:pt x="17589" y="9209"/>
                </a:lnTo>
                <a:lnTo>
                  <a:pt x="17601" y="9249"/>
                </a:lnTo>
                <a:lnTo>
                  <a:pt x="17569" y="9299"/>
                </a:lnTo>
                <a:lnTo>
                  <a:pt x="17632" y="9271"/>
                </a:lnTo>
                <a:lnTo>
                  <a:pt x="17659" y="9196"/>
                </a:lnTo>
                <a:lnTo>
                  <a:pt x="17739" y="9168"/>
                </a:lnTo>
                <a:lnTo>
                  <a:pt x="17765" y="9196"/>
                </a:lnTo>
                <a:lnTo>
                  <a:pt x="17797" y="9209"/>
                </a:lnTo>
                <a:lnTo>
                  <a:pt x="17802" y="9224"/>
                </a:lnTo>
                <a:lnTo>
                  <a:pt x="17787" y="9277"/>
                </a:lnTo>
                <a:lnTo>
                  <a:pt x="17792" y="9299"/>
                </a:lnTo>
                <a:lnTo>
                  <a:pt x="17775" y="9312"/>
                </a:lnTo>
                <a:lnTo>
                  <a:pt x="17760" y="9353"/>
                </a:lnTo>
                <a:lnTo>
                  <a:pt x="17775" y="9368"/>
                </a:lnTo>
                <a:lnTo>
                  <a:pt x="17792" y="9374"/>
                </a:lnTo>
                <a:lnTo>
                  <a:pt x="17792" y="9396"/>
                </a:lnTo>
                <a:lnTo>
                  <a:pt x="17809" y="9387"/>
                </a:lnTo>
                <a:lnTo>
                  <a:pt x="17814" y="9368"/>
                </a:lnTo>
                <a:lnTo>
                  <a:pt x="17840" y="9387"/>
                </a:lnTo>
                <a:lnTo>
                  <a:pt x="17882" y="9471"/>
                </a:lnTo>
                <a:lnTo>
                  <a:pt x="17840" y="9484"/>
                </a:lnTo>
                <a:lnTo>
                  <a:pt x="17867" y="9580"/>
                </a:lnTo>
                <a:lnTo>
                  <a:pt x="17855" y="9649"/>
                </a:lnTo>
                <a:lnTo>
                  <a:pt x="17862" y="9696"/>
                </a:lnTo>
                <a:lnTo>
                  <a:pt x="17915" y="9690"/>
                </a:lnTo>
                <a:lnTo>
                  <a:pt x="17961" y="9649"/>
                </a:lnTo>
                <a:lnTo>
                  <a:pt x="18015" y="9627"/>
                </a:lnTo>
                <a:lnTo>
                  <a:pt x="18036" y="9580"/>
                </a:lnTo>
                <a:lnTo>
                  <a:pt x="18036" y="9471"/>
                </a:lnTo>
                <a:lnTo>
                  <a:pt x="18021" y="9408"/>
                </a:lnTo>
                <a:lnTo>
                  <a:pt x="17973" y="9299"/>
                </a:lnTo>
                <a:lnTo>
                  <a:pt x="17942" y="9258"/>
                </a:lnTo>
                <a:lnTo>
                  <a:pt x="17920" y="9243"/>
                </a:lnTo>
                <a:lnTo>
                  <a:pt x="17925" y="9230"/>
                </a:lnTo>
                <a:lnTo>
                  <a:pt x="17925" y="9189"/>
                </a:lnTo>
                <a:lnTo>
                  <a:pt x="17952" y="9161"/>
                </a:lnTo>
                <a:lnTo>
                  <a:pt x="17988" y="9146"/>
                </a:lnTo>
                <a:lnTo>
                  <a:pt x="18010" y="9121"/>
                </a:lnTo>
                <a:lnTo>
                  <a:pt x="18021" y="9099"/>
                </a:lnTo>
                <a:lnTo>
                  <a:pt x="18053" y="9078"/>
                </a:lnTo>
                <a:lnTo>
                  <a:pt x="18053" y="9009"/>
                </a:lnTo>
                <a:lnTo>
                  <a:pt x="18068" y="8975"/>
                </a:lnTo>
                <a:lnTo>
                  <a:pt x="18094" y="8940"/>
                </a:lnTo>
                <a:lnTo>
                  <a:pt x="18116" y="8949"/>
                </a:lnTo>
                <a:lnTo>
                  <a:pt x="18128" y="8914"/>
                </a:lnTo>
                <a:lnTo>
                  <a:pt x="18207" y="8837"/>
                </a:lnTo>
                <a:lnTo>
                  <a:pt x="18244" y="8887"/>
                </a:lnTo>
                <a:lnTo>
                  <a:pt x="18281" y="8887"/>
                </a:lnTo>
                <a:lnTo>
                  <a:pt x="18360" y="8824"/>
                </a:lnTo>
                <a:lnTo>
                  <a:pt x="18399" y="8762"/>
                </a:lnTo>
                <a:lnTo>
                  <a:pt x="18478" y="8640"/>
                </a:lnTo>
                <a:lnTo>
                  <a:pt x="18558" y="8515"/>
                </a:lnTo>
                <a:lnTo>
                  <a:pt x="18580" y="8440"/>
                </a:lnTo>
                <a:lnTo>
                  <a:pt x="18670" y="8274"/>
                </a:lnTo>
                <a:lnTo>
                  <a:pt x="18696" y="8090"/>
                </a:lnTo>
                <a:lnTo>
                  <a:pt x="18701" y="7944"/>
                </a:lnTo>
                <a:lnTo>
                  <a:pt x="18749" y="7821"/>
                </a:lnTo>
                <a:lnTo>
                  <a:pt x="18749" y="7718"/>
                </a:lnTo>
                <a:lnTo>
                  <a:pt x="18665" y="7581"/>
                </a:lnTo>
                <a:lnTo>
                  <a:pt x="18600" y="7574"/>
                </a:lnTo>
                <a:lnTo>
                  <a:pt x="18563" y="7635"/>
                </a:lnTo>
                <a:lnTo>
                  <a:pt x="18505" y="7609"/>
                </a:lnTo>
                <a:lnTo>
                  <a:pt x="18478" y="7525"/>
                </a:lnTo>
                <a:lnTo>
                  <a:pt x="18387" y="7512"/>
                </a:lnTo>
                <a:lnTo>
                  <a:pt x="18611" y="7196"/>
                </a:lnTo>
                <a:lnTo>
                  <a:pt x="18803" y="6922"/>
                </a:lnTo>
                <a:lnTo>
                  <a:pt x="18994" y="6879"/>
                </a:lnTo>
                <a:lnTo>
                  <a:pt x="19175" y="6907"/>
                </a:lnTo>
                <a:lnTo>
                  <a:pt x="19250" y="6831"/>
                </a:lnTo>
                <a:lnTo>
                  <a:pt x="19339" y="6853"/>
                </a:lnTo>
                <a:lnTo>
                  <a:pt x="19334" y="6956"/>
                </a:lnTo>
                <a:lnTo>
                  <a:pt x="19424" y="6941"/>
                </a:lnTo>
                <a:lnTo>
                  <a:pt x="19552" y="6900"/>
                </a:lnTo>
                <a:lnTo>
                  <a:pt x="19504" y="6810"/>
                </a:lnTo>
                <a:lnTo>
                  <a:pt x="19649" y="6556"/>
                </a:lnTo>
                <a:lnTo>
                  <a:pt x="19797" y="6501"/>
                </a:lnTo>
                <a:lnTo>
                  <a:pt x="19845" y="6694"/>
                </a:lnTo>
                <a:lnTo>
                  <a:pt x="19994" y="6522"/>
                </a:lnTo>
                <a:lnTo>
                  <a:pt x="20031" y="6391"/>
                </a:lnTo>
                <a:lnTo>
                  <a:pt x="20101" y="6378"/>
                </a:lnTo>
                <a:lnTo>
                  <a:pt x="20053" y="6604"/>
                </a:lnTo>
                <a:lnTo>
                  <a:pt x="19946" y="6728"/>
                </a:lnTo>
                <a:lnTo>
                  <a:pt x="19845" y="6879"/>
                </a:lnTo>
                <a:lnTo>
                  <a:pt x="19738" y="7065"/>
                </a:lnTo>
                <a:lnTo>
                  <a:pt x="19649" y="7100"/>
                </a:lnTo>
                <a:lnTo>
                  <a:pt x="19644" y="7169"/>
                </a:lnTo>
                <a:lnTo>
                  <a:pt x="19595" y="7250"/>
                </a:lnTo>
                <a:lnTo>
                  <a:pt x="19569" y="7437"/>
                </a:lnTo>
                <a:lnTo>
                  <a:pt x="19600" y="7725"/>
                </a:lnTo>
                <a:lnTo>
                  <a:pt x="19627" y="7903"/>
                </a:lnTo>
                <a:lnTo>
                  <a:pt x="19649" y="7987"/>
                </a:lnTo>
                <a:lnTo>
                  <a:pt x="19733" y="7875"/>
                </a:lnTo>
                <a:lnTo>
                  <a:pt x="19750" y="7753"/>
                </a:lnTo>
                <a:lnTo>
                  <a:pt x="19835" y="7725"/>
                </a:lnTo>
                <a:lnTo>
                  <a:pt x="19856" y="7581"/>
                </a:lnTo>
                <a:lnTo>
                  <a:pt x="19956" y="7512"/>
                </a:lnTo>
                <a:lnTo>
                  <a:pt x="19930" y="7456"/>
                </a:lnTo>
                <a:lnTo>
                  <a:pt x="19956" y="7347"/>
                </a:lnTo>
                <a:lnTo>
                  <a:pt x="20009" y="7340"/>
                </a:lnTo>
                <a:lnTo>
                  <a:pt x="20016" y="7141"/>
                </a:lnTo>
                <a:lnTo>
                  <a:pt x="19951" y="7106"/>
                </a:lnTo>
                <a:lnTo>
                  <a:pt x="19951" y="7050"/>
                </a:lnTo>
                <a:lnTo>
                  <a:pt x="20021" y="6913"/>
                </a:lnTo>
                <a:lnTo>
                  <a:pt x="20043" y="6818"/>
                </a:lnTo>
                <a:lnTo>
                  <a:pt x="20122" y="6838"/>
                </a:lnTo>
                <a:lnTo>
                  <a:pt x="20181" y="6776"/>
                </a:lnTo>
                <a:lnTo>
                  <a:pt x="20207" y="6831"/>
                </a:lnTo>
                <a:lnTo>
                  <a:pt x="20362" y="6715"/>
                </a:lnTo>
                <a:lnTo>
                  <a:pt x="20446" y="6818"/>
                </a:lnTo>
                <a:lnTo>
                  <a:pt x="20468" y="6750"/>
                </a:lnTo>
                <a:lnTo>
                  <a:pt x="20553" y="6653"/>
                </a:lnTo>
                <a:lnTo>
                  <a:pt x="20643" y="6544"/>
                </a:lnTo>
                <a:lnTo>
                  <a:pt x="20696" y="6522"/>
                </a:lnTo>
                <a:lnTo>
                  <a:pt x="20860" y="6398"/>
                </a:lnTo>
                <a:lnTo>
                  <a:pt x="20967" y="6432"/>
                </a:lnTo>
                <a:lnTo>
                  <a:pt x="20983" y="6391"/>
                </a:lnTo>
                <a:lnTo>
                  <a:pt x="20978" y="6322"/>
                </a:lnTo>
                <a:lnTo>
                  <a:pt x="20952" y="6275"/>
                </a:lnTo>
                <a:lnTo>
                  <a:pt x="20914" y="6138"/>
                </a:lnTo>
                <a:lnTo>
                  <a:pt x="20860" y="6047"/>
                </a:lnTo>
                <a:lnTo>
                  <a:pt x="20935" y="6063"/>
                </a:lnTo>
                <a:lnTo>
                  <a:pt x="21010" y="5985"/>
                </a:lnTo>
                <a:lnTo>
                  <a:pt x="21042" y="5910"/>
                </a:lnTo>
                <a:lnTo>
                  <a:pt x="21015" y="5824"/>
                </a:lnTo>
                <a:lnTo>
                  <a:pt x="21015" y="5822"/>
                </a:lnTo>
                <a:lnTo>
                  <a:pt x="21017" y="5822"/>
                </a:lnTo>
                <a:lnTo>
                  <a:pt x="21085" y="5779"/>
                </a:lnTo>
                <a:lnTo>
                  <a:pt x="21073" y="5848"/>
                </a:lnTo>
                <a:lnTo>
                  <a:pt x="21106" y="5910"/>
                </a:lnTo>
                <a:lnTo>
                  <a:pt x="21174" y="5891"/>
                </a:lnTo>
                <a:lnTo>
                  <a:pt x="21233" y="5916"/>
                </a:lnTo>
                <a:lnTo>
                  <a:pt x="21244" y="6000"/>
                </a:lnTo>
                <a:lnTo>
                  <a:pt x="21324" y="6047"/>
                </a:lnTo>
                <a:lnTo>
                  <a:pt x="21366" y="6110"/>
                </a:lnTo>
                <a:lnTo>
                  <a:pt x="21419" y="6116"/>
                </a:lnTo>
                <a:lnTo>
                  <a:pt x="21445" y="6075"/>
                </a:lnTo>
                <a:lnTo>
                  <a:pt x="21445" y="5904"/>
                </a:lnTo>
                <a:lnTo>
                  <a:pt x="21542" y="5882"/>
                </a:lnTo>
                <a:lnTo>
                  <a:pt x="21600" y="5807"/>
                </a:lnTo>
                <a:lnTo>
                  <a:pt x="21484" y="5629"/>
                </a:lnTo>
                <a:lnTo>
                  <a:pt x="21329" y="5601"/>
                </a:lnTo>
                <a:lnTo>
                  <a:pt x="21339" y="5738"/>
                </a:lnTo>
                <a:lnTo>
                  <a:pt x="21302" y="5691"/>
                </a:lnTo>
                <a:lnTo>
                  <a:pt x="21307" y="5573"/>
                </a:lnTo>
                <a:lnTo>
                  <a:pt x="21153" y="5375"/>
                </a:lnTo>
                <a:lnTo>
                  <a:pt x="21037" y="5246"/>
                </a:lnTo>
                <a:lnTo>
                  <a:pt x="21037" y="5244"/>
                </a:lnTo>
                <a:lnTo>
                  <a:pt x="20957" y="5154"/>
                </a:lnTo>
                <a:lnTo>
                  <a:pt x="20787" y="5051"/>
                </a:lnTo>
                <a:lnTo>
                  <a:pt x="20664" y="5066"/>
                </a:lnTo>
                <a:lnTo>
                  <a:pt x="20478" y="5004"/>
                </a:lnTo>
                <a:lnTo>
                  <a:pt x="20451" y="5100"/>
                </a:lnTo>
                <a:lnTo>
                  <a:pt x="20500" y="5238"/>
                </a:lnTo>
                <a:lnTo>
                  <a:pt x="20425" y="5307"/>
                </a:lnTo>
                <a:lnTo>
                  <a:pt x="20323" y="5120"/>
                </a:lnTo>
                <a:lnTo>
                  <a:pt x="20212" y="5141"/>
                </a:lnTo>
                <a:lnTo>
                  <a:pt x="20101" y="5100"/>
                </a:lnTo>
                <a:lnTo>
                  <a:pt x="19999" y="5107"/>
                </a:lnTo>
                <a:lnTo>
                  <a:pt x="19920" y="5148"/>
                </a:lnTo>
                <a:lnTo>
                  <a:pt x="19845" y="5085"/>
                </a:lnTo>
                <a:lnTo>
                  <a:pt x="19850" y="4920"/>
                </a:lnTo>
                <a:lnTo>
                  <a:pt x="19803" y="4826"/>
                </a:lnTo>
                <a:lnTo>
                  <a:pt x="19685" y="4783"/>
                </a:lnTo>
                <a:lnTo>
                  <a:pt x="19451" y="4826"/>
                </a:lnTo>
                <a:lnTo>
                  <a:pt x="19298" y="4645"/>
                </a:lnTo>
                <a:lnTo>
                  <a:pt x="19250" y="4501"/>
                </a:lnTo>
                <a:lnTo>
                  <a:pt x="18723" y="4336"/>
                </a:lnTo>
                <a:lnTo>
                  <a:pt x="18648" y="4448"/>
                </a:lnTo>
                <a:lnTo>
                  <a:pt x="18691" y="4673"/>
                </a:lnTo>
                <a:lnTo>
                  <a:pt x="18595" y="4639"/>
                </a:lnTo>
                <a:lnTo>
                  <a:pt x="18553" y="4707"/>
                </a:lnTo>
                <a:lnTo>
                  <a:pt x="18440" y="4632"/>
                </a:lnTo>
                <a:lnTo>
                  <a:pt x="18340" y="4695"/>
                </a:lnTo>
                <a:lnTo>
                  <a:pt x="18244" y="4585"/>
                </a:lnTo>
                <a:lnTo>
                  <a:pt x="18186" y="4832"/>
                </a:lnTo>
                <a:lnTo>
                  <a:pt x="18094" y="4735"/>
                </a:lnTo>
                <a:lnTo>
                  <a:pt x="18021" y="4551"/>
                </a:lnTo>
                <a:lnTo>
                  <a:pt x="18053" y="4448"/>
                </a:lnTo>
                <a:lnTo>
                  <a:pt x="18026" y="4282"/>
                </a:lnTo>
                <a:lnTo>
                  <a:pt x="17930" y="4145"/>
                </a:lnTo>
                <a:lnTo>
                  <a:pt x="17835" y="4145"/>
                </a:lnTo>
                <a:lnTo>
                  <a:pt x="17712" y="4095"/>
                </a:lnTo>
                <a:lnTo>
                  <a:pt x="17707" y="4295"/>
                </a:lnTo>
                <a:lnTo>
                  <a:pt x="17463" y="4254"/>
                </a:lnTo>
                <a:lnTo>
                  <a:pt x="17446" y="4130"/>
                </a:lnTo>
                <a:lnTo>
                  <a:pt x="17260" y="4089"/>
                </a:lnTo>
                <a:lnTo>
                  <a:pt x="17164" y="4130"/>
                </a:lnTo>
                <a:lnTo>
                  <a:pt x="17137" y="4198"/>
                </a:lnTo>
                <a:lnTo>
                  <a:pt x="17105" y="4027"/>
                </a:lnTo>
                <a:lnTo>
                  <a:pt x="17052" y="4076"/>
                </a:lnTo>
                <a:lnTo>
                  <a:pt x="16968" y="4007"/>
                </a:lnTo>
                <a:lnTo>
                  <a:pt x="16893" y="3967"/>
                </a:lnTo>
                <a:lnTo>
                  <a:pt x="16936" y="3883"/>
                </a:lnTo>
                <a:lnTo>
                  <a:pt x="17091" y="3726"/>
                </a:lnTo>
                <a:lnTo>
                  <a:pt x="17154" y="3636"/>
                </a:lnTo>
                <a:lnTo>
                  <a:pt x="17207" y="3554"/>
                </a:lnTo>
                <a:lnTo>
                  <a:pt x="17159" y="3436"/>
                </a:lnTo>
                <a:lnTo>
                  <a:pt x="17026" y="3279"/>
                </a:lnTo>
                <a:lnTo>
                  <a:pt x="16856" y="3271"/>
                </a:lnTo>
                <a:lnTo>
                  <a:pt x="16803" y="3354"/>
                </a:lnTo>
                <a:lnTo>
                  <a:pt x="16786" y="3189"/>
                </a:lnTo>
                <a:lnTo>
                  <a:pt x="16653" y="3142"/>
                </a:lnTo>
                <a:lnTo>
                  <a:pt x="16733" y="3058"/>
                </a:lnTo>
                <a:lnTo>
                  <a:pt x="16632" y="2949"/>
                </a:lnTo>
                <a:close/>
                <a:moveTo>
                  <a:pt x="4857" y="3052"/>
                </a:moveTo>
                <a:lnTo>
                  <a:pt x="4835" y="3189"/>
                </a:lnTo>
                <a:lnTo>
                  <a:pt x="4903" y="3292"/>
                </a:lnTo>
                <a:lnTo>
                  <a:pt x="5021" y="3333"/>
                </a:lnTo>
                <a:lnTo>
                  <a:pt x="5080" y="3470"/>
                </a:lnTo>
                <a:lnTo>
                  <a:pt x="5090" y="3623"/>
                </a:lnTo>
                <a:lnTo>
                  <a:pt x="5111" y="3780"/>
                </a:lnTo>
                <a:lnTo>
                  <a:pt x="5266" y="3870"/>
                </a:lnTo>
                <a:lnTo>
                  <a:pt x="5356" y="3904"/>
                </a:lnTo>
                <a:lnTo>
                  <a:pt x="5479" y="3904"/>
                </a:lnTo>
                <a:lnTo>
                  <a:pt x="5643" y="3855"/>
                </a:lnTo>
                <a:lnTo>
                  <a:pt x="5723" y="3889"/>
                </a:lnTo>
                <a:lnTo>
                  <a:pt x="5808" y="3829"/>
                </a:lnTo>
                <a:lnTo>
                  <a:pt x="5846" y="3752"/>
                </a:lnTo>
                <a:lnTo>
                  <a:pt x="5829" y="3636"/>
                </a:lnTo>
                <a:lnTo>
                  <a:pt x="5771" y="3520"/>
                </a:lnTo>
                <a:lnTo>
                  <a:pt x="5675" y="3498"/>
                </a:lnTo>
                <a:lnTo>
                  <a:pt x="5553" y="3526"/>
                </a:lnTo>
                <a:lnTo>
                  <a:pt x="5462" y="3589"/>
                </a:lnTo>
                <a:lnTo>
                  <a:pt x="5377" y="3567"/>
                </a:lnTo>
                <a:lnTo>
                  <a:pt x="5297" y="3554"/>
                </a:lnTo>
                <a:lnTo>
                  <a:pt x="5261" y="3477"/>
                </a:lnTo>
                <a:lnTo>
                  <a:pt x="5196" y="3408"/>
                </a:lnTo>
                <a:lnTo>
                  <a:pt x="5208" y="3292"/>
                </a:lnTo>
                <a:lnTo>
                  <a:pt x="5159" y="3183"/>
                </a:lnTo>
                <a:lnTo>
                  <a:pt x="5043" y="3183"/>
                </a:lnTo>
                <a:lnTo>
                  <a:pt x="4978" y="3080"/>
                </a:lnTo>
                <a:lnTo>
                  <a:pt x="4857" y="3052"/>
                </a:lnTo>
                <a:close/>
                <a:moveTo>
                  <a:pt x="14484" y="3127"/>
                </a:moveTo>
                <a:lnTo>
                  <a:pt x="14366" y="3176"/>
                </a:lnTo>
                <a:lnTo>
                  <a:pt x="14271" y="3292"/>
                </a:lnTo>
                <a:lnTo>
                  <a:pt x="14074" y="3354"/>
                </a:lnTo>
                <a:lnTo>
                  <a:pt x="13883" y="3554"/>
                </a:lnTo>
                <a:lnTo>
                  <a:pt x="13750" y="3711"/>
                </a:lnTo>
                <a:lnTo>
                  <a:pt x="13766" y="3842"/>
                </a:lnTo>
                <a:lnTo>
                  <a:pt x="13627" y="4082"/>
                </a:lnTo>
                <a:lnTo>
                  <a:pt x="13680" y="4117"/>
                </a:lnTo>
                <a:lnTo>
                  <a:pt x="13563" y="4336"/>
                </a:lnTo>
                <a:lnTo>
                  <a:pt x="13568" y="4473"/>
                </a:lnTo>
                <a:lnTo>
                  <a:pt x="13505" y="4529"/>
                </a:lnTo>
                <a:lnTo>
                  <a:pt x="13515" y="4660"/>
                </a:lnTo>
                <a:lnTo>
                  <a:pt x="13622" y="4722"/>
                </a:lnTo>
                <a:lnTo>
                  <a:pt x="13638" y="4826"/>
                </a:lnTo>
                <a:lnTo>
                  <a:pt x="13829" y="4851"/>
                </a:lnTo>
                <a:lnTo>
                  <a:pt x="13861" y="4832"/>
                </a:lnTo>
                <a:lnTo>
                  <a:pt x="13750" y="4639"/>
                </a:lnTo>
                <a:lnTo>
                  <a:pt x="13740" y="4439"/>
                </a:lnTo>
                <a:lnTo>
                  <a:pt x="13829" y="4192"/>
                </a:lnTo>
                <a:lnTo>
                  <a:pt x="13919" y="3932"/>
                </a:lnTo>
                <a:lnTo>
                  <a:pt x="14100" y="3657"/>
                </a:lnTo>
                <a:lnTo>
                  <a:pt x="14276" y="3511"/>
                </a:lnTo>
                <a:lnTo>
                  <a:pt x="14484" y="3361"/>
                </a:lnTo>
                <a:lnTo>
                  <a:pt x="14521" y="3258"/>
                </a:lnTo>
                <a:lnTo>
                  <a:pt x="14484" y="3127"/>
                </a:lnTo>
                <a:close/>
                <a:moveTo>
                  <a:pt x="4106" y="3176"/>
                </a:moveTo>
                <a:lnTo>
                  <a:pt x="4052" y="3299"/>
                </a:lnTo>
                <a:lnTo>
                  <a:pt x="4139" y="3595"/>
                </a:lnTo>
                <a:lnTo>
                  <a:pt x="4037" y="3567"/>
                </a:lnTo>
                <a:lnTo>
                  <a:pt x="3931" y="3389"/>
                </a:lnTo>
                <a:lnTo>
                  <a:pt x="3766" y="3279"/>
                </a:lnTo>
                <a:lnTo>
                  <a:pt x="3713" y="3367"/>
                </a:lnTo>
                <a:lnTo>
                  <a:pt x="3634" y="3670"/>
                </a:lnTo>
                <a:lnTo>
                  <a:pt x="3713" y="3717"/>
                </a:lnTo>
                <a:lnTo>
                  <a:pt x="3979" y="3683"/>
                </a:lnTo>
                <a:lnTo>
                  <a:pt x="3856" y="3814"/>
                </a:lnTo>
                <a:lnTo>
                  <a:pt x="3866" y="3904"/>
                </a:lnTo>
                <a:lnTo>
                  <a:pt x="3953" y="3898"/>
                </a:lnTo>
                <a:lnTo>
                  <a:pt x="4101" y="3773"/>
                </a:lnTo>
                <a:lnTo>
                  <a:pt x="4298" y="3732"/>
                </a:lnTo>
                <a:lnTo>
                  <a:pt x="4335" y="3589"/>
                </a:lnTo>
                <a:lnTo>
                  <a:pt x="4325" y="3443"/>
                </a:lnTo>
                <a:lnTo>
                  <a:pt x="4260" y="3430"/>
                </a:lnTo>
                <a:lnTo>
                  <a:pt x="4212" y="3477"/>
                </a:lnTo>
                <a:lnTo>
                  <a:pt x="4185" y="3367"/>
                </a:lnTo>
                <a:lnTo>
                  <a:pt x="4170" y="3217"/>
                </a:lnTo>
                <a:lnTo>
                  <a:pt x="4106" y="3176"/>
                </a:lnTo>
                <a:close/>
                <a:moveTo>
                  <a:pt x="4755" y="3202"/>
                </a:moveTo>
                <a:lnTo>
                  <a:pt x="4751" y="3245"/>
                </a:lnTo>
                <a:lnTo>
                  <a:pt x="4671" y="3223"/>
                </a:lnTo>
                <a:lnTo>
                  <a:pt x="4579" y="3333"/>
                </a:lnTo>
                <a:lnTo>
                  <a:pt x="4516" y="3327"/>
                </a:lnTo>
                <a:lnTo>
                  <a:pt x="4521" y="3567"/>
                </a:lnTo>
                <a:lnTo>
                  <a:pt x="4618" y="3539"/>
                </a:lnTo>
                <a:lnTo>
                  <a:pt x="4618" y="3717"/>
                </a:lnTo>
                <a:lnTo>
                  <a:pt x="4681" y="3760"/>
                </a:lnTo>
                <a:lnTo>
                  <a:pt x="4777" y="3732"/>
                </a:lnTo>
                <a:lnTo>
                  <a:pt x="4804" y="3511"/>
                </a:lnTo>
                <a:lnTo>
                  <a:pt x="4797" y="3354"/>
                </a:lnTo>
                <a:lnTo>
                  <a:pt x="4755" y="3202"/>
                </a:lnTo>
                <a:close/>
                <a:moveTo>
                  <a:pt x="18606" y="3389"/>
                </a:moveTo>
                <a:lnTo>
                  <a:pt x="18532" y="3451"/>
                </a:lnTo>
                <a:lnTo>
                  <a:pt x="18500" y="3657"/>
                </a:lnTo>
                <a:lnTo>
                  <a:pt x="18616" y="3842"/>
                </a:lnTo>
                <a:lnTo>
                  <a:pt x="18713" y="3780"/>
                </a:lnTo>
                <a:lnTo>
                  <a:pt x="18926" y="3786"/>
                </a:lnTo>
                <a:lnTo>
                  <a:pt x="18972" y="3567"/>
                </a:lnTo>
                <a:lnTo>
                  <a:pt x="18759" y="3402"/>
                </a:lnTo>
                <a:lnTo>
                  <a:pt x="18606" y="3389"/>
                </a:lnTo>
                <a:close/>
                <a:moveTo>
                  <a:pt x="4968" y="3539"/>
                </a:moveTo>
                <a:lnTo>
                  <a:pt x="4883" y="3623"/>
                </a:lnTo>
                <a:lnTo>
                  <a:pt x="4850" y="3752"/>
                </a:lnTo>
                <a:lnTo>
                  <a:pt x="4925" y="3829"/>
                </a:lnTo>
                <a:lnTo>
                  <a:pt x="5010" y="3848"/>
                </a:lnTo>
                <a:lnTo>
                  <a:pt x="5043" y="3739"/>
                </a:lnTo>
                <a:lnTo>
                  <a:pt x="5021" y="3642"/>
                </a:lnTo>
                <a:lnTo>
                  <a:pt x="4968" y="3539"/>
                </a:lnTo>
                <a:close/>
                <a:moveTo>
                  <a:pt x="19047" y="3589"/>
                </a:moveTo>
                <a:lnTo>
                  <a:pt x="19032" y="3683"/>
                </a:lnTo>
                <a:lnTo>
                  <a:pt x="19143" y="3795"/>
                </a:lnTo>
                <a:lnTo>
                  <a:pt x="19233" y="3820"/>
                </a:lnTo>
                <a:lnTo>
                  <a:pt x="19303" y="3711"/>
                </a:lnTo>
                <a:lnTo>
                  <a:pt x="19153" y="3629"/>
                </a:lnTo>
                <a:lnTo>
                  <a:pt x="19047" y="3589"/>
                </a:lnTo>
                <a:close/>
                <a:moveTo>
                  <a:pt x="3409" y="3889"/>
                </a:moveTo>
                <a:lnTo>
                  <a:pt x="3213" y="3932"/>
                </a:lnTo>
                <a:lnTo>
                  <a:pt x="3271" y="4104"/>
                </a:lnTo>
                <a:lnTo>
                  <a:pt x="3218" y="4276"/>
                </a:lnTo>
                <a:lnTo>
                  <a:pt x="3175" y="4482"/>
                </a:lnTo>
                <a:lnTo>
                  <a:pt x="3155" y="4564"/>
                </a:lnTo>
                <a:lnTo>
                  <a:pt x="3288" y="4688"/>
                </a:lnTo>
                <a:lnTo>
                  <a:pt x="3319" y="4791"/>
                </a:lnTo>
                <a:lnTo>
                  <a:pt x="3474" y="4673"/>
                </a:lnTo>
                <a:lnTo>
                  <a:pt x="3474" y="4576"/>
                </a:lnTo>
                <a:lnTo>
                  <a:pt x="3547" y="4405"/>
                </a:lnTo>
                <a:lnTo>
                  <a:pt x="3687" y="4220"/>
                </a:lnTo>
                <a:lnTo>
                  <a:pt x="3760" y="4158"/>
                </a:lnTo>
                <a:lnTo>
                  <a:pt x="3697" y="4042"/>
                </a:lnTo>
                <a:lnTo>
                  <a:pt x="3643" y="3967"/>
                </a:lnTo>
                <a:lnTo>
                  <a:pt x="3494" y="3951"/>
                </a:lnTo>
                <a:lnTo>
                  <a:pt x="3409" y="3889"/>
                </a:lnTo>
                <a:close/>
                <a:moveTo>
                  <a:pt x="4990" y="3979"/>
                </a:moveTo>
                <a:lnTo>
                  <a:pt x="4930" y="4055"/>
                </a:lnTo>
                <a:lnTo>
                  <a:pt x="4898" y="4164"/>
                </a:lnTo>
                <a:lnTo>
                  <a:pt x="4898" y="4295"/>
                </a:lnTo>
                <a:lnTo>
                  <a:pt x="4937" y="4516"/>
                </a:lnTo>
                <a:lnTo>
                  <a:pt x="5000" y="4523"/>
                </a:lnTo>
                <a:lnTo>
                  <a:pt x="5063" y="4336"/>
                </a:lnTo>
                <a:lnTo>
                  <a:pt x="5133" y="4289"/>
                </a:lnTo>
                <a:lnTo>
                  <a:pt x="5223" y="4055"/>
                </a:lnTo>
                <a:lnTo>
                  <a:pt x="5111" y="3986"/>
                </a:lnTo>
                <a:lnTo>
                  <a:pt x="4990" y="3979"/>
                </a:lnTo>
                <a:close/>
                <a:moveTo>
                  <a:pt x="4649" y="4055"/>
                </a:moveTo>
                <a:lnTo>
                  <a:pt x="4579" y="4186"/>
                </a:lnTo>
                <a:lnTo>
                  <a:pt x="4644" y="4357"/>
                </a:lnTo>
                <a:lnTo>
                  <a:pt x="4521" y="4323"/>
                </a:lnTo>
                <a:lnTo>
                  <a:pt x="4521" y="4405"/>
                </a:lnTo>
                <a:lnTo>
                  <a:pt x="4664" y="4598"/>
                </a:lnTo>
                <a:lnTo>
                  <a:pt x="4707" y="4688"/>
                </a:lnTo>
                <a:lnTo>
                  <a:pt x="4760" y="4707"/>
                </a:lnTo>
                <a:lnTo>
                  <a:pt x="4857" y="4611"/>
                </a:lnTo>
                <a:lnTo>
                  <a:pt x="4867" y="4392"/>
                </a:lnTo>
                <a:lnTo>
                  <a:pt x="4782" y="4282"/>
                </a:lnTo>
                <a:lnTo>
                  <a:pt x="4835" y="4158"/>
                </a:lnTo>
                <a:lnTo>
                  <a:pt x="4819" y="4082"/>
                </a:lnTo>
                <a:lnTo>
                  <a:pt x="4717" y="4117"/>
                </a:lnTo>
                <a:lnTo>
                  <a:pt x="4649" y="4055"/>
                </a:lnTo>
                <a:close/>
                <a:moveTo>
                  <a:pt x="18798" y="4055"/>
                </a:moveTo>
                <a:lnTo>
                  <a:pt x="18723" y="4076"/>
                </a:lnTo>
                <a:lnTo>
                  <a:pt x="18670" y="4186"/>
                </a:lnTo>
                <a:lnTo>
                  <a:pt x="18680" y="4198"/>
                </a:lnTo>
                <a:lnTo>
                  <a:pt x="18798" y="4226"/>
                </a:lnTo>
                <a:lnTo>
                  <a:pt x="18887" y="4226"/>
                </a:lnTo>
                <a:lnTo>
                  <a:pt x="18877" y="4158"/>
                </a:lnTo>
                <a:lnTo>
                  <a:pt x="18798" y="4055"/>
                </a:lnTo>
                <a:close/>
                <a:moveTo>
                  <a:pt x="5495" y="4070"/>
                </a:moveTo>
                <a:lnTo>
                  <a:pt x="5346" y="4138"/>
                </a:lnTo>
                <a:lnTo>
                  <a:pt x="5282" y="4248"/>
                </a:lnTo>
                <a:lnTo>
                  <a:pt x="5239" y="4473"/>
                </a:lnTo>
                <a:lnTo>
                  <a:pt x="5256" y="4714"/>
                </a:lnTo>
                <a:lnTo>
                  <a:pt x="5341" y="4714"/>
                </a:lnTo>
                <a:lnTo>
                  <a:pt x="5282" y="4826"/>
                </a:lnTo>
                <a:lnTo>
                  <a:pt x="5329" y="4901"/>
                </a:lnTo>
                <a:lnTo>
                  <a:pt x="5420" y="4935"/>
                </a:lnTo>
                <a:lnTo>
                  <a:pt x="5548" y="5004"/>
                </a:lnTo>
                <a:lnTo>
                  <a:pt x="5761" y="5051"/>
                </a:lnTo>
                <a:lnTo>
                  <a:pt x="5867" y="5023"/>
                </a:lnTo>
                <a:lnTo>
                  <a:pt x="5894" y="4954"/>
                </a:lnTo>
                <a:lnTo>
                  <a:pt x="5941" y="5032"/>
                </a:lnTo>
                <a:lnTo>
                  <a:pt x="5994" y="5045"/>
                </a:lnTo>
                <a:lnTo>
                  <a:pt x="6054" y="5176"/>
                </a:lnTo>
                <a:lnTo>
                  <a:pt x="6015" y="5229"/>
                </a:lnTo>
                <a:lnTo>
                  <a:pt x="6138" y="5307"/>
                </a:lnTo>
                <a:lnTo>
                  <a:pt x="6223" y="5401"/>
                </a:lnTo>
                <a:lnTo>
                  <a:pt x="6250" y="5470"/>
                </a:lnTo>
                <a:lnTo>
                  <a:pt x="6266" y="5560"/>
                </a:lnTo>
                <a:lnTo>
                  <a:pt x="6187" y="5745"/>
                </a:lnTo>
                <a:lnTo>
                  <a:pt x="6170" y="5835"/>
                </a:lnTo>
                <a:lnTo>
                  <a:pt x="6187" y="5904"/>
                </a:lnTo>
                <a:lnTo>
                  <a:pt x="6069" y="5925"/>
                </a:lnTo>
                <a:lnTo>
                  <a:pt x="5957" y="5925"/>
                </a:lnTo>
                <a:lnTo>
                  <a:pt x="5921" y="6063"/>
                </a:lnTo>
                <a:lnTo>
                  <a:pt x="5967" y="6116"/>
                </a:lnTo>
                <a:lnTo>
                  <a:pt x="6138" y="6088"/>
                </a:lnTo>
                <a:lnTo>
                  <a:pt x="6138" y="6041"/>
                </a:lnTo>
                <a:lnTo>
                  <a:pt x="6223" y="6123"/>
                </a:lnTo>
                <a:lnTo>
                  <a:pt x="6308" y="6213"/>
                </a:lnTo>
                <a:lnTo>
                  <a:pt x="6286" y="6260"/>
                </a:lnTo>
                <a:lnTo>
                  <a:pt x="6356" y="6344"/>
                </a:lnTo>
                <a:lnTo>
                  <a:pt x="6484" y="6440"/>
                </a:lnTo>
                <a:lnTo>
                  <a:pt x="6644" y="6501"/>
                </a:lnTo>
                <a:lnTo>
                  <a:pt x="6632" y="6447"/>
                </a:lnTo>
                <a:lnTo>
                  <a:pt x="6574" y="6344"/>
                </a:lnTo>
                <a:lnTo>
                  <a:pt x="6489" y="6200"/>
                </a:lnTo>
                <a:lnTo>
                  <a:pt x="6639" y="6337"/>
                </a:lnTo>
                <a:lnTo>
                  <a:pt x="6707" y="6378"/>
                </a:lnTo>
                <a:lnTo>
                  <a:pt x="6728" y="6260"/>
                </a:lnTo>
                <a:lnTo>
                  <a:pt x="6692" y="6088"/>
                </a:lnTo>
                <a:lnTo>
                  <a:pt x="6670" y="6047"/>
                </a:lnTo>
                <a:lnTo>
                  <a:pt x="6591" y="5966"/>
                </a:lnTo>
                <a:lnTo>
                  <a:pt x="6526" y="5856"/>
                </a:lnTo>
                <a:lnTo>
                  <a:pt x="6532" y="5753"/>
                </a:lnTo>
                <a:lnTo>
                  <a:pt x="6612" y="5732"/>
                </a:lnTo>
                <a:lnTo>
                  <a:pt x="6702" y="5904"/>
                </a:lnTo>
                <a:lnTo>
                  <a:pt x="6772" y="5985"/>
                </a:lnTo>
                <a:lnTo>
                  <a:pt x="6878" y="5773"/>
                </a:lnTo>
                <a:lnTo>
                  <a:pt x="6893" y="5635"/>
                </a:lnTo>
                <a:lnTo>
                  <a:pt x="6803" y="5629"/>
                </a:lnTo>
                <a:lnTo>
                  <a:pt x="6719" y="5444"/>
                </a:lnTo>
                <a:lnTo>
                  <a:pt x="6627" y="5401"/>
                </a:lnTo>
                <a:lnTo>
                  <a:pt x="6489" y="5272"/>
                </a:lnTo>
                <a:lnTo>
                  <a:pt x="6596" y="5169"/>
                </a:lnTo>
                <a:lnTo>
                  <a:pt x="6542" y="4969"/>
                </a:lnTo>
                <a:lnTo>
                  <a:pt x="6489" y="4879"/>
                </a:lnTo>
                <a:lnTo>
                  <a:pt x="6346" y="4791"/>
                </a:lnTo>
                <a:lnTo>
                  <a:pt x="6286" y="4639"/>
                </a:lnTo>
                <a:lnTo>
                  <a:pt x="6180" y="4695"/>
                </a:lnTo>
                <a:lnTo>
                  <a:pt x="6170" y="4591"/>
                </a:lnTo>
                <a:lnTo>
                  <a:pt x="6090" y="4473"/>
                </a:lnTo>
                <a:lnTo>
                  <a:pt x="5962" y="4344"/>
                </a:lnTo>
                <a:lnTo>
                  <a:pt x="5904" y="4448"/>
                </a:lnTo>
                <a:lnTo>
                  <a:pt x="5793" y="4516"/>
                </a:lnTo>
                <a:lnTo>
                  <a:pt x="5798" y="4351"/>
                </a:lnTo>
                <a:lnTo>
                  <a:pt x="5701" y="4082"/>
                </a:lnTo>
                <a:lnTo>
                  <a:pt x="5553" y="4192"/>
                </a:lnTo>
                <a:lnTo>
                  <a:pt x="5500" y="4398"/>
                </a:lnTo>
                <a:lnTo>
                  <a:pt x="5452" y="4241"/>
                </a:lnTo>
                <a:lnTo>
                  <a:pt x="5495" y="4070"/>
                </a:lnTo>
                <a:close/>
                <a:moveTo>
                  <a:pt x="5814" y="4082"/>
                </a:moveTo>
                <a:lnTo>
                  <a:pt x="5788" y="4095"/>
                </a:lnTo>
                <a:lnTo>
                  <a:pt x="5781" y="4192"/>
                </a:lnTo>
                <a:lnTo>
                  <a:pt x="5846" y="4329"/>
                </a:lnTo>
                <a:lnTo>
                  <a:pt x="5867" y="4344"/>
                </a:lnTo>
                <a:lnTo>
                  <a:pt x="5931" y="4310"/>
                </a:lnTo>
                <a:lnTo>
                  <a:pt x="5989" y="4317"/>
                </a:lnTo>
                <a:lnTo>
                  <a:pt x="6054" y="4323"/>
                </a:lnTo>
                <a:lnTo>
                  <a:pt x="6047" y="4254"/>
                </a:lnTo>
                <a:lnTo>
                  <a:pt x="5947" y="4110"/>
                </a:lnTo>
                <a:lnTo>
                  <a:pt x="5814" y="4082"/>
                </a:lnTo>
                <a:close/>
                <a:moveTo>
                  <a:pt x="4362" y="4110"/>
                </a:moveTo>
                <a:lnTo>
                  <a:pt x="4282" y="4123"/>
                </a:lnTo>
                <a:lnTo>
                  <a:pt x="4260" y="4158"/>
                </a:lnTo>
                <a:lnTo>
                  <a:pt x="4352" y="4344"/>
                </a:lnTo>
                <a:lnTo>
                  <a:pt x="4405" y="4173"/>
                </a:lnTo>
                <a:lnTo>
                  <a:pt x="4362" y="4110"/>
                </a:lnTo>
                <a:close/>
                <a:moveTo>
                  <a:pt x="3781" y="4198"/>
                </a:moveTo>
                <a:lnTo>
                  <a:pt x="3622" y="4357"/>
                </a:lnTo>
                <a:lnTo>
                  <a:pt x="3585" y="4454"/>
                </a:lnTo>
                <a:lnTo>
                  <a:pt x="3537" y="4639"/>
                </a:lnTo>
                <a:lnTo>
                  <a:pt x="3639" y="4701"/>
                </a:lnTo>
                <a:lnTo>
                  <a:pt x="3728" y="4695"/>
                </a:lnTo>
                <a:lnTo>
                  <a:pt x="3590" y="4791"/>
                </a:lnTo>
                <a:lnTo>
                  <a:pt x="3622" y="4873"/>
                </a:lnTo>
                <a:lnTo>
                  <a:pt x="3707" y="4879"/>
                </a:lnTo>
                <a:lnTo>
                  <a:pt x="3830" y="4860"/>
                </a:lnTo>
                <a:lnTo>
                  <a:pt x="3941" y="4914"/>
                </a:lnTo>
                <a:lnTo>
                  <a:pt x="3866" y="4954"/>
                </a:lnTo>
                <a:lnTo>
                  <a:pt x="3781" y="4941"/>
                </a:lnTo>
                <a:lnTo>
                  <a:pt x="3692" y="4982"/>
                </a:lnTo>
                <a:lnTo>
                  <a:pt x="3653" y="5004"/>
                </a:lnTo>
                <a:lnTo>
                  <a:pt x="3728" y="5176"/>
                </a:lnTo>
                <a:lnTo>
                  <a:pt x="3776" y="5148"/>
                </a:lnTo>
                <a:lnTo>
                  <a:pt x="3856" y="5210"/>
                </a:lnTo>
                <a:lnTo>
                  <a:pt x="3888" y="5307"/>
                </a:lnTo>
                <a:lnTo>
                  <a:pt x="3968" y="5292"/>
                </a:lnTo>
                <a:lnTo>
                  <a:pt x="4144" y="5257"/>
                </a:lnTo>
                <a:lnTo>
                  <a:pt x="4250" y="5182"/>
                </a:lnTo>
                <a:lnTo>
                  <a:pt x="4318" y="5176"/>
                </a:lnTo>
                <a:lnTo>
                  <a:pt x="4420" y="5229"/>
                </a:lnTo>
                <a:lnTo>
                  <a:pt x="4526" y="5264"/>
                </a:lnTo>
                <a:lnTo>
                  <a:pt x="4543" y="5182"/>
                </a:lnTo>
                <a:lnTo>
                  <a:pt x="4505" y="5100"/>
                </a:lnTo>
                <a:lnTo>
                  <a:pt x="4606" y="5085"/>
                </a:lnTo>
                <a:lnTo>
                  <a:pt x="4611" y="4989"/>
                </a:lnTo>
                <a:lnTo>
                  <a:pt x="4505" y="4886"/>
                </a:lnTo>
                <a:lnTo>
                  <a:pt x="4405" y="4770"/>
                </a:lnTo>
                <a:lnTo>
                  <a:pt x="4388" y="4604"/>
                </a:lnTo>
                <a:lnTo>
                  <a:pt x="4352" y="4364"/>
                </a:lnTo>
                <a:lnTo>
                  <a:pt x="4287" y="4261"/>
                </a:lnTo>
                <a:lnTo>
                  <a:pt x="4229" y="4220"/>
                </a:lnTo>
                <a:lnTo>
                  <a:pt x="4175" y="4254"/>
                </a:lnTo>
                <a:lnTo>
                  <a:pt x="4219" y="4516"/>
                </a:lnTo>
                <a:lnTo>
                  <a:pt x="4192" y="4619"/>
                </a:lnTo>
                <a:lnTo>
                  <a:pt x="4144" y="4370"/>
                </a:lnTo>
                <a:lnTo>
                  <a:pt x="4091" y="4289"/>
                </a:lnTo>
                <a:lnTo>
                  <a:pt x="4021" y="4420"/>
                </a:lnTo>
                <a:lnTo>
                  <a:pt x="3941" y="4289"/>
                </a:lnTo>
                <a:lnTo>
                  <a:pt x="3813" y="4370"/>
                </a:lnTo>
                <a:lnTo>
                  <a:pt x="3840" y="4248"/>
                </a:lnTo>
                <a:lnTo>
                  <a:pt x="3781" y="4198"/>
                </a:lnTo>
                <a:close/>
                <a:moveTo>
                  <a:pt x="4947" y="4551"/>
                </a:moveTo>
                <a:lnTo>
                  <a:pt x="4877" y="4722"/>
                </a:lnTo>
                <a:lnTo>
                  <a:pt x="4872" y="4976"/>
                </a:lnTo>
                <a:lnTo>
                  <a:pt x="4942" y="5066"/>
                </a:lnTo>
                <a:lnTo>
                  <a:pt x="5005" y="5195"/>
                </a:lnTo>
                <a:lnTo>
                  <a:pt x="4978" y="5401"/>
                </a:lnTo>
                <a:lnTo>
                  <a:pt x="4930" y="5395"/>
                </a:lnTo>
                <a:lnTo>
                  <a:pt x="4893" y="5554"/>
                </a:lnTo>
                <a:lnTo>
                  <a:pt x="4893" y="5367"/>
                </a:lnTo>
                <a:lnTo>
                  <a:pt x="4804" y="5298"/>
                </a:lnTo>
                <a:lnTo>
                  <a:pt x="4751" y="5332"/>
                </a:lnTo>
                <a:lnTo>
                  <a:pt x="4760" y="5457"/>
                </a:lnTo>
                <a:lnTo>
                  <a:pt x="4676" y="5457"/>
                </a:lnTo>
                <a:lnTo>
                  <a:pt x="4584" y="5485"/>
                </a:lnTo>
                <a:lnTo>
                  <a:pt x="4478" y="5395"/>
                </a:lnTo>
                <a:lnTo>
                  <a:pt x="4415" y="5410"/>
                </a:lnTo>
                <a:lnTo>
                  <a:pt x="4357" y="5298"/>
                </a:lnTo>
                <a:lnTo>
                  <a:pt x="4308" y="5251"/>
                </a:lnTo>
                <a:lnTo>
                  <a:pt x="4260" y="5272"/>
                </a:lnTo>
                <a:lnTo>
                  <a:pt x="4192" y="5285"/>
                </a:lnTo>
                <a:lnTo>
                  <a:pt x="4154" y="5354"/>
                </a:lnTo>
                <a:lnTo>
                  <a:pt x="4212" y="5435"/>
                </a:lnTo>
                <a:lnTo>
                  <a:pt x="4149" y="5539"/>
                </a:lnTo>
                <a:lnTo>
                  <a:pt x="4086" y="5423"/>
                </a:lnTo>
                <a:lnTo>
                  <a:pt x="4037" y="5457"/>
                </a:lnTo>
                <a:lnTo>
                  <a:pt x="3878" y="5478"/>
                </a:lnTo>
                <a:lnTo>
                  <a:pt x="3776" y="5435"/>
                </a:lnTo>
                <a:lnTo>
                  <a:pt x="3856" y="5332"/>
                </a:lnTo>
                <a:lnTo>
                  <a:pt x="3776" y="5229"/>
                </a:lnTo>
                <a:lnTo>
                  <a:pt x="3718" y="5244"/>
                </a:lnTo>
                <a:lnTo>
                  <a:pt x="3639" y="5210"/>
                </a:lnTo>
                <a:lnTo>
                  <a:pt x="3506" y="5126"/>
                </a:lnTo>
                <a:lnTo>
                  <a:pt x="3414" y="5038"/>
                </a:lnTo>
                <a:lnTo>
                  <a:pt x="3346" y="5023"/>
                </a:lnTo>
                <a:lnTo>
                  <a:pt x="3319" y="5092"/>
                </a:lnTo>
                <a:lnTo>
                  <a:pt x="3250" y="5126"/>
                </a:lnTo>
                <a:lnTo>
                  <a:pt x="3240" y="4963"/>
                </a:lnTo>
                <a:lnTo>
                  <a:pt x="3165" y="5107"/>
                </a:lnTo>
                <a:lnTo>
                  <a:pt x="3063" y="4914"/>
                </a:lnTo>
                <a:lnTo>
                  <a:pt x="3027" y="4886"/>
                </a:lnTo>
                <a:lnTo>
                  <a:pt x="3010" y="4989"/>
                </a:lnTo>
                <a:lnTo>
                  <a:pt x="2969" y="5045"/>
                </a:lnTo>
                <a:lnTo>
                  <a:pt x="2930" y="4948"/>
                </a:lnTo>
                <a:lnTo>
                  <a:pt x="2836" y="5004"/>
                </a:lnTo>
                <a:lnTo>
                  <a:pt x="2744" y="5100"/>
                </a:lnTo>
                <a:lnTo>
                  <a:pt x="2659" y="5079"/>
                </a:lnTo>
                <a:lnTo>
                  <a:pt x="2590" y="5141"/>
                </a:lnTo>
                <a:lnTo>
                  <a:pt x="2536" y="5229"/>
                </a:lnTo>
                <a:lnTo>
                  <a:pt x="2473" y="5210"/>
                </a:lnTo>
                <a:lnTo>
                  <a:pt x="2384" y="5107"/>
                </a:lnTo>
                <a:lnTo>
                  <a:pt x="2277" y="5057"/>
                </a:lnTo>
                <a:lnTo>
                  <a:pt x="2212" y="5023"/>
                </a:lnTo>
                <a:lnTo>
                  <a:pt x="2123" y="4963"/>
                </a:lnTo>
                <a:lnTo>
                  <a:pt x="2048" y="4997"/>
                </a:lnTo>
                <a:lnTo>
                  <a:pt x="2000" y="4969"/>
                </a:lnTo>
                <a:lnTo>
                  <a:pt x="1888" y="4948"/>
                </a:lnTo>
                <a:lnTo>
                  <a:pt x="1765" y="4879"/>
                </a:lnTo>
                <a:lnTo>
                  <a:pt x="1707" y="4901"/>
                </a:lnTo>
                <a:lnTo>
                  <a:pt x="1617" y="4860"/>
                </a:lnTo>
                <a:lnTo>
                  <a:pt x="1622" y="4810"/>
                </a:lnTo>
                <a:lnTo>
                  <a:pt x="1521" y="4798"/>
                </a:lnTo>
                <a:lnTo>
                  <a:pt x="1494" y="4838"/>
                </a:lnTo>
                <a:lnTo>
                  <a:pt x="1453" y="4735"/>
                </a:lnTo>
                <a:lnTo>
                  <a:pt x="1366" y="4688"/>
                </a:lnTo>
                <a:lnTo>
                  <a:pt x="1277" y="4810"/>
                </a:lnTo>
                <a:lnTo>
                  <a:pt x="1223" y="4798"/>
                </a:lnTo>
                <a:lnTo>
                  <a:pt x="1112" y="4894"/>
                </a:lnTo>
                <a:lnTo>
                  <a:pt x="1054" y="4920"/>
                </a:lnTo>
                <a:lnTo>
                  <a:pt x="994" y="5023"/>
                </a:lnTo>
                <a:lnTo>
                  <a:pt x="979" y="5135"/>
                </a:lnTo>
                <a:lnTo>
                  <a:pt x="904" y="5229"/>
                </a:lnTo>
                <a:lnTo>
                  <a:pt x="803" y="5238"/>
                </a:lnTo>
                <a:lnTo>
                  <a:pt x="771" y="5341"/>
                </a:lnTo>
                <a:lnTo>
                  <a:pt x="851" y="5410"/>
                </a:lnTo>
                <a:lnTo>
                  <a:pt x="904" y="5491"/>
                </a:lnTo>
                <a:lnTo>
                  <a:pt x="947" y="5588"/>
                </a:lnTo>
                <a:lnTo>
                  <a:pt x="1021" y="5663"/>
                </a:lnTo>
                <a:lnTo>
                  <a:pt x="1069" y="5779"/>
                </a:lnTo>
                <a:lnTo>
                  <a:pt x="941" y="5788"/>
                </a:lnTo>
                <a:lnTo>
                  <a:pt x="952" y="5691"/>
                </a:lnTo>
                <a:lnTo>
                  <a:pt x="904" y="5691"/>
                </a:lnTo>
                <a:lnTo>
                  <a:pt x="771" y="5788"/>
                </a:lnTo>
                <a:lnTo>
                  <a:pt x="691" y="5863"/>
                </a:lnTo>
                <a:lnTo>
                  <a:pt x="766" y="5966"/>
                </a:lnTo>
                <a:lnTo>
                  <a:pt x="793" y="6041"/>
                </a:lnTo>
                <a:lnTo>
                  <a:pt x="878" y="6082"/>
                </a:lnTo>
                <a:lnTo>
                  <a:pt x="957" y="6063"/>
                </a:lnTo>
                <a:lnTo>
                  <a:pt x="1006" y="6097"/>
                </a:lnTo>
                <a:lnTo>
                  <a:pt x="1021" y="6063"/>
                </a:lnTo>
                <a:lnTo>
                  <a:pt x="1085" y="6020"/>
                </a:lnTo>
                <a:lnTo>
                  <a:pt x="1122" y="6020"/>
                </a:lnTo>
                <a:lnTo>
                  <a:pt x="1074" y="6088"/>
                </a:lnTo>
                <a:lnTo>
                  <a:pt x="1112" y="6116"/>
                </a:lnTo>
                <a:lnTo>
                  <a:pt x="1122" y="6200"/>
                </a:lnTo>
                <a:lnTo>
                  <a:pt x="1074" y="6247"/>
                </a:lnTo>
                <a:lnTo>
                  <a:pt x="1032" y="6234"/>
                </a:lnTo>
                <a:lnTo>
                  <a:pt x="984" y="6316"/>
                </a:lnTo>
                <a:lnTo>
                  <a:pt x="947" y="6288"/>
                </a:lnTo>
                <a:lnTo>
                  <a:pt x="899" y="6303"/>
                </a:lnTo>
                <a:lnTo>
                  <a:pt x="878" y="6385"/>
                </a:lnTo>
                <a:lnTo>
                  <a:pt x="829" y="6481"/>
                </a:lnTo>
                <a:lnTo>
                  <a:pt x="808" y="6569"/>
                </a:lnTo>
                <a:lnTo>
                  <a:pt x="851" y="6638"/>
                </a:lnTo>
                <a:lnTo>
                  <a:pt x="851" y="6722"/>
                </a:lnTo>
                <a:lnTo>
                  <a:pt x="894" y="6763"/>
                </a:lnTo>
                <a:lnTo>
                  <a:pt x="941" y="6831"/>
                </a:lnTo>
                <a:lnTo>
                  <a:pt x="1016" y="6803"/>
                </a:lnTo>
                <a:lnTo>
                  <a:pt x="1054" y="6853"/>
                </a:lnTo>
                <a:lnTo>
                  <a:pt x="1047" y="6907"/>
                </a:lnTo>
                <a:lnTo>
                  <a:pt x="1047" y="6997"/>
                </a:lnTo>
                <a:lnTo>
                  <a:pt x="1085" y="6997"/>
                </a:lnTo>
                <a:lnTo>
                  <a:pt x="1144" y="6941"/>
                </a:lnTo>
                <a:lnTo>
                  <a:pt x="1165" y="7010"/>
                </a:lnTo>
                <a:lnTo>
                  <a:pt x="1180" y="6962"/>
                </a:lnTo>
                <a:lnTo>
                  <a:pt x="1218" y="7031"/>
                </a:lnTo>
                <a:lnTo>
                  <a:pt x="1250" y="6982"/>
                </a:lnTo>
                <a:lnTo>
                  <a:pt x="1272" y="7003"/>
                </a:lnTo>
                <a:lnTo>
                  <a:pt x="1340" y="6962"/>
                </a:lnTo>
                <a:lnTo>
                  <a:pt x="1308" y="7044"/>
                </a:lnTo>
                <a:lnTo>
                  <a:pt x="1298" y="7153"/>
                </a:lnTo>
                <a:lnTo>
                  <a:pt x="1255" y="7203"/>
                </a:lnTo>
                <a:lnTo>
                  <a:pt x="1240" y="7231"/>
                </a:lnTo>
                <a:lnTo>
                  <a:pt x="1160" y="7312"/>
                </a:lnTo>
                <a:lnTo>
                  <a:pt x="1134" y="7368"/>
                </a:lnTo>
                <a:lnTo>
                  <a:pt x="1059" y="7381"/>
                </a:lnTo>
                <a:lnTo>
                  <a:pt x="1001" y="7456"/>
                </a:lnTo>
                <a:lnTo>
                  <a:pt x="941" y="7497"/>
                </a:lnTo>
                <a:lnTo>
                  <a:pt x="878" y="7559"/>
                </a:lnTo>
                <a:lnTo>
                  <a:pt x="888" y="7581"/>
                </a:lnTo>
                <a:lnTo>
                  <a:pt x="984" y="7546"/>
                </a:lnTo>
                <a:lnTo>
                  <a:pt x="1032" y="7497"/>
                </a:lnTo>
                <a:lnTo>
                  <a:pt x="1095" y="7456"/>
                </a:lnTo>
                <a:lnTo>
                  <a:pt x="1149" y="7415"/>
                </a:lnTo>
                <a:lnTo>
                  <a:pt x="1187" y="7428"/>
                </a:lnTo>
                <a:lnTo>
                  <a:pt x="1255" y="7368"/>
                </a:lnTo>
                <a:lnTo>
                  <a:pt x="1277" y="7306"/>
                </a:lnTo>
                <a:lnTo>
                  <a:pt x="1366" y="7237"/>
                </a:lnTo>
                <a:lnTo>
                  <a:pt x="1383" y="7175"/>
                </a:lnTo>
                <a:lnTo>
                  <a:pt x="1441" y="7134"/>
                </a:lnTo>
                <a:lnTo>
                  <a:pt x="1499" y="7072"/>
                </a:lnTo>
                <a:lnTo>
                  <a:pt x="1559" y="6969"/>
                </a:lnTo>
                <a:lnTo>
                  <a:pt x="1516" y="6900"/>
                </a:lnTo>
                <a:lnTo>
                  <a:pt x="1596" y="6791"/>
                </a:lnTo>
                <a:lnTo>
                  <a:pt x="1639" y="6687"/>
                </a:lnTo>
                <a:lnTo>
                  <a:pt x="1712" y="6604"/>
                </a:lnTo>
                <a:lnTo>
                  <a:pt x="1729" y="6638"/>
                </a:lnTo>
                <a:lnTo>
                  <a:pt x="1666" y="6687"/>
                </a:lnTo>
                <a:lnTo>
                  <a:pt x="1639" y="6838"/>
                </a:lnTo>
                <a:lnTo>
                  <a:pt x="1649" y="6928"/>
                </a:lnTo>
                <a:lnTo>
                  <a:pt x="1712" y="6894"/>
                </a:lnTo>
                <a:lnTo>
                  <a:pt x="1765" y="6844"/>
                </a:lnTo>
                <a:lnTo>
                  <a:pt x="1830" y="6810"/>
                </a:lnTo>
                <a:lnTo>
                  <a:pt x="1867" y="6803"/>
                </a:lnTo>
                <a:lnTo>
                  <a:pt x="1852" y="6700"/>
                </a:lnTo>
                <a:lnTo>
                  <a:pt x="1915" y="6666"/>
                </a:lnTo>
                <a:lnTo>
                  <a:pt x="1990" y="6728"/>
                </a:lnTo>
                <a:lnTo>
                  <a:pt x="2101" y="6803"/>
                </a:lnTo>
                <a:lnTo>
                  <a:pt x="2181" y="6791"/>
                </a:lnTo>
                <a:lnTo>
                  <a:pt x="2282" y="6838"/>
                </a:lnTo>
                <a:lnTo>
                  <a:pt x="2340" y="6872"/>
                </a:lnTo>
                <a:lnTo>
                  <a:pt x="2463" y="7025"/>
                </a:lnTo>
                <a:lnTo>
                  <a:pt x="2531" y="7065"/>
                </a:lnTo>
                <a:lnTo>
                  <a:pt x="2623" y="7065"/>
                </a:lnTo>
                <a:lnTo>
                  <a:pt x="2681" y="7078"/>
                </a:lnTo>
                <a:lnTo>
                  <a:pt x="2708" y="7209"/>
                </a:lnTo>
                <a:lnTo>
                  <a:pt x="2787" y="7319"/>
                </a:lnTo>
                <a:lnTo>
                  <a:pt x="2802" y="7437"/>
                </a:lnTo>
                <a:lnTo>
                  <a:pt x="2851" y="7478"/>
                </a:lnTo>
                <a:lnTo>
                  <a:pt x="2882" y="7525"/>
                </a:lnTo>
                <a:lnTo>
                  <a:pt x="2889" y="7594"/>
                </a:lnTo>
                <a:lnTo>
                  <a:pt x="2957" y="7690"/>
                </a:lnTo>
                <a:lnTo>
                  <a:pt x="2969" y="7787"/>
                </a:lnTo>
                <a:lnTo>
                  <a:pt x="3042" y="7841"/>
                </a:lnTo>
                <a:lnTo>
                  <a:pt x="3032" y="7918"/>
                </a:lnTo>
                <a:lnTo>
                  <a:pt x="3063" y="8021"/>
                </a:lnTo>
                <a:lnTo>
                  <a:pt x="3170" y="8075"/>
                </a:lnTo>
                <a:lnTo>
                  <a:pt x="3213" y="8124"/>
                </a:lnTo>
                <a:lnTo>
                  <a:pt x="3324" y="8234"/>
                </a:lnTo>
                <a:lnTo>
                  <a:pt x="3334" y="8234"/>
                </a:lnTo>
                <a:lnTo>
                  <a:pt x="3356" y="8330"/>
                </a:lnTo>
                <a:lnTo>
                  <a:pt x="3361" y="8418"/>
                </a:lnTo>
                <a:lnTo>
                  <a:pt x="3351" y="8453"/>
                </a:lnTo>
                <a:lnTo>
                  <a:pt x="3319" y="8343"/>
                </a:lnTo>
                <a:lnTo>
                  <a:pt x="3235" y="8309"/>
                </a:lnTo>
                <a:lnTo>
                  <a:pt x="3228" y="8330"/>
                </a:lnTo>
                <a:lnTo>
                  <a:pt x="3245" y="8384"/>
                </a:lnTo>
                <a:lnTo>
                  <a:pt x="3261" y="8474"/>
                </a:lnTo>
                <a:lnTo>
                  <a:pt x="3271" y="8625"/>
                </a:lnTo>
                <a:lnTo>
                  <a:pt x="3261" y="8811"/>
                </a:lnTo>
                <a:lnTo>
                  <a:pt x="3235" y="8914"/>
                </a:lnTo>
                <a:lnTo>
                  <a:pt x="3255" y="8990"/>
                </a:lnTo>
                <a:lnTo>
                  <a:pt x="3255" y="9071"/>
                </a:lnTo>
                <a:lnTo>
                  <a:pt x="3245" y="9155"/>
                </a:lnTo>
                <a:lnTo>
                  <a:pt x="3276" y="9209"/>
                </a:lnTo>
                <a:lnTo>
                  <a:pt x="3281" y="9292"/>
                </a:lnTo>
                <a:lnTo>
                  <a:pt x="3329" y="9368"/>
                </a:lnTo>
                <a:lnTo>
                  <a:pt x="3351" y="9402"/>
                </a:lnTo>
                <a:lnTo>
                  <a:pt x="3351" y="9421"/>
                </a:lnTo>
                <a:lnTo>
                  <a:pt x="3399" y="9552"/>
                </a:lnTo>
                <a:lnTo>
                  <a:pt x="3457" y="9649"/>
                </a:lnTo>
                <a:lnTo>
                  <a:pt x="3462" y="9696"/>
                </a:lnTo>
                <a:lnTo>
                  <a:pt x="3479" y="9711"/>
                </a:lnTo>
                <a:lnTo>
                  <a:pt x="3532" y="9718"/>
                </a:lnTo>
                <a:lnTo>
                  <a:pt x="3554" y="9746"/>
                </a:lnTo>
                <a:lnTo>
                  <a:pt x="3585" y="9752"/>
                </a:lnTo>
                <a:lnTo>
                  <a:pt x="3590" y="9773"/>
                </a:lnTo>
                <a:lnTo>
                  <a:pt x="3622" y="9786"/>
                </a:lnTo>
                <a:lnTo>
                  <a:pt x="3660" y="9842"/>
                </a:lnTo>
                <a:lnTo>
                  <a:pt x="3670" y="9883"/>
                </a:lnTo>
                <a:lnTo>
                  <a:pt x="3692" y="9965"/>
                </a:lnTo>
                <a:lnTo>
                  <a:pt x="3718" y="10033"/>
                </a:lnTo>
                <a:lnTo>
                  <a:pt x="3740" y="10089"/>
                </a:lnTo>
                <a:lnTo>
                  <a:pt x="3760" y="10143"/>
                </a:lnTo>
                <a:lnTo>
                  <a:pt x="3798" y="10171"/>
                </a:lnTo>
                <a:lnTo>
                  <a:pt x="3840" y="10233"/>
                </a:lnTo>
                <a:lnTo>
                  <a:pt x="3840" y="10267"/>
                </a:lnTo>
                <a:lnTo>
                  <a:pt x="3820" y="10302"/>
                </a:lnTo>
                <a:lnTo>
                  <a:pt x="3793" y="10295"/>
                </a:lnTo>
                <a:lnTo>
                  <a:pt x="3786" y="10302"/>
                </a:lnTo>
                <a:lnTo>
                  <a:pt x="3825" y="10349"/>
                </a:lnTo>
                <a:lnTo>
                  <a:pt x="3856" y="10370"/>
                </a:lnTo>
                <a:lnTo>
                  <a:pt x="3873" y="10392"/>
                </a:lnTo>
                <a:lnTo>
                  <a:pt x="3883" y="10383"/>
                </a:lnTo>
                <a:lnTo>
                  <a:pt x="3919" y="10418"/>
                </a:lnTo>
                <a:lnTo>
                  <a:pt x="3946" y="10446"/>
                </a:lnTo>
                <a:lnTo>
                  <a:pt x="3958" y="10486"/>
                </a:lnTo>
                <a:lnTo>
                  <a:pt x="3958" y="10549"/>
                </a:lnTo>
                <a:lnTo>
                  <a:pt x="3984" y="10570"/>
                </a:lnTo>
                <a:lnTo>
                  <a:pt x="4026" y="10611"/>
                </a:lnTo>
                <a:lnTo>
                  <a:pt x="4064" y="10658"/>
                </a:lnTo>
                <a:lnTo>
                  <a:pt x="4079" y="10708"/>
                </a:lnTo>
                <a:lnTo>
                  <a:pt x="4091" y="10708"/>
                </a:lnTo>
                <a:lnTo>
                  <a:pt x="4117" y="10680"/>
                </a:lnTo>
                <a:lnTo>
                  <a:pt x="4117" y="10667"/>
                </a:lnTo>
                <a:lnTo>
                  <a:pt x="4096" y="10624"/>
                </a:lnTo>
                <a:lnTo>
                  <a:pt x="4074" y="10590"/>
                </a:lnTo>
                <a:lnTo>
                  <a:pt x="4047" y="10590"/>
                </a:lnTo>
                <a:lnTo>
                  <a:pt x="4042" y="10542"/>
                </a:lnTo>
                <a:lnTo>
                  <a:pt x="4026" y="10508"/>
                </a:lnTo>
                <a:lnTo>
                  <a:pt x="4011" y="10467"/>
                </a:lnTo>
                <a:lnTo>
                  <a:pt x="3989" y="10392"/>
                </a:lnTo>
                <a:lnTo>
                  <a:pt x="3953" y="10349"/>
                </a:lnTo>
                <a:lnTo>
                  <a:pt x="3941" y="10315"/>
                </a:lnTo>
                <a:lnTo>
                  <a:pt x="3919" y="10295"/>
                </a:lnTo>
                <a:lnTo>
                  <a:pt x="3909" y="10239"/>
                </a:lnTo>
                <a:lnTo>
                  <a:pt x="3899" y="10239"/>
                </a:lnTo>
                <a:lnTo>
                  <a:pt x="3893" y="10212"/>
                </a:lnTo>
                <a:lnTo>
                  <a:pt x="3883" y="10205"/>
                </a:lnTo>
                <a:lnTo>
                  <a:pt x="3873" y="10186"/>
                </a:lnTo>
                <a:lnTo>
                  <a:pt x="3830" y="10130"/>
                </a:lnTo>
                <a:lnTo>
                  <a:pt x="3808" y="10096"/>
                </a:lnTo>
                <a:lnTo>
                  <a:pt x="3803" y="10027"/>
                </a:lnTo>
                <a:lnTo>
                  <a:pt x="3798" y="9986"/>
                </a:lnTo>
                <a:lnTo>
                  <a:pt x="3803" y="9952"/>
                </a:lnTo>
                <a:lnTo>
                  <a:pt x="3840" y="9971"/>
                </a:lnTo>
                <a:lnTo>
                  <a:pt x="3856" y="9971"/>
                </a:lnTo>
                <a:lnTo>
                  <a:pt x="3899" y="10005"/>
                </a:lnTo>
                <a:lnTo>
                  <a:pt x="3899" y="10040"/>
                </a:lnTo>
                <a:lnTo>
                  <a:pt x="3919" y="10102"/>
                </a:lnTo>
                <a:lnTo>
                  <a:pt x="3953" y="10171"/>
                </a:lnTo>
                <a:lnTo>
                  <a:pt x="3953" y="10199"/>
                </a:lnTo>
                <a:lnTo>
                  <a:pt x="3979" y="10239"/>
                </a:lnTo>
                <a:lnTo>
                  <a:pt x="4016" y="10280"/>
                </a:lnTo>
                <a:lnTo>
                  <a:pt x="4047" y="10289"/>
                </a:lnTo>
                <a:lnTo>
                  <a:pt x="4059" y="10349"/>
                </a:lnTo>
                <a:lnTo>
                  <a:pt x="4096" y="10392"/>
                </a:lnTo>
                <a:lnTo>
                  <a:pt x="4127" y="10411"/>
                </a:lnTo>
                <a:lnTo>
                  <a:pt x="4117" y="10461"/>
                </a:lnTo>
                <a:lnTo>
                  <a:pt x="4127" y="10480"/>
                </a:lnTo>
                <a:lnTo>
                  <a:pt x="4175" y="10514"/>
                </a:lnTo>
                <a:lnTo>
                  <a:pt x="4207" y="10570"/>
                </a:lnTo>
                <a:lnTo>
                  <a:pt x="4265" y="10632"/>
                </a:lnTo>
                <a:lnTo>
                  <a:pt x="4313" y="10714"/>
                </a:lnTo>
                <a:lnTo>
                  <a:pt x="4335" y="10755"/>
                </a:lnTo>
                <a:lnTo>
                  <a:pt x="4340" y="10783"/>
                </a:lnTo>
                <a:lnTo>
                  <a:pt x="4362" y="10824"/>
                </a:lnTo>
                <a:lnTo>
                  <a:pt x="4362" y="10852"/>
                </a:lnTo>
                <a:lnTo>
                  <a:pt x="4345" y="10873"/>
                </a:lnTo>
                <a:lnTo>
                  <a:pt x="4352" y="10892"/>
                </a:lnTo>
                <a:lnTo>
                  <a:pt x="4335" y="10899"/>
                </a:lnTo>
                <a:lnTo>
                  <a:pt x="4345" y="10942"/>
                </a:lnTo>
                <a:lnTo>
                  <a:pt x="4378" y="10989"/>
                </a:lnTo>
                <a:lnTo>
                  <a:pt x="4436" y="11036"/>
                </a:lnTo>
                <a:lnTo>
                  <a:pt x="4463" y="11071"/>
                </a:lnTo>
                <a:lnTo>
                  <a:pt x="4521" y="11099"/>
                </a:lnTo>
                <a:lnTo>
                  <a:pt x="4553" y="11099"/>
                </a:lnTo>
                <a:lnTo>
                  <a:pt x="4569" y="11120"/>
                </a:lnTo>
                <a:lnTo>
                  <a:pt x="4618" y="11161"/>
                </a:lnTo>
                <a:lnTo>
                  <a:pt x="4686" y="11195"/>
                </a:lnTo>
                <a:lnTo>
                  <a:pt x="4729" y="11208"/>
                </a:lnTo>
                <a:lnTo>
                  <a:pt x="4782" y="11242"/>
                </a:lnTo>
                <a:lnTo>
                  <a:pt x="4824" y="11257"/>
                </a:lnTo>
                <a:lnTo>
                  <a:pt x="4867" y="11277"/>
                </a:lnTo>
                <a:lnTo>
                  <a:pt x="4898" y="11270"/>
                </a:lnTo>
                <a:lnTo>
                  <a:pt x="4947" y="11242"/>
                </a:lnTo>
                <a:lnTo>
                  <a:pt x="4978" y="11236"/>
                </a:lnTo>
                <a:lnTo>
                  <a:pt x="5026" y="11257"/>
                </a:lnTo>
                <a:lnTo>
                  <a:pt x="5053" y="11277"/>
                </a:lnTo>
                <a:lnTo>
                  <a:pt x="5123" y="11367"/>
                </a:lnTo>
                <a:lnTo>
                  <a:pt x="5154" y="11395"/>
                </a:lnTo>
                <a:lnTo>
                  <a:pt x="5181" y="11414"/>
                </a:lnTo>
                <a:lnTo>
                  <a:pt x="5218" y="11414"/>
                </a:lnTo>
                <a:lnTo>
                  <a:pt x="5244" y="11429"/>
                </a:lnTo>
                <a:lnTo>
                  <a:pt x="5261" y="11442"/>
                </a:lnTo>
                <a:lnTo>
                  <a:pt x="5292" y="11449"/>
                </a:lnTo>
                <a:lnTo>
                  <a:pt x="5319" y="11464"/>
                </a:lnTo>
                <a:lnTo>
                  <a:pt x="5341" y="11470"/>
                </a:lnTo>
                <a:lnTo>
                  <a:pt x="5372" y="11470"/>
                </a:lnTo>
                <a:lnTo>
                  <a:pt x="5377" y="11457"/>
                </a:lnTo>
                <a:lnTo>
                  <a:pt x="5399" y="11464"/>
                </a:lnTo>
                <a:lnTo>
                  <a:pt x="5409" y="11483"/>
                </a:lnTo>
                <a:lnTo>
                  <a:pt x="5404" y="11492"/>
                </a:lnTo>
                <a:lnTo>
                  <a:pt x="5394" y="11476"/>
                </a:lnTo>
                <a:lnTo>
                  <a:pt x="5389" y="11492"/>
                </a:lnTo>
                <a:lnTo>
                  <a:pt x="5415" y="11526"/>
                </a:lnTo>
                <a:lnTo>
                  <a:pt x="5442" y="11545"/>
                </a:lnTo>
                <a:lnTo>
                  <a:pt x="5452" y="11573"/>
                </a:lnTo>
                <a:lnTo>
                  <a:pt x="5479" y="11607"/>
                </a:lnTo>
                <a:lnTo>
                  <a:pt x="5500" y="11629"/>
                </a:lnTo>
                <a:lnTo>
                  <a:pt x="5489" y="11642"/>
                </a:lnTo>
                <a:lnTo>
                  <a:pt x="5505" y="11655"/>
                </a:lnTo>
                <a:lnTo>
                  <a:pt x="5495" y="11676"/>
                </a:lnTo>
                <a:lnTo>
                  <a:pt x="5495" y="11704"/>
                </a:lnTo>
                <a:lnTo>
                  <a:pt x="5505" y="11717"/>
                </a:lnTo>
                <a:lnTo>
                  <a:pt x="5522" y="11723"/>
                </a:lnTo>
                <a:lnTo>
                  <a:pt x="5537" y="11745"/>
                </a:lnTo>
                <a:lnTo>
                  <a:pt x="5548" y="11732"/>
                </a:lnTo>
                <a:lnTo>
                  <a:pt x="5542" y="11704"/>
                </a:lnTo>
                <a:lnTo>
                  <a:pt x="5558" y="11717"/>
                </a:lnTo>
                <a:lnTo>
                  <a:pt x="5563" y="11745"/>
                </a:lnTo>
                <a:lnTo>
                  <a:pt x="5585" y="11751"/>
                </a:lnTo>
                <a:lnTo>
                  <a:pt x="5607" y="11766"/>
                </a:lnTo>
                <a:lnTo>
                  <a:pt x="5621" y="11786"/>
                </a:lnTo>
                <a:lnTo>
                  <a:pt x="5621" y="11801"/>
                </a:lnTo>
                <a:lnTo>
                  <a:pt x="5616" y="11814"/>
                </a:lnTo>
                <a:lnTo>
                  <a:pt x="5628" y="11827"/>
                </a:lnTo>
                <a:lnTo>
                  <a:pt x="5660" y="11848"/>
                </a:lnTo>
                <a:lnTo>
                  <a:pt x="5670" y="11861"/>
                </a:lnTo>
                <a:lnTo>
                  <a:pt x="5670" y="11842"/>
                </a:lnTo>
                <a:lnTo>
                  <a:pt x="5696" y="11842"/>
                </a:lnTo>
                <a:lnTo>
                  <a:pt x="5713" y="11848"/>
                </a:lnTo>
                <a:lnTo>
                  <a:pt x="5735" y="11854"/>
                </a:lnTo>
                <a:lnTo>
                  <a:pt x="5744" y="11889"/>
                </a:lnTo>
                <a:lnTo>
                  <a:pt x="5766" y="11889"/>
                </a:lnTo>
                <a:lnTo>
                  <a:pt x="5771" y="11876"/>
                </a:lnTo>
                <a:lnTo>
                  <a:pt x="5781" y="11923"/>
                </a:lnTo>
                <a:lnTo>
                  <a:pt x="5808" y="11917"/>
                </a:lnTo>
                <a:lnTo>
                  <a:pt x="5819" y="11910"/>
                </a:lnTo>
                <a:lnTo>
                  <a:pt x="5834" y="11895"/>
                </a:lnTo>
                <a:lnTo>
                  <a:pt x="5808" y="11854"/>
                </a:lnTo>
                <a:lnTo>
                  <a:pt x="5814" y="11842"/>
                </a:lnTo>
                <a:lnTo>
                  <a:pt x="5824" y="11842"/>
                </a:lnTo>
                <a:lnTo>
                  <a:pt x="5851" y="11820"/>
                </a:lnTo>
                <a:lnTo>
                  <a:pt x="5861" y="11792"/>
                </a:lnTo>
                <a:lnTo>
                  <a:pt x="5887" y="11786"/>
                </a:lnTo>
                <a:lnTo>
                  <a:pt x="5914" y="11807"/>
                </a:lnTo>
                <a:lnTo>
                  <a:pt x="5926" y="11835"/>
                </a:lnTo>
                <a:lnTo>
                  <a:pt x="5941" y="11842"/>
                </a:lnTo>
                <a:lnTo>
                  <a:pt x="5926" y="11861"/>
                </a:lnTo>
                <a:lnTo>
                  <a:pt x="5941" y="11904"/>
                </a:lnTo>
                <a:lnTo>
                  <a:pt x="5957" y="11923"/>
                </a:lnTo>
                <a:lnTo>
                  <a:pt x="5984" y="11964"/>
                </a:lnTo>
                <a:lnTo>
                  <a:pt x="5989" y="12026"/>
                </a:lnTo>
                <a:lnTo>
                  <a:pt x="5979" y="12048"/>
                </a:lnTo>
                <a:lnTo>
                  <a:pt x="5989" y="12116"/>
                </a:lnTo>
                <a:lnTo>
                  <a:pt x="5979" y="12157"/>
                </a:lnTo>
                <a:lnTo>
                  <a:pt x="6000" y="12179"/>
                </a:lnTo>
                <a:lnTo>
                  <a:pt x="5979" y="12220"/>
                </a:lnTo>
                <a:lnTo>
                  <a:pt x="5957" y="12260"/>
                </a:lnTo>
                <a:lnTo>
                  <a:pt x="5926" y="12267"/>
                </a:lnTo>
                <a:lnTo>
                  <a:pt x="5914" y="12295"/>
                </a:lnTo>
                <a:lnTo>
                  <a:pt x="5914" y="12335"/>
                </a:lnTo>
                <a:lnTo>
                  <a:pt x="5894" y="12335"/>
                </a:lnTo>
                <a:lnTo>
                  <a:pt x="5899" y="12363"/>
                </a:lnTo>
                <a:lnTo>
                  <a:pt x="5861" y="12391"/>
                </a:lnTo>
                <a:lnTo>
                  <a:pt x="5829" y="12404"/>
                </a:lnTo>
                <a:lnTo>
                  <a:pt x="5834" y="12439"/>
                </a:lnTo>
                <a:lnTo>
                  <a:pt x="5814" y="12488"/>
                </a:lnTo>
                <a:lnTo>
                  <a:pt x="5803" y="12535"/>
                </a:lnTo>
                <a:lnTo>
                  <a:pt x="5781" y="12542"/>
                </a:lnTo>
                <a:lnTo>
                  <a:pt x="5793" y="12610"/>
                </a:lnTo>
                <a:lnTo>
                  <a:pt x="5776" y="12632"/>
                </a:lnTo>
                <a:lnTo>
                  <a:pt x="5814" y="12666"/>
                </a:lnTo>
                <a:lnTo>
                  <a:pt x="5834" y="12632"/>
                </a:lnTo>
                <a:lnTo>
                  <a:pt x="5846" y="12666"/>
                </a:lnTo>
                <a:lnTo>
                  <a:pt x="5819" y="12720"/>
                </a:lnTo>
                <a:lnTo>
                  <a:pt x="5771" y="12769"/>
                </a:lnTo>
                <a:lnTo>
                  <a:pt x="5749" y="12823"/>
                </a:lnTo>
                <a:lnTo>
                  <a:pt x="5781" y="12892"/>
                </a:lnTo>
                <a:lnTo>
                  <a:pt x="5761" y="12926"/>
                </a:lnTo>
                <a:lnTo>
                  <a:pt x="5803" y="12954"/>
                </a:lnTo>
                <a:lnTo>
                  <a:pt x="5851" y="13003"/>
                </a:lnTo>
                <a:lnTo>
                  <a:pt x="5867" y="13064"/>
                </a:lnTo>
                <a:lnTo>
                  <a:pt x="5887" y="13098"/>
                </a:lnTo>
                <a:lnTo>
                  <a:pt x="5947" y="13250"/>
                </a:lnTo>
                <a:lnTo>
                  <a:pt x="6005" y="13388"/>
                </a:lnTo>
                <a:lnTo>
                  <a:pt x="6054" y="13491"/>
                </a:lnTo>
                <a:lnTo>
                  <a:pt x="6042" y="13510"/>
                </a:lnTo>
                <a:lnTo>
                  <a:pt x="6069" y="13572"/>
                </a:lnTo>
                <a:lnTo>
                  <a:pt x="6112" y="13622"/>
                </a:lnTo>
                <a:lnTo>
                  <a:pt x="6218" y="13710"/>
                </a:lnTo>
                <a:lnTo>
                  <a:pt x="6335" y="13785"/>
                </a:lnTo>
                <a:lnTo>
                  <a:pt x="6340" y="13819"/>
                </a:lnTo>
                <a:lnTo>
                  <a:pt x="6399" y="13862"/>
                </a:lnTo>
                <a:lnTo>
                  <a:pt x="6409" y="13978"/>
                </a:lnTo>
                <a:lnTo>
                  <a:pt x="6414" y="14109"/>
                </a:lnTo>
                <a:lnTo>
                  <a:pt x="6393" y="14288"/>
                </a:lnTo>
                <a:lnTo>
                  <a:pt x="6378" y="14459"/>
                </a:lnTo>
                <a:lnTo>
                  <a:pt x="6366" y="14625"/>
                </a:lnTo>
                <a:lnTo>
                  <a:pt x="6330" y="14728"/>
                </a:lnTo>
                <a:lnTo>
                  <a:pt x="6340" y="14831"/>
                </a:lnTo>
                <a:lnTo>
                  <a:pt x="6320" y="14906"/>
                </a:lnTo>
                <a:lnTo>
                  <a:pt x="6335" y="15037"/>
                </a:lnTo>
                <a:lnTo>
                  <a:pt x="6308" y="15168"/>
                </a:lnTo>
                <a:lnTo>
                  <a:pt x="6271" y="15318"/>
                </a:lnTo>
                <a:lnTo>
                  <a:pt x="6233" y="15469"/>
                </a:lnTo>
                <a:lnTo>
                  <a:pt x="6207" y="15469"/>
                </a:lnTo>
                <a:lnTo>
                  <a:pt x="6213" y="15580"/>
                </a:lnTo>
                <a:lnTo>
                  <a:pt x="6228" y="15668"/>
                </a:lnTo>
                <a:lnTo>
                  <a:pt x="6202" y="15737"/>
                </a:lnTo>
                <a:lnTo>
                  <a:pt x="6187" y="15924"/>
                </a:lnTo>
                <a:lnTo>
                  <a:pt x="6165" y="16068"/>
                </a:lnTo>
                <a:lnTo>
                  <a:pt x="6202" y="16081"/>
                </a:lnTo>
                <a:lnTo>
                  <a:pt x="6218" y="15958"/>
                </a:lnTo>
                <a:lnTo>
                  <a:pt x="6260" y="15978"/>
                </a:lnTo>
                <a:lnTo>
                  <a:pt x="6228" y="16199"/>
                </a:lnTo>
                <a:lnTo>
                  <a:pt x="6165" y="16156"/>
                </a:lnTo>
                <a:lnTo>
                  <a:pt x="6143" y="16336"/>
                </a:lnTo>
                <a:lnTo>
                  <a:pt x="6090" y="16431"/>
                </a:lnTo>
                <a:lnTo>
                  <a:pt x="6175" y="16465"/>
                </a:lnTo>
                <a:lnTo>
                  <a:pt x="6117" y="16549"/>
                </a:lnTo>
                <a:lnTo>
                  <a:pt x="6090" y="16659"/>
                </a:lnTo>
                <a:lnTo>
                  <a:pt x="6100" y="16858"/>
                </a:lnTo>
                <a:lnTo>
                  <a:pt x="6127" y="16933"/>
                </a:lnTo>
                <a:lnTo>
                  <a:pt x="6112" y="17002"/>
                </a:lnTo>
                <a:lnTo>
                  <a:pt x="6127" y="17084"/>
                </a:lnTo>
                <a:lnTo>
                  <a:pt x="6202" y="17152"/>
                </a:lnTo>
                <a:lnTo>
                  <a:pt x="6271" y="17243"/>
                </a:lnTo>
                <a:lnTo>
                  <a:pt x="6335" y="17283"/>
                </a:lnTo>
                <a:lnTo>
                  <a:pt x="6361" y="17277"/>
                </a:lnTo>
                <a:lnTo>
                  <a:pt x="6366" y="17161"/>
                </a:lnTo>
                <a:lnTo>
                  <a:pt x="6419" y="17118"/>
                </a:lnTo>
                <a:lnTo>
                  <a:pt x="6453" y="17084"/>
                </a:lnTo>
                <a:lnTo>
                  <a:pt x="6499" y="17084"/>
                </a:lnTo>
                <a:lnTo>
                  <a:pt x="6526" y="17092"/>
                </a:lnTo>
                <a:lnTo>
                  <a:pt x="6489" y="17024"/>
                </a:lnTo>
                <a:lnTo>
                  <a:pt x="6468" y="16899"/>
                </a:lnTo>
                <a:lnTo>
                  <a:pt x="6494" y="16843"/>
                </a:lnTo>
                <a:lnTo>
                  <a:pt x="6547" y="16796"/>
                </a:lnTo>
                <a:lnTo>
                  <a:pt x="6586" y="16659"/>
                </a:lnTo>
                <a:lnTo>
                  <a:pt x="6654" y="16596"/>
                </a:lnTo>
                <a:lnTo>
                  <a:pt x="6670" y="16493"/>
                </a:lnTo>
                <a:lnTo>
                  <a:pt x="6617" y="16474"/>
                </a:lnTo>
                <a:lnTo>
                  <a:pt x="6559" y="16390"/>
                </a:lnTo>
                <a:lnTo>
                  <a:pt x="6574" y="16315"/>
                </a:lnTo>
                <a:lnTo>
                  <a:pt x="6622" y="16259"/>
                </a:lnTo>
                <a:lnTo>
                  <a:pt x="6675" y="16259"/>
                </a:lnTo>
                <a:lnTo>
                  <a:pt x="6692" y="16199"/>
                </a:lnTo>
                <a:lnTo>
                  <a:pt x="6702" y="16096"/>
                </a:lnTo>
                <a:lnTo>
                  <a:pt x="6745" y="16034"/>
                </a:lnTo>
                <a:lnTo>
                  <a:pt x="6798" y="15999"/>
                </a:lnTo>
                <a:lnTo>
                  <a:pt x="6782" y="15943"/>
                </a:lnTo>
                <a:lnTo>
                  <a:pt x="6750" y="15978"/>
                </a:lnTo>
                <a:lnTo>
                  <a:pt x="6712" y="15950"/>
                </a:lnTo>
                <a:lnTo>
                  <a:pt x="6702" y="15847"/>
                </a:lnTo>
                <a:lnTo>
                  <a:pt x="6724" y="15821"/>
                </a:lnTo>
                <a:lnTo>
                  <a:pt x="6782" y="15862"/>
                </a:lnTo>
                <a:lnTo>
                  <a:pt x="6840" y="15847"/>
                </a:lnTo>
                <a:lnTo>
                  <a:pt x="6878" y="15812"/>
                </a:lnTo>
                <a:lnTo>
                  <a:pt x="6866" y="15759"/>
                </a:lnTo>
                <a:lnTo>
                  <a:pt x="6878" y="15690"/>
                </a:lnTo>
                <a:lnTo>
                  <a:pt x="6866" y="15628"/>
                </a:lnTo>
                <a:lnTo>
                  <a:pt x="6931" y="15641"/>
                </a:lnTo>
                <a:lnTo>
                  <a:pt x="7048" y="15621"/>
                </a:lnTo>
                <a:lnTo>
                  <a:pt x="7132" y="15565"/>
                </a:lnTo>
                <a:lnTo>
                  <a:pt x="7191" y="15449"/>
                </a:lnTo>
                <a:lnTo>
                  <a:pt x="7191" y="15400"/>
                </a:lnTo>
                <a:lnTo>
                  <a:pt x="7154" y="15359"/>
                </a:lnTo>
                <a:lnTo>
                  <a:pt x="7164" y="15297"/>
                </a:lnTo>
                <a:lnTo>
                  <a:pt x="7091" y="15215"/>
                </a:lnTo>
                <a:lnTo>
                  <a:pt x="7096" y="15168"/>
                </a:lnTo>
                <a:lnTo>
                  <a:pt x="7127" y="15222"/>
                </a:lnTo>
                <a:lnTo>
                  <a:pt x="7171" y="15215"/>
                </a:lnTo>
                <a:lnTo>
                  <a:pt x="7224" y="15256"/>
                </a:lnTo>
                <a:lnTo>
                  <a:pt x="7255" y="15250"/>
                </a:lnTo>
                <a:lnTo>
                  <a:pt x="7297" y="15263"/>
                </a:lnTo>
                <a:lnTo>
                  <a:pt x="7362" y="15215"/>
                </a:lnTo>
                <a:lnTo>
                  <a:pt x="7388" y="15160"/>
                </a:lnTo>
                <a:lnTo>
                  <a:pt x="7425" y="15106"/>
                </a:lnTo>
                <a:lnTo>
                  <a:pt x="7452" y="15022"/>
                </a:lnTo>
                <a:lnTo>
                  <a:pt x="7495" y="14981"/>
                </a:lnTo>
                <a:lnTo>
                  <a:pt x="7543" y="14913"/>
                </a:lnTo>
                <a:lnTo>
                  <a:pt x="7611" y="14756"/>
                </a:lnTo>
                <a:lnTo>
                  <a:pt x="7649" y="14713"/>
                </a:lnTo>
                <a:lnTo>
                  <a:pt x="7664" y="14666"/>
                </a:lnTo>
                <a:lnTo>
                  <a:pt x="7676" y="14584"/>
                </a:lnTo>
                <a:lnTo>
                  <a:pt x="7664" y="14535"/>
                </a:lnTo>
                <a:lnTo>
                  <a:pt x="7676" y="14472"/>
                </a:lnTo>
                <a:lnTo>
                  <a:pt x="7722" y="14391"/>
                </a:lnTo>
                <a:lnTo>
                  <a:pt x="7792" y="14328"/>
                </a:lnTo>
                <a:lnTo>
                  <a:pt x="7855" y="14300"/>
                </a:lnTo>
                <a:lnTo>
                  <a:pt x="7899" y="14266"/>
                </a:lnTo>
                <a:lnTo>
                  <a:pt x="7988" y="14232"/>
                </a:lnTo>
                <a:lnTo>
                  <a:pt x="8053" y="14232"/>
                </a:lnTo>
                <a:lnTo>
                  <a:pt x="8068" y="14185"/>
                </a:lnTo>
                <a:lnTo>
                  <a:pt x="8116" y="14150"/>
                </a:lnTo>
                <a:lnTo>
                  <a:pt x="8121" y="14069"/>
                </a:lnTo>
                <a:lnTo>
                  <a:pt x="8181" y="13965"/>
                </a:lnTo>
                <a:lnTo>
                  <a:pt x="8191" y="13854"/>
                </a:lnTo>
                <a:lnTo>
                  <a:pt x="8213" y="13828"/>
                </a:lnTo>
                <a:lnTo>
                  <a:pt x="8218" y="13772"/>
                </a:lnTo>
                <a:lnTo>
                  <a:pt x="8234" y="13656"/>
                </a:lnTo>
                <a:lnTo>
                  <a:pt x="8228" y="13510"/>
                </a:lnTo>
                <a:lnTo>
                  <a:pt x="8244" y="13450"/>
                </a:lnTo>
                <a:lnTo>
                  <a:pt x="8261" y="13450"/>
                </a:lnTo>
                <a:lnTo>
                  <a:pt x="8303" y="13388"/>
                </a:lnTo>
                <a:lnTo>
                  <a:pt x="8341" y="13298"/>
                </a:lnTo>
                <a:lnTo>
                  <a:pt x="8426" y="13195"/>
                </a:lnTo>
                <a:lnTo>
                  <a:pt x="8452" y="13141"/>
                </a:lnTo>
                <a:lnTo>
                  <a:pt x="8479" y="13016"/>
                </a:lnTo>
                <a:lnTo>
                  <a:pt x="8467" y="12969"/>
                </a:lnTo>
                <a:lnTo>
                  <a:pt x="8447" y="12879"/>
                </a:lnTo>
                <a:lnTo>
                  <a:pt x="8426" y="12851"/>
                </a:lnTo>
                <a:lnTo>
                  <a:pt x="8377" y="12851"/>
                </a:lnTo>
                <a:lnTo>
                  <a:pt x="8329" y="12823"/>
                </a:lnTo>
                <a:lnTo>
                  <a:pt x="8254" y="12741"/>
                </a:lnTo>
                <a:lnTo>
                  <a:pt x="8170" y="12679"/>
                </a:lnTo>
                <a:lnTo>
                  <a:pt x="8085" y="12686"/>
                </a:lnTo>
                <a:lnTo>
                  <a:pt x="7968" y="12645"/>
                </a:lnTo>
                <a:lnTo>
                  <a:pt x="7904" y="12666"/>
                </a:lnTo>
                <a:lnTo>
                  <a:pt x="7909" y="12625"/>
                </a:lnTo>
                <a:lnTo>
                  <a:pt x="7882" y="12582"/>
                </a:lnTo>
                <a:lnTo>
                  <a:pt x="7787" y="12535"/>
                </a:lnTo>
                <a:lnTo>
                  <a:pt x="7713" y="12507"/>
                </a:lnTo>
                <a:lnTo>
                  <a:pt x="7669" y="12557"/>
                </a:lnTo>
                <a:lnTo>
                  <a:pt x="7664" y="12479"/>
                </a:lnTo>
                <a:lnTo>
                  <a:pt x="7563" y="12473"/>
                </a:lnTo>
                <a:lnTo>
                  <a:pt x="7543" y="12445"/>
                </a:lnTo>
                <a:lnTo>
                  <a:pt x="7590" y="12385"/>
                </a:lnTo>
                <a:lnTo>
                  <a:pt x="7585" y="12335"/>
                </a:lnTo>
                <a:lnTo>
                  <a:pt x="7558" y="12323"/>
                </a:lnTo>
                <a:lnTo>
                  <a:pt x="7521" y="12192"/>
                </a:lnTo>
                <a:lnTo>
                  <a:pt x="7510" y="12151"/>
                </a:lnTo>
                <a:lnTo>
                  <a:pt x="7490" y="12157"/>
                </a:lnTo>
                <a:lnTo>
                  <a:pt x="7478" y="12123"/>
                </a:lnTo>
                <a:lnTo>
                  <a:pt x="7420" y="12061"/>
                </a:lnTo>
                <a:lnTo>
                  <a:pt x="7372" y="12041"/>
                </a:lnTo>
                <a:lnTo>
                  <a:pt x="7357" y="12033"/>
                </a:lnTo>
                <a:lnTo>
                  <a:pt x="7292" y="12013"/>
                </a:lnTo>
                <a:lnTo>
                  <a:pt x="7244" y="12020"/>
                </a:lnTo>
                <a:lnTo>
                  <a:pt x="7239" y="12033"/>
                </a:lnTo>
                <a:lnTo>
                  <a:pt x="7171" y="12020"/>
                </a:lnTo>
                <a:lnTo>
                  <a:pt x="7144" y="11992"/>
                </a:lnTo>
                <a:lnTo>
                  <a:pt x="7111" y="11951"/>
                </a:lnTo>
                <a:lnTo>
                  <a:pt x="7091" y="11951"/>
                </a:lnTo>
                <a:lnTo>
                  <a:pt x="7091" y="11917"/>
                </a:lnTo>
                <a:lnTo>
                  <a:pt x="7053" y="11861"/>
                </a:lnTo>
                <a:lnTo>
                  <a:pt x="7016" y="11835"/>
                </a:lnTo>
                <a:lnTo>
                  <a:pt x="6994" y="11820"/>
                </a:lnTo>
                <a:lnTo>
                  <a:pt x="6963" y="11820"/>
                </a:lnTo>
                <a:lnTo>
                  <a:pt x="6951" y="11758"/>
                </a:lnTo>
                <a:lnTo>
                  <a:pt x="6910" y="11723"/>
                </a:lnTo>
                <a:lnTo>
                  <a:pt x="6861" y="11717"/>
                </a:lnTo>
                <a:lnTo>
                  <a:pt x="6840" y="11683"/>
                </a:lnTo>
                <a:lnTo>
                  <a:pt x="6893" y="11655"/>
                </a:lnTo>
                <a:lnTo>
                  <a:pt x="6825" y="11663"/>
                </a:lnTo>
                <a:lnTo>
                  <a:pt x="6750" y="11663"/>
                </a:lnTo>
                <a:lnTo>
                  <a:pt x="6750" y="11683"/>
                </a:lnTo>
                <a:lnTo>
                  <a:pt x="6719" y="11704"/>
                </a:lnTo>
                <a:lnTo>
                  <a:pt x="6670" y="11698"/>
                </a:lnTo>
                <a:lnTo>
                  <a:pt x="6639" y="11663"/>
                </a:lnTo>
                <a:lnTo>
                  <a:pt x="6574" y="11670"/>
                </a:lnTo>
                <a:lnTo>
                  <a:pt x="6521" y="11670"/>
                </a:lnTo>
                <a:lnTo>
                  <a:pt x="6521" y="11642"/>
                </a:lnTo>
                <a:lnTo>
                  <a:pt x="6484" y="11601"/>
                </a:lnTo>
                <a:lnTo>
                  <a:pt x="6441" y="11601"/>
                </a:lnTo>
                <a:lnTo>
                  <a:pt x="6419" y="11545"/>
                </a:lnTo>
                <a:lnTo>
                  <a:pt x="6399" y="11573"/>
                </a:lnTo>
                <a:lnTo>
                  <a:pt x="6409" y="11607"/>
                </a:lnTo>
                <a:lnTo>
                  <a:pt x="6335" y="11642"/>
                </a:lnTo>
                <a:lnTo>
                  <a:pt x="6340" y="11698"/>
                </a:lnTo>
                <a:lnTo>
                  <a:pt x="6356" y="11723"/>
                </a:lnTo>
                <a:lnTo>
                  <a:pt x="6346" y="11779"/>
                </a:lnTo>
                <a:lnTo>
                  <a:pt x="6320" y="11786"/>
                </a:lnTo>
                <a:lnTo>
                  <a:pt x="6298" y="11723"/>
                </a:lnTo>
                <a:lnTo>
                  <a:pt x="6325" y="11676"/>
                </a:lnTo>
                <a:lnTo>
                  <a:pt x="6325" y="11642"/>
                </a:lnTo>
                <a:lnTo>
                  <a:pt x="6303" y="11607"/>
                </a:lnTo>
                <a:lnTo>
                  <a:pt x="6340" y="11595"/>
                </a:lnTo>
                <a:lnTo>
                  <a:pt x="6340" y="11580"/>
                </a:lnTo>
                <a:lnTo>
                  <a:pt x="6351" y="11552"/>
                </a:lnTo>
                <a:lnTo>
                  <a:pt x="6335" y="11532"/>
                </a:lnTo>
                <a:lnTo>
                  <a:pt x="6313" y="11526"/>
                </a:lnTo>
                <a:lnTo>
                  <a:pt x="6286" y="11567"/>
                </a:lnTo>
                <a:lnTo>
                  <a:pt x="6266" y="11580"/>
                </a:lnTo>
                <a:lnTo>
                  <a:pt x="6218" y="11620"/>
                </a:lnTo>
                <a:lnTo>
                  <a:pt x="6175" y="11614"/>
                </a:lnTo>
                <a:lnTo>
                  <a:pt x="6170" y="11629"/>
                </a:lnTo>
                <a:lnTo>
                  <a:pt x="6133" y="11629"/>
                </a:lnTo>
                <a:lnTo>
                  <a:pt x="6100" y="11663"/>
                </a:lnTo>
                <a:lnTo>
                  <a:pt x="6090" y="11732"/>
                </a:lnTo>
                <a:lnTo>
                  <a:pt x="6085" y="11751"/>
                </a:lnTo>
                <a:lnTo>
                  <a:pt x="6064" y="11766"/>
                </a:lnTo>
                <a:lnTo>
                  <a:pt x="6020" y="11814"/>
                </a:lnTo>
                <a:lnTo>
                  <a:pt x="5989" y="11814"/>
                </a:lnTo>
                <a:lnTo>
                  <a:pt x="5967" y="11792"/>
                </a:lnTo>
                <a:lnTo>
                  <a:pt x="5947" y="11773"/>
                </a:lnTo>
                <a:lnTo>
                  <a:pt x="5921" y="11758"/>
                </a:lnTo>
                <a:lnTo>
                  <a:pt x="5887" y="11751"/>
                </a:lnTo>
                <a:lnTo>
                  <a:pt x="5894" y="11745"/>
                </a:lnTo>
                <a:lnTo>
                  <a:pt x="5861" y="11745"/>
                </a:lnTo>
                <a:lnTo>
                  <a:pt x="5841" y="11766"/>
                </a:lnTo>
                <a:lnTo>
                  <a:pt x="5803" y="11779"/>
                </a:lnTo>
                <a:lnTo>
                  <a:pt x="5781" y="11801"/>
                </a:lnTo>
                <a:lnTo>
                  <a:pt x="5749" y="11807"/>
                </a:lnTo>
                <a:lnTo>
                  <a:pt x="5735" y="11786"/>
                </a:lnTo>
                <a:lnTo>
                  <a:pt x="5728" y="11792"/>
                </a:lnTo>
                <a:lnTo>
                  <a:pt x="5708" y="11786"/>
                </a:lnTo>
                <a:lnTo>
                  <a:pt x="5708" y="11773"/>
                </a:lnTo>
                <a:lnTo>
                  <a:pt x="5686" y="11745"/>
                </a:lnTo>
                <a:lnTo>
                  <a:pt x="5660" y="11711"/>
                </a:lnTo>
                <a:lnTo>
                  <a:pt x="5638" y="11683"/>
                </a:lnTo>
                <a:lnTo>
                  <a:pt x="5621" y="11642"/>
                </a:lnTo>
                <a:lnTo>
                  <a:pt x="5612" y="11629"/>
                </a:lnTo>
                <a:lnTo>
                  <a:pt x="5612" y="11607"/>
                </a:lnTo>
                <a:lnTo>
                  <a:pt x="5621" y="11586"/>
                </a:lnTo>
                <a:lnTo>
                  <a:pt x="5616" y="11567"/>
                </a:lnTo>
                <a:lnTo>
                  <a:pt x="5621" y="11539"/>
                </a:lnTo>
                <a:lnTo>
                  <a:pt x="5633" y="11526"/>
                </a:lnTo>
                <a:lnTo>
                  <a:pt x="5633" y="11492"/>
                </a:lnTo>
                <a:lnTo>
                  <a:pt x="5628" y="11476"/>
                </a:lnTo>
                <a:lnTo>
                  <a:pt x="5628" y="11442"/>
                </a:lnTo>
                <a:lnTo>
                  <a:pt x="5633" y="11408"/>
                </a:lnTo>
                <a:lnTo>
                  <a:pt x="5648" y="11380"/>
                </a:lnTo>
                <a:lnTo>
                  <a:pt x="5643" y="11354"/>
                </a:lnTo>
                <a:lnTo>
                  <a:pt x="5643" y="11339"/>
                </a:lnTo>
                <a:lnTo>
                  <a:pt x="5648" y="11326"/>
                </a:lnTo>
                <a:lnTo>
                  <a:pt x="5638" y="11305"/>
                </a:lnTo>
                <a:lnTo>
                  <a:pt x="5616" y="11298"/>
                </a:lnTo>
                <a:lnTo>
                  <a:pt x="5595" y="11277"/>
                </a:lnTo>
                <a:lnTo>
                  <a:pt x="5580" y="11264"/>
                </a:lnTo>
                <a:lnTo>
                  <a:pt x="5568" y="11264"/>
                </a:lnTo>
                <a:lnTo>
                  <a:pt x="5542" y="11251"/>
                </a:lnTo>
                <a:lnTo>
                  <a:pt x="5532" y="11257"/>
                </a:lnTo>
                <a:lnTo>
                  <a:pt x="5515" y="11257"/>
                </a:lnTo>
                <a:lnTo>
                  <a:pt x="5505" y="11257"/>
                </a:lnTo>
                <a:lnTo>
                  <a:pt x="5484" y="11251"/>
                </a:lnTo>
                <a:lnTo>
                  <a:pt x="5479" y="11257"/>
                </a:lnTo>
                <a:lnTo>
                  <a:pt x="5457" y="11270"/>
                </a:lnTo>
                <a:lnTo>
                  <a:pt x="5430" y="11270"/>
                </a:lnTo>
                <a:lnTo>
                  <a:pt x="5404" y="11264"/>
                </a:lnTo>
                <a:lnTo>
                  <a:pt x="5394" y="11264"/>
                </a:lnTo>
                <a:lnTo>
                  <a:pt x="5389" y="11264"/>
                </a:lnTo>
                <a:lnTo>
                  <a:pt x="5372" y="11264"/>
                </a:lnTo>
                <a:lnTo>
                  <a:pt x="5362" y="11277"/>
                </a:lnTo>
                <a:lnTo>
                  <a:pt x="5356" y="11270"/>
                </a:lnTo>
                <a:lnTo>
                  <a:pt x="5336" y="11264"/>
                </a:lnTo>
                <a:lnTo>
                  <a:pt x="5336" y="11270"/>
                </a:lnTo>
                <a:lnTo>
                  <a:pt x="5314" y="11257"/>
                </a:lnTo>
                <a:lnTo>
                  <a:pt x="5324" y="11230"/>
                </a:lnTo>
                <a:lnTo>
                  <a:pt x="5336" y="11230"/>
                </a:lnTo>
                <a:lnTo>
                  <a:pt x="5346" y="11208"/>
                </a:lnTo>
                <a:lnTo>
                  <a:pt x="5356" y="11167"/>
                </a:lnTo>
                <a:lnTo>
                  <a:pt x="5351" y="11161"/>
                </a:lnTo>
                <a:lnTo>
                  <a:pt x="5356" y="11133"/>
                </a:lnTo>
                <a:lnTo>
                  <a:pt x="5351" y="11120"/>
                </a:lnTo>
                <a:lnTo>
                  <a:pt x="5362" y="11086"/>
                </a:lnTo>
                <a:lnTo>
                  <a:pt x="5362" y="11064"/>
                </a:lnTo>
                <a:lnTo>
                  <a:pt x="5351" y="11064"/>
                </a:lnTo>
                <a:lnTo>
                  <a:pt x="5351" y="11058"/>
                </a:lnTo>
                <a:lnTo>
                  <a:pt x="5362" y="11051"/>
                </a:lnTo>
                <a:lnTo>
                  <a:pt x="5377" y="11071"/>
                </a:lnTo>
                <a:lnTo>
                  <a:pt x="5394" y="11010"/>
                </a:lnTo>
                <a:lnTo>
                  <a:pt x="5399" y="10976"/>
                </a:lnTo>
                <a:lnTo>
                  <a:pt x="5389" y="10961"/>
                </a:lnTo>
                <a:lnTo>
                  <a:pt x="5404" y="10914"/>
                </a:lnTo>
                <a:lnTo>
                  <a:pt x="5435" y="10864"/>
                </a:lnTo>
                <a:lnTo>
                  <a:pt x="5435" y="10830"/>
                </a:lnTo>
                <a:lnTo>
                  <a:pt x="5425" y="10811"/>
                </a:lnTo>
                <a:lnTo>
                  <a:pt x="5389" y="10817"/>
                </a:lnTo>
                <a:lnTo>
                  <a:pt x="5336" y="10817"/>
                </a:lnTo>
                <a:lnTo>
                  <a:pt x="5276" y="10839"/>
                </a:lnTo>
                <a:lnTo>
                  <a:pt x="5234" y="10858"/>
                </a:lnTo>
                <a:lnTo>
                  <a:pt x="5223" y="10879"/>
                </a:lnTo>
                <a:lnTo>
                  <a:pt x="5218" y="10948"/>
                </a:lnTo>
                <a:lnTo>
                  <a:pt x="5208" y="10995"/>
                </a:lnTo>
                <a:lnTo>
                  <a:pt x="5169" y="11023"/>
                </a:lnTo>
                <a:lnTo>
                  <a:pt x="5133" y="11036"/>
                </a:lnTo>
                <a:lnTo>
                  <a:pt x="5090" y="11051"/>
                </a:lnTo>
                <a:lnTo>
                  <a:pt x="5043" y="11058"/>
                </a:lnTo>
                <a:lnTo>
                  <a:pt x="4995" y="11086"/>
                </a:lnTo>
                <a:lnTo>
                  <a:pt x="4968" y="11051"/>
                </a:lnTo>
                <a:lnTo>
                  <a:pt x="4903" y="11030"/>
                </a:lnTo>
                <a:lnTo>
                  <a:pt x="4883" y="10989"/>
                </a:lnTo>
                <a:lnTo>
                  <a:pt x="4872" y="10948"/>
                </a:lnTo>
                <a:lnTo>
                  <a:pt x="4830" y="10886"/>
                </a:lnTo>
                <a:lnTo>
                  <a:pt x="4819" y="10824"/>
                </a:lnTo>
                <a:lnTo>
                  <a:pt x="4804" y="10783"/>
                </a:lnTo>
                <a:lnTo>
                  <a:pt x="4792" y="10742"/>
                </a:lnTo>
                <a:lnTo>
                  <a:pt x="4797" y="10701"/>
                </a:lnTo>
                <a:lnTo>
                  <a:pt x="4804" y="10590"/>
                </a:lnTo>
                <a:lnTo>
                  <a:pt x="4814" y="10529"/>
                </a:lnTo>
                <a:lnTo>
                  <a:pt x="4835" y="10461"/>
                </a:lnTo>
                <a:lnTo>
                  <a:pt x="4824" y="10433"/>
                </a:lnTo>
                <a:lnTo>
                  <a:pt x="4819" y="10392"/>
                </a:lnTo>
                <a:lnTo>
                  <a:pt x="4819" y="10330"/>
                </a:lnTo>
                <a:lnTo>
                  <a:pt x="4835" y="10295"/>
                </a:lnTo>
                <a:lnTo>
                  <a:pt x="4867" y="10255"/>
                </a:lnTo>
                <a:lnTo>
                  <a:pt x="4925" y="10212"/>
                </a:lnTo>
                <a:lnTo>
                  <a:pt x="4978" y="10151"/>
                </a:lnTo>
                <a:lnTo>
                  <a:pt x="5026" y="10130"/>
                </a:lnTo>
                <a:lnTo>
                  <a:pt x="5063" y="10124"/>
                </a:lnTo>
                <a:lnTo>
                  <a:pt x="5106" y="10143"/>
                </a:lnTo>
                <a:lnTo>
                  <a:pt x="5154" y="10136"/>
                </a:lnTo>
                <a:lnTo>
                  <a:pt x="5203" y="10177"/>
                </a:lnTo>
                <a:lnTo>
                  <a:pt x="5244" y="10186"/>
                </a:lnTo>
                <a:lnTo>
                  <a:pt x="5266" y="10164"/>
                </a:lnTo>
                <a:lnTo>
                  <a:pt x="5287" y="10177"/>
                </a:lnTo>
                <a:lnTo>
                  <a:pt x="5297" y="10171"/>
                </a:lnTo>
                <a:lnTo>
                  <a:pt x="5282" y="10151"/>
                </a:lnTo>
                <a:lnTo>
                  <a:pt x="5287" y="10117"/>
                </a:lnTo>
                <a:lnTo>
                  <a:pt x="5276" y="10089"/>
                </a:lnTo>
                <a:lnTo>
                  <a:pt x="5297" y="10083"/>
                </a:lnTo>
                <a:lnTo>
                  <a:pt x="5346" y="10074"/>
                </a:lnTo>
                <a:lnTo>
                  <a:pt x="5394" y="10083"/>
                </a:lnTo>
                <a:lnTo>
                  <a:pt x="5462" y="10074"/>
                </a:lnTo>
                <a:lnTo>
                  <a:pt x="5500" y="10096"/>
                </a:lnTo>
                <a:lnTo>
                  <a:pt x="5527" y="10136"/>
                </a:lnTo>
                <a:lnTo>
                  <a:pt x="5537" y="10136"/>
                </a:lnTo>
                <a:lnTo>
                  <a:pt x="5595" y="10096"/>
                </a:lnTo>
                <a:lnTo>
                  <a:pt x="5616" y="10108"/>
                </a:lnTo>
                <a:lnTo>
                  <a:pt x="5665" y="10186"/>
                </a:lnTo>
                <a:lnTo>
                  <a:pt x="5681" y="10233"/>
                </a:lnTo>
                <a:lnTo>
                  <a:pt x="5670" y="10289"/>
                </a:lnTo>
                <a:lnTo>
                  <a:pt x="5675" y="10323"/>
                </a:lnTo>
                <a:lnTo>
                  <a:pt x="5701" y="10383"/>
                </a:lnTo>
                <a:lnTo>
                  <a:pt x="5735" y="10461"/>
                </a:lnTo>
                <a:lnTo>
                  <a:pt x="5754" y="10474"/>
                </a:lnTo>
                <a:lnTo>
                  <a:pt x="5766" y="10514"/>
                </a:lnTo>
                <a:lnTo>
                  <a:pt x="5793" y="10521"/>
                </a:lnTo>
                <a:lnTo>
                  <a:pt x="5814" y="10514"/>
                </a:lnTo>
                <a:lnTo>
                  <a:pt x="5824" y="10461"/>
                </a:lnTo>
                <a:lnTo>
                  <a:pt x="5829" y="10433"/>
                </a:lnTo>
                <a:lnTo>
                  <a:pt x="5829" y="10370"/>
                </a:lnTo>
                <a:lnTo>
                  <a:pt x="5803" y="10274"/>
                </a:lnTo>
                <a:lnTo>
                  <a:pt x="5803" y="10239"/>
                </a:lnTo>
                <a:lnTo>
                  <a:pt x="5776" y="10177"/>
                </a:lnTo>
                <a:lnTo>
                  <a:pt x="5761" y="10102"/>
                </a:lnTo>
                <a:lnTo>
                  <a:pt x="5749" y="10040"/>
                </a:lnTo>
                <a:lnTo>
                  <a:pt x="5754" y="9980"/>
                </a:lnTo>
                <a:lnTo>
                  <a:pt x="5781" y="9930"/>
                </a:lnTo>
                <a:lnTo>
                  <a:pt x="5819" y="9889"/>
                </a:lnTo>
                <a:lnTo>
                  <a:pt x="5882" y="9827"/>
                </a:lnTo>
                <a:lnTo>
                  <a:pt x="5887" y="9799"/>
                </a:lnTo>
                <a:lnTo>
                  <a:pt x="5921" y="9765"/>
                </a:lnTo>
                <a:lnTo>
                  <a:pt x="5947" y="9758"/>
                </a:lnTo>
                <a:lnTo>
                  <a:pt x="5984" y="9705"/>
                </a:lnTo>
                <a:lnTo>
                  <a:pt x="6047" y="9677"/>
                </a:lnTo>
                <a:lnTo>
                  <a:pt x="6085" y="9608"/>
                </a:lnTo>
                <a:lnTo>
                  <a:pt x="6074" y="9518"/>
                </a:lnTo>
                <a:lnTo>
                  <a:pt x="6069" y="9484"/>
                </a:lnTo>
                <a:lnTo>
                  <a:pt x="6054" y="9477"/>
                </a:lnTo>
                <a:lnTo>
                  <a:pt x="6054" y="9387"/>
                </a:lnTo>
                <a:lnTo>
                  <a:pt x="6010" y="9361"/>
                </a:lnTo>
                <a:lnTo>
                  <a:pt x="6047" y="9374"/>
                </a:lnTo>
                <a:lnTo>
                  <a:pt x="6037" y="9312"/>
                </a:lnTo>
                <a:lnTo>
                  <a:pt x="6047" y="9271"/>
                </a:lnTo>
                <a:lnTo>
                  <a:pt x="6054" y="9353"/>
                </a:lnTo>
                <a:lnTo>
                  <a:pt x="6085" y="9387"/>
                </a:lnTo>
                <a:lnTo>
                  <a:pt x="6064" y="9449"/>
                </a:lnTo>
                <a:lnTo>
                  <a:pt x="6069" y="9456"/>
                </a:lnTo>
                <a:lnTo>
                  <a:pt x="6107" y="9380"/>
                </a:lnTo>
                <a:lnTo>
                  <a:pt x="6122" y="9340"/>
                </a:lnTo>
                <a:lnTo>
                  <a:pt x="6122" y="9305"/>
                </a:lnTo>
                <a:lnTo>
                  <a:pt x="6107" y="9292"/>
                </a:lnTo>
                <a:lnTo>
                  <a:pt x="6095" y="9237"/>
                </a:lnTo>
                <a:lnTo>
                  <a:pt x="6117" y="9265"/>
                </a:lnTo>
                <a:lnTo>
                  <a:pt x="6127" y="9265"/>
                </a:lnTo>
                <a:lnTo>
                  <a:pt x="6133" y="9292"/>
                </a:lnTo>
                <a:lnTo>
                  <a:pt x="6175" y="9215"/>
                </a:lnTo>
                <a:lnTo>
                  <a:pt x="6187" y="9146"/>
                </a:lnTo>
                <a:lnTo>
                  <a:pt x="6170" y="9140"/>
                </a:lnTo>
                <a:lnTo>
                  <a:pt x="6187" y="9112"/>
                </a:lnTo>
                <a:lnTo>
                  <a:pt x="6187" y="9127"/>
                </a:lnTo>
                <a:lnTo>
                  <a:pt x="6223" y="9127"/>
                </a:lnTo>
                <a:lnTo>
                  <a:pt x="6303" y="9099"/>
                </a:lnTo>
                <a:lnTo>
                  <a:pt x="6286" y="9078"/>
                </a:lnTo>
                <a:lnTo>
                  <a:pt x="6202" y="9099"/>
                </a:lnTo>
                <a:lnTo>
                  <a:pt x="6250" y="9065"/>
                </a:lnTo>
                <a:lnTo>
                  <a:pt x="6281" y="9065"/>
                </a:lnTo>
                <a:lnTo>
                  <a:pt x="6308" y="9058"/>
                </a:lnTo>
                <a:lnTo>
                  <a:pt x="6351" y="9037"/>
                </a:lnTo>
                <a:lnTo>
                  <a:pt x="6383" y="9043"/>
                </a:lnTo>
                <a:lnTo>
                  <a:pt x="6419" y="9024"/>
                </a:lnTo>
                <a:lnTo>
                  <a:pt x="6426" y="8996"/>
                </a:lnTo>
                <a:lnTo>
                  <a:pt x="6409" y="8975"/>
                </a:lnTo>
                <a:lnTo>
                  <a:pt x="6414" y="9009"/>
                </a:lnTo>
                <a:lnTo>
                  <a:pt x="6388" y="9009"/>
                </a:lnTo>
                <a:lnTo>
                  <a:pt x="6373" y="8955"/>
                </a:lnTo>
                <a:lnTo>
                  <a:pt x="6373" y="8899"/>
                </a:lnTo>
                <a:lnTo>
                  <a:pt x="6378" y="8887"/>
                </a:lnTo>
                <a:lnTo>
                  <a:pt x="6409" y="8818"/>
                </a:lnTo>
                <a:lnTo>
                  <a:pt x="6473" y="8783"/>
                </a:lnTo>
                <a:lnTo>
                  <a:pt x="6532" y="8749"/>
                </a:lnTo>
                <a:lnTo>
                  <a:pt x="6596" y="8700"/>
                </a:lnTo>
                <a:lnTo>
                  <a:pt x="6586" y="8665"/>
                </a:lnTo>
                <a:lnTo>
                  <a:pt x="6649" y="8652"/>
                </a:lnTo>
                <a:lnTo>
                  <a:pt x="6745" y="8646"/>
                </a:lnTo>
                <a:lnTo>
                  <a:pt x="6644" y="8734"/>
                </a:lnTo>
                <a:lnTo>
                  <a:pt x="6644" y="8824"/>
                </a:lnTo>
                <a:lnTo>
                  <a:pt x="6692" y="8831"/>
                </a:lnTo>
                <a:lnTo>
                  <a:pt x="6755" y="8756"/>
                </a:lnTo>
                <a:lnTo>
                  <a:pt x="6813" y="8715"/>
                </a:lnTo>
                <a:lnTo>
                  <a:pt x="6941" y="8652"/>
                </a:lnTo>
                <a:lnTo>
                  <a:pt x="7016" y="8577"/>
                </a:lnTo>
                <a:lnTo>
                  <a:pt x="6973" y="8543"/>
                </a:lnTo>
                <a:lnTo>
                  <a:pt x="6973" y="8459"/>
                </a:lnTo>
                <a:lnTo>
                  <a:pt x="6915" y="8584"/>
                </a:lnTo>
                <a:lnTo>
                  <a:pt x="6818" y="8597"/>
                </a:lnTo>
                <a:lnTo>
                  <a:pt x="6738" y="8543"/>
                </a:lnTo>
                <a:lnTo>
                  <a:pt x="6724" y="8459"/>
                </a:lnTo>
                <a:lnTo>
                  <a:pt x="6702" y="8343"/>
                </a:lnTo>
                <a:lnTo>
                  <a:pt x="6760" y="8268"/>
                </a:lnTo>
                <a:lnTo>
                  <a:pt x="6707" y="8212"/>
                </a:lnTo>
                <a:lnTo>
                  <a:pt x="6617" y="8219"/>
                </a:lnTo>
                <a:lnTo>
                  <a:pt x="6494" y="8315"/>
                </a:lnTo>
                <a:lnTo>
                  <a:pt x="6404" y="8459"/>
                </a:lnTo>
                <a:lnTo>
                  <a:pt x="6356" y="8481"/>
                </a:lnTo>
                <a:lnTo>
                  <a:pt x="6419" y="8378"/>
                </a:lnTo>
                <a:lnTo>
                  <a:pt x="6506" y="8227"/>
                </a:lnTo>
                <a:lnTo>
                  <a:pt x="6579" y="8178"/>
                </a:lnTo>
                <a:lnTo>
                  <a:pt x="6627" y="8096"/>
                </a:lnTo>
                <a:lnTo>
                  <a:pt x="6692" y="8090"/>
                </a:lnTo>
                <a:lnTo>
                  <a:pt x="6777" y="8090"/>
                </a:lnTo>
                <a:lnTo>
                  <a:pt x="6898" y="8109"/>
                </a:lnTo>
                <a:lnTo>
                  <a:pt x="6999" y="8096"/>
                </a:lnTo>
                <a:lnTo>
                  <a:pt x="7074" y="7993"/>
                </a:lnTo>
                <a:lnTo>
                  <a:pt x="7171" y="7952"/>
                </a:lnTo>
                <a:lnTo>
                  <a:pt x="7212" y="7909"/>
                </a:lnTo>
                <a:lnTo>
                  <a:pt x="7255" y="7862"/>
                </a:lnTo>
                <a:lnTo>
                  <a:pt x="7250" y="7725"/>
                </a:lnTo>
                <a:lnTo>
                  <a:pt x="7229" y="7677"/>
                </a:lnTo>
                <a:lnTo>
                  <a:pt x="7181" y="7662"/>
                </a:lnTo>
                <a:lnTo>
                  <a:pt x="7159" y="7553"/>
                </a:lnTo>
                <a:lnTo>
                  <a:pt x="7122" y="7512"/>
                </a:lnTo>
                <a:lnTo>
                  <a:pt x="7026" y="7478"/>
                </a:lnTo>
                <a:lnTo>
                  <a:pt x="6973" y="7403"/>
                </a:lnTo>
                <a:lnTo>
                  <a:pt x="6898" y="7325"/>
                </a:lnTo>
                <a:lnTo>
                  <a:pt x="6920" y="7237"/>
                </a:lnTo>
                <a:lnTo>
                  <a:pt x="6856" y="7072"/>
                </a:lnTo>
                <a:lnTo>
                  <a:pt x="6782" y="6887"/>
                </a:lnTo>
                <a:lnTo>
                  <a:pt x="6733" y="6750"/>
                </a:lnTo>
                <a:lnTo>
                  <a:pt x="6697" y="6818"/>
                </a:lnTo>
                <a:lnTo>
                  <a:pt x="6639" y="6982"/>
                </a:lnTo>
                <a:lnTo>
                  <a:pt x="6552" y="7065"/>
                </a:lnTo>
                <a:lnTo>
                  <a:pt x="6516" y="6975"/>
                </a:lnTo>
                <a:lnTo>
                  <a:pt x="6458" y="6956"/>
                </a:lnTo>
                <a:lnTo>
                  <a:pt x="6441" y="6769"/>
                </a:lnTo>
                <a:lnTo>
                  <a:pt x="6441" y="6638"/>
                </a:lnTo>
                <a:lnTo>
                  <a:pt x="6340" y="6625"/>
                </a:lnTo>
                <a:lnTo>
                  <a:pt x="6320" y="6563"/>
                </a:lnTo>
                <a:lnTo>
                  <a:pt x="6250" y="6475"/>
                </a:lnTo>
                <a:lnTo>
                  <a:pt x="6197" y="6419"/>
                </a:lnTo>
                <a:lnTo>
                  <a:pt x="6143" y="6460"/>
                </a:lnTo>
                <a:lnTo>
                  <a:pt x="6085" y="6447"/>
                </a:lnTo>
                <a:lnTo>
                  <a:pt x="5984" y="6398"/>
                </a:lnTo>
                <a:lnTo>
                  <a:pt x="5947" y="6440"/>
                </a:lnTo>
                <a:lnTo>
                  <a:pt x="5962" y="6687"/>
                </a:lnTo>
                <a:lnTo>
                  <a:pt x="5989" y="6825"/>
                </a:lnTo>
                <a:lnTo>
                  <a:pt x="5921" y="6975"/>
                </a:lnTo>
                <a:lnTo>
                  <a:pt x="5994" y="7085"/>
                </a:lnTo>
                <a:lnTo>
                  <a:pt x="6032" y="7203"/>
                </a:lnTo>
                <a:lnTo>
                  <a:pt x="6037" y="7300"/>
                </a:lnTo>
                <a:lnTo>
                  <a:pt x="6005" y="7388"/>
                </a:lnTo>
                <a:lnTo>
                  <a:pt x="5936" y="7484"/>
                </a:lnTo>
                <a:lnTo>
                  <a:pt x="5846" y="7546"/>
                </a:lnTo>
                <a:lnTo>
                  <a:pt x="5887" y="7615"/>
                </a:lnTo>
                <a:lnTo>
                  <a:pt x="5914" y="7815"/>
                </a:lnTo>
                <a:lnTo>
                  <a:pt x="5882" y="7937"/>
                </a:lnTo>
                <a:lnTo>
                  <a:pt x="5841" y="7978"/>
                </a:lnTo>
                <a:lnTo>
                  <a:pt x="5754" y="7862"/>
                </a:lnTo>
                <a:lnTo>
                  <a:pt x="5713" y="7725"/>
                </a:lnTo>
                <a:lnTo>
                  <a:pt x="5691" y="7594"/>
                </a:lnTo>
                <a:lnTo>
                  <a:pt x="5701" y="7484"/>
                </a:lnTo>
                <a:lnTo>
                  <a:pt x="5638" y="7471"/>
                </a:lnTo>
                <a:lnTo>
                  <a:pt x="5542" y="7463"/>
                </a:lnTo>
                <a:lnTo>
                  <a:pt x="5479" y="7409"/>
                </a:lnTo>
                <a:lnTo>
                  <a:pt x="5409" y="7368"/>
                </a:lnTo>
                <a:lnTo>
                  <a:pt x="5367" y="7306"/>
                </a:lnTo>
                <a:lnTo>
                  <a:pt x="5309" y="7250"/>
                </a:lnTo>
                <a:lnTo>
                  <a:pt x="5196" y="7196"/>
                </a:lnTo>
                <a:lnTo>
                  <a:pt x="5116" y="7222"/>
                </a:lnTo>
                <a:lnTo>
                  <a:pt x="5090" y="7113"/>
                </a:lnTo>
                <a:lnTo>
                  <a:pt x="5063" y="6982"/>
                </a:lnTo>
                <a:lnTo>
                  <a:pt x="4978" y="6956"/>
                </a:lnTo>
                <a:lnTo>
                  <a:pt x="4978" y="6784"/>
                </a:lnTo>
                <a:lnTo>
                  <a:pt x="5005" y="6666"/>
                </a:lnTo>
                <a:lnTo>
                  <a:pt x="5070" y="6488"/>
                </a:lnTo>
                <a:lnTo>
                  <a:pt x="5138" y="6357"/>
                </a:lnTo>
                <a:lnTo>
                  <a:pt x="5208" y="6337"/>
                </a:lnTo>
                <a:lnTo>
                  <a:pt x="5208" y="6226"/>
                </a:lnTo>
                <a:lnTo>
                  <a:pt x="5256" y="6151"/>
                </a:lnTo>
                <a:lnTo>
                  <a:pt x="5341" y="6144"/>
                </a:lnTo>
                <a:lnTo>
                  <a:pt x="5409" y="6020"/>
                </a:lnTo>
                <a:lnTo>
                  <a:pt x="5425" y="5944"/>
                </a:lnTo>
                <a:lnTo>
                  <a:pt x="5479" y="5794"/>
                </a:lnTo>
                <a:lnTo>
                  <a:pt x="5500" y="5697"/>
                </a:lnTo>
                <a:lnTo>
                  <a:pt x="5558" y="5753"/>
                </a:lnTo>
                <a:lnTo>
                  <a:pt x="5638" y="5725"/>
                </a:lnTo>
                <a:lnTo>
                  <a:pt x="5754" y="5588"/>
                </a:lnTo>
                <a:lnTo>
                  <a:pt x="5761" y="5498"/>
                </a:lnTo>
                <a:lnTo>
                  <a:pt x="5718" y="5388"/>
                </a:lnTo>
                <a:lnTo>
                  <a:pt x="5766" y="5279"/>
                </a:lnTo>
                <a:lnTo>
                  <a:pt x="5761" y="5176"/>
                </a:lnTo>
                <a:lnTo>
                  <a:pt x="5681" y="5072"/>
                </a:lnTo>
                <a:lnTo>
                  <a:pt x="5595" y="5038"/>
                </a:lnTo>
                <a:lnTo>
                  <a:pt x="5510" y="5017"/>
                </a:lnTo>
                <a:lnTo>
                  <a:pt x="5510" y="5257"/>
                </a:lnTo>
                <a:lnTo>
                  <a:pt x="5469" y="5429"/>
                </a:lnTo>
                <a:lnTo>
                  <a:pt x="5404" y="5573"/>
                </a:lnTo>
                <a:lnTo>
                  <a:pt x="5351" y="5444"/>
                </a:lnTo>
                <a:lnTo>
                  <a:pt x="5367" y="5292"/>
                </a:lnTo>
                <a:lnTo>
                  <a:pt x="5297" y="5154"/>
                </a:lnTo>
                <a:lnTo>
                  <a:pt x="5218" y="5319"/>
                </a:lnTo>
                <a:lnTo>
                  <a:pt x="5218" y="5107"/>
                </a:lnTo>
                <a:lnTo>
                  <a:pt x="5111" y="5057"/>
                </a:lnTo>
                <a:lnTo>
                  <a:pt x="5164" y="4954"/>
                </a:lnTo>
                <a:lnTo>
                  <a:pt x="5085" y="4695"/>
                </a:lnTo>
                <a:lnTo>
                  <a:pt x="5026" y="4591"/>
                </a:lnTo>
                <a:lnTo>
                  <a:pt x="4947" y="4551"/>
                </a:lnTo>
                <a:close/>
                <a:moveTo>
                  <a:pt x="21015" y="4639"/>
                </a:moveTo>
                <a:lnTo>
                  <a:pt x="21010" y="4645"/>
                </a:lnTo>
                <a:lnTo>
                  <a:pt x="20935" y="4748"/>
                </a:lnTo>
                <a:lnTo>
                  <a:pt x="20947" y="4817"/>
                </a:lnTo>
                <a:lnTo>
                  <a:pt x="21010" y="4804"/>
                </a:lnTo>
                <a:lnTo>
                  <a:pt x="21085" y="4791"/>
                </a:lnTo>
                <a:lnTo>
                  <a:pt x="21148" y="4735"/>
                </a:lnTo>
                <a:lnTo>
                  <a:pt x="21153" y="4707"/>
                </a:lnTo>
                <a:lnTo>
                  <a:pt x="21068" y="4639"/>
                </a:lnTo>
                <a:lnTo>
                  <a:pt x="21015" y="4639"/>
                </a:lnTo>
                <a:close/>
                <a:moveTo>
                  <a:pt x="4770" y="4963"/>
                </a:moveTo>
                <a:lnTo>
                  <a:pt x="4729" y="5057"/>
                </a:lnTo>
                <a:lnTo>
                  <a:pt x="4681" y="5126"/>
                </a:lnTo>
                <a:lnTo>
                  <a:pt x="4760" y="5223"/>
                </a:lnTo>
                <a:lnTo>
                  <a:pt x="4809" y="5195"/>
                </a:lnTo>
                <a:lnTo>
                  <a:pt x="4883" y="5257"/>
                </a:lnTo>
                <a:lnTo>
                  <a:pt x="4920" y="5188"/>
                </a:lnTo>
                <a:lnTo>
                  <a:pt x="4888" y="5107"/>
                </a:lnTo>
                <a:lnTo>
                  <a:pt x="4867" y="5066"/>
                </a:lnTo>
                <a:lnTo>
                  <a:pt x="4835" y="5023"/>
                </a:lnTo>
                <a:lnTo>
                  <a:pt x="4770" y="4963"/>
                </a:lnTo>
                <a:close/>
                <a:moveTo>
                  <a:pt x="6074" y="5354"/>
                </a:moveTo>
                <a:lnTo>
                  <a:pt x="6020" y="5388"/>
                </a:lnTo>
                <a:lnTo>
                  <a:pt x="5994" y="5498"/>
                </a:lnTo>
                <a:lnTo>
                  <a:pt x="6010" y="5594"/>
                </a:lnTo>
                <a:lnTo>
                  <a:pt x="6074" y="5581"/>
                </a:lnTo>
                <a:lnTo>
                  <a:pt x="6112" y="5526"/>
                </a:lnTo>
                <a:lnTo>
                  <a:pt x="6122" y="5498"/>
                </a:lnTo>
                <a:lnTo>
                  <a:pt x="6122" y="5416"/>
                </a:lnTo>
                <a:lnTo>
                  <a:pt x="6074" y="5354"/>
                </a:lnTo>
                <a:close/>
                <a:moveTo>
                  <a:pt x="9558" y="5704"/>
                </a:moveTo>
                <a:lnTo>
                  <a:pt x="9463" y="5801"/>
                </a:lnTo>
                <a:lnTo>
                  <a:pt x="9393" y="5753"/>
                </a:lnTo>
                <a:lnTo>
                  <a:pt x="9303" y="5848"/>
                </a:lnTo>
                <a:lnTo>
                  <a:pt x="9212" y="5725"/>
                </a:lnTo>
                <a:lnTo>
                  <a:pt x="9122" y="5753"/>
                </a:lnTo>
                <a:lnTo>
                  <a:pt x="9085" y="5869"/>
                </a:lnTo>
                <a:lnTo>
                  <a:pt x="9207" y="5916"/>
                </a:lnTo>
                <a:lnTo>
                  <a:pt x="9207" y="5966"/>
                </a:lnTo>
                <a:lnTo>
                  <a:pt x="9105" y="6000"/>
                </a:lnTo>
                <a:lnTo>
                  <a:pt x="9233" y="6088"/>
                </a:lnTo>
                <a:lnTo>
                  <a:pt x="9175" y="6166"/>
                </a:lnTo>
                <a:lnTo>
                  <a:pt x="9340" y="6219"/>
                </a:lnTo>
                <a:lnTo>
                  <a:pt x="9415" y="6241"/>
                </a:lnTo>
                <a:lnTo>
                  <a:pt x="9468" y="6213"/>
                </a:lnTo>
                <a:lnTo>
                  <a:pt x="9632" y="6097"/>
                </a:lnTo>
                <a:lnTo>
                  <a:pt x="9707" y="5959"/>
                </a:lnTo>
                <a:lnTo>
                  <a:pt x="9644" y="5835"/>
                </a:lnTo>
                <a:lnTo>
                  <a:pt x="9659" y="5719"/>
                </a:lnTo>
                <a:lnTo>
                  <a:pt x="9558" y="5704"/>
                </a:lnTo>
                <a:close/>
                <a:moveTo>
                  <a:pt x="5489" y="5848"/>
                </a:moveTo>
                <a:lnTo>
                  <a:pt x="5474" y="6013"/>
                </a:lnTo>
                <a:lnTo>
                  <a:pt x="5462" y="6151"/>
                </a:lnTo>
                <a:lnTo>
                  <a:pt x="5415" y="6234"/>
                </a:lnTo>
                <a:lnTo>
                  <a:pt x="5495" y="6219"/>
                </a:lnTo>
                <a:lnTo>
                  <a:pt x="5510" y="6316"/>
                </a:lnTo>
                <a:lnTo>
                  <a:pt x="5595" y="6234"/>
                </a:lnTo>
                <a:lnTo>
                  <a:pt x="5655" y="6138"/>
                </a:lnTo>
                <a:lnTo>
                  <a:pt x="5686" y="6219"/>
                </a:lnTo>
                <a:lnTo>
                  <a:pt x="5776" y="6260"/>
                </a:lnTo>
                <a:lnTo>
                  <a:pt x="5829" y="6206"/>
                </a:lnTo>
                <a:lnTo>
                  <a:pt x="5788" y="6151"/>
                </a:lnTo>
                <a:lnTo>
                  <a:pt x="5744" y="6166"/>
                </a:lnTo>
                <a:lnTo>
                  <a:pt x="5739" y="6082"/>
                </a:lnTo>
                <a:lnTo>
                  <a:pt x="5670" y="6028"/>
                </a:lnTo>
                <a:lnTo>
                  <a:pt x="5607" y="5966"/>
                </a:lnTo>
                <a:lnTo>
                  <a:pt x="5575" y="5916"/>
                </a:lnTo>
                <a:lnTo>
                  <a:pt x="5542" y="5944"/>
                </a:lnTo>
                <a:lnTo>
                  <a:pt x="5532" y="5863"/>
                </a:lnTo>
                <a:lnTo>
                  <a:pt x="5489" y="5848"/>
                </a:lnTo>
                <a:close/>
                <a:moveTo>
                  <a:pt x="479" y="6191"/>
                </a:moveTo>
                <a:lnTo>
                  <a:pt x="479" y="6260"/>
                </a:lnTo>
                <a:lnTo>
                  <a:pt x="489" y="6275"/>
                </a:lnTo>
                <a:lnTo>
                  <a:pt x="542" y="6260"/>
                </a:lnTo>
                <a:lnTo>
                  <a:pt x="563" y="6294"/>
                </a:lnTo>
                <a:lnTo>
                  <a:pt x="607" y="6329"/>
                </a:lnTo>
                <a:lnTo>
                  <a:pt x="655" y="6294"/>
                </a:lnTo>
                <a:lnTo>
                  <a:pt x="660" y="6275"/>
                </a:lnTo>
                <a:lnTo>
                  <a:pt x="602" y="6254"/>
                </a:lnTo>
                <a:lnTo>
                  <a:pt x="554" y="6213"/>
                </a:lnTo>
                <a:lnTo>
                  <a:pt x="515" y="6226"/>
                </a:lnTo>
                <a:lnTo>
                  <a:pt x="479" y="6191"/>
                </a:lnTo>
                <a:close/>
                <a:moveTo>
                  <a:pt x="5643" y="6344"/>
                </a:moveTo>
                <a:lnTo>
                  <a:pt x="5602" y="6419"/>
                </a:lnTo>
                <a:lnTo>
                  <a:pt x="5616" y="6460"/>
                </a:lnTo>
                <a:lnTo>
                  <a:pt x="5655" y="6466"/>
                </a:lnTo>
                <a:lnTo>
                  <a:pt x="5723" y="6378"/>
                </a:lnTo>
                <a:lnTo>
                  <a:pt x="5723" y="6344"/>
                </a:lnTo>
                <a:lnTo>
                  <a:pt x="5643" y="6344"/>
                </a:lnTo>
                <a:close/>
                <a:moveTo>
                  <a:pt x="5841" y="6425"/>
                </a:moveTo>
                <a:lnTo>
                  <a:pt x="5814" y="6475"/>
                </a:lnTo>
                <a:lnTo>
                  <a:pt x="5814" y="6488"/>
                </a:lnTo>
                <a:lnTo>
                  <a:pt x="5829" y="6535"/>
                </a:lnTo>
                <a:lnTo>
                  <a:pt x="5856" y="6550"/>
                </a:lnTo>
                <a:lnTo>
                  <a:pt x="5877" y="6466"/>
                </a:lnTo>
                <a:lnTo>
                  <a:pt x="5861" y="6432"/>
                </a:lnTo>
                <a:lnTo>
                  <a:pt x="5841" y="6425"/>
                </a:lnTo>
                <a:close/>
                <a:moveTo>
                  <a:pt x="788" y="6741"/>
                </a:moveTo>
                <a:lnTo>
                  <a:pt x="728" y="6769"/>
                </a:lnTo>
                <a:lnTo>
                  <a:pt x="766" y="6810"/>
                </a:lnTo>
                <a:lnTo>
                  <a:pt x="803" y="6838"/>
                </a:lnTo>
                <a:lnTo>
                  <a:pt x="841" y="6810"/>
                </a:lnTo>
                <a:lnTo>
                  <a:pt x="834" y="6756"/>
                </a:lnTo>
                <a:lnTo>
                  <a:pt x="788" y="6741"/>
                </a:lnTo>
                <a:close/>
                <a:moveTo>
                  <a:pt x="10212" y="7003"/>
                </a:moveTo>
                <a:lnTo>
                  <a:pt x="10164" y="7119"/>
                </a:lnTo>
                <a:lnTo>
                  <a:pt x="10143" y="7265"/>
                </a:lnTo>
                <a:lnTo>
                  <a:pt x="10176" y="7334"/>
                </a:lnTo>
                <a:lnTo>
                  <a:pt x="10181" y="7463"/>
                </a:lnTo>
                <a:lnTo>
                  <a:pt x="10207" y="7403"/>
                </a:lnTo>
                <a:lnTo>
                  <a:pt x="10229" y="7437"/>
                </a:lnTo>
                <a:lnTo>
                  <a:pt x="10207" y="7491"/>
                </a:lnTo>
                <a:lnTo>
                  <a:pt x="10222" y="7531"/>
                </a:lnTo>
                <a:lnTo>
                  <a:pt x="10292" y="7553"/>
                </a:lnTo>
                <a:lnTo>
                  <a:pt x="10329" y="7635"/>
                </a:lnTo>
                <a:lnTo>
                  <a:pt x="10324" y="7703"/>
                </a:lnTo>
                <a:lnTo>
                  <a:pt x="10239" y="7697"/>
                </a:lnTo>
                <a:lnTo>
                  <a:pt x="10222" y="7781"/>
                </a:lnTo>
                <a:lnTo>
                  <a:pt x="10256" y="7841"/>
                </a:lnTo>
                <a:lnTo>
                  <a:pt x="10196" y="7884"/>
                </a:lnTo>
                <a:lnTo>
                  <a:pt x="10212" y="7931"/>
                </a:lnTo>
                <a:lnTo>
                  <a:pt x="10302" y="7952"/>
                </a:lnTo>
                <a:lnTo>
                  <a:pt x="10256" y="7978"/>
                </a:lnTo>
                <a:lnTo>
                  <a:pt x="10164" y="8103"/>
                </a:lnTo>
                <a:lnTo>
                  <a:pt x="10196" y="8124"/>
                </a:lnTo>
                <a:lnTo>
                  <a:pt x="10239" y="8081"/>
                </a:lnTo>
                <a:lnTo>
                  <a:pt x="10292" y="8096"/>
                </a:lnTo>
                <a:lnTo>
                  <a:pt x="10329" y="8040"/>
                </a:lnTo>
                <a:lnTo>
                  <a:pt x="10355" y="8062"/>
                </a:lnTo>
                <a:lnTo>
                  <a:pt x="10457" y="8028"/>
                </a:lnTo>
                <a:lnTo>
                  <a:pt x="10537" y="8034"/>
                </a:lnTo>
                <a:lnTo>
                  <a:pt x="10590" y="7965"/>
                </a:lnTo>
                <a:lnTo>
                  <a:pt x="10563" y="7903"/>
                </a:lnTo>
                <a:lnTo>
                  <a:pt x="10595" y="7869"/>
                </a:lnTo>
                <a:lnTo>
                  <a:pt x="10601" y="7793"/>
                </a:lnTo>
                <a:lnTo>
                  <a:pt x="10532" y="7766"/>
                </a:lnTo>
                <a:lnTo>
                  <a:pt x="10515" y="7718"/>
                </a:lnTo>
                <a:lnTo>
                  <a:pt x="10478" y="7574"/>
                </a:lnTo>
                <a:lnTo>
                  <a:pt x="10442" y="7553"/>
                </a:lnTo>
                <a:lnTo>
                  <a:pt x="10382" y="7381"/>
                </a:lnTo>
                <a:lnTo>
                  <a:pt x="10324" y="7375"/>
                </a:lnTo>
                <a:lnTo>
                  <a:pt x="10372" y="7250"/>
                </a:lnTo>
                <a:lnTo>
                  <a:pt x="10389" y="7141"/>
                </a:lnTo>
                <a:lnTo>
                  <a:pt x="10324" y="7134"/>
                </a:lnTo>
                <a:lnTo>
                  <a:pt x="10266" y="7153"/>
                </a:lnTo>
                <a:lnTo>
                  <a:pt x="10329" y="7003"/>
                </a:lnTo>
                <a:lnTo>
                  <a:pt x="10261" y="7016"/>
                </a:lnTo>
                <a:lnTo>
                  <a:pt x="10212" y="7003"/>
                </a:lnTo>
                <a:close/>
                <a:moveTo>
                  <a:pt x="1559" y="7100"/>
                </a:moveTo>
                <a:lnTo>
                  <a:pt x="1526" y="7119"/>
                </a:lnTo>
                <a:lnTo>
                  <a:pt x="1479" y="7169"/>
                </a:lnTo>
                <a:lnTo>
                  <a:pt x="1484" y="7237"/>
                </a:lnTo>
                <a:lnTo>
                  <a:pt x="1516" y="7272"/>
                </a:lnTo>
                <a:lnTo>
                  <a:pt x="1574" y="7216"/>
                </a:lnTo>
                <a:lnTo>
                  <a:pt x="1622" y="7147"/>
                </a:lnTo>
                <a:lnTo>
                  <a:pt x="1601" y="7106"/>
                </a:lnTo>
                <a:lnTo>
                  <a:pt x="1559" y="7100"/>
                </a:lnTo>
                <a:close/>
                <a:moveTo>
                  <a:pt x="11228" y="7353"/>
                </a:moveTo>
                <a:lnTo>
                  <a:pt x="11138" y="7403"/>
                </a:lnTo>
                <a:lnTo>
                  <a:pt x="11148" y="7456"/>
                </a:lnTo>
                <a:lnTo>
                  <a:pt x="11206" y="7525"/>
                </a:lnTo>
                <a:lnTo>
                  <a:pt x="11245" y="7422"/>
                </a:lnTo>
                <a:lnTo>
                  <a:pt x="11228" y="7353"/>
                </a:lnTo>
                <a:close/>
                <a:moveTo>
                  <a:pt x="10111" y="7478"/>
                </a:moveTo>
                <a:lnTo>
                  <a:pt x="10063" y="7484"/>
                </a:lnTo>
                <a:lnTo>
                  <a:pt x="10016" y="7546"/>
                </a:lnTo>
                <a:lnTo>
                  <a:pt x="9936" y="7650"/>
                </a:lnTo>
                <a:lnTo>
                  <a:pt x="9968" y="7772"/>
                </a:lnTo>
                <a:lnTo>
                  <a:pt x="9920" y="7903"/>
                </a:lnTo>
                <a:lnTo>
                  <a:pt x="10005" y="7924"/>
                </a:lnTo>
                <a:lnTo>
                  <a:pt x="10106" y="7849"/>
                </a:lnTo>
                <a:lnTo>
                  <a:pt x="10154" y="7738"/>
                </a:lnTo>
                <a:lnTo>
                  <a:pt x="10143" y="7650"/>
                </a:lnTo>
                <a:lnTo>
                  <a:pt x="10176" y="7559"/>
                </a:lnTo>
                <a:lnTo>
                  <a:pt x="10111" y="7478"/>
                </a:lnTo>
                <a:close/>
                <a:moveTo>
                  <a:pt x="18829" y="7587"/>
                </a:moveTo>
                <a:lnTo>
                  <a:pt x="18803" y="7600"/>
                </a:lnTo>
                <a:lnTo>
                  <a:pt x="18829" y="7662"/>
                </a:lnTo>
                <a:lnTo>
                  <a:pt x="18776" y="7718"/>
                </a:lnTo>
                <a:lnTo>
                  <a:pt x="18771" y="7890"/>
                </a:lnTo>
                <a:lnTo>
                  <a:pt x="18803" y="8006"/>
                </a:lnTo>
                <a:lnTo>
                  <a:pt x="18803" y="8165"/>
                </a:lnTo>
                <a:lnTo>
                  <a:pt x="18786" y="8253"/>
                </a:lnTo>
                <a:lnTo>
                  <a:pt x="18793" y="8378"/>
                </a:lnTo>
                <a:lnTo>
                  <a:pt x="18786" y="8481"/>
                </a:lnTo>
                <a:lnTo>
                  <a:pt x="18798" y="8577"/>
                </a:lnTo>
                <a:lnTo>
                  <a:pt x="18834" y="8487"/>
                </a:lnTo>
                <a:lnTo>
                  <a:pt x="18882" y="8556"/>
                </a:lnTo>
                <a:lnTo>
                  <a:pt x="18882" y="8481"/>
                </a:lnTo>
                <a:lnTo>
                  <a:pt x="18824" y="8365"/>
                </a:lnTo>
                <a:lnTo>
                  <a:pt x="18861" y="8199"/>
                </a:lnTo>
                <a:lnTo>
                  <a:pt x="18946" y="8240"/>
                </a:lnTo>
                <a:lnTo>
                  <a:pt x="18887" y="8034"/>
                </a:lnTo>
                <a:lnTo>
                  <a:pt x="18866" y="7909"/>
                </a:lnTo>
                <a:lnTo>
                  <a:pt x="18866" y="7793"/>
                </a:lnTo>
                <a:lnTo>
                  <a:pt x="18846" y="7669"/>
                </a:lnTo>
                <a:lnTo>
                  <a:pt x="18829" y="7587"/>
                </a:lnTo>
                <a:close/>
                <a:moveTo>
                  <a:pt x="2729" y="7609"/>
                </a:moveTo>
                <a:lnTo>
                  <a:pt x="2729" y="7650"/>
                </a:lnTo>
                <a:lnTo>
                  <a:pt x="2739" y="7703"/>
                </a:lnTo>
                <a:lnTo>
                  <a:pt x="2766" y="7746"/>
                </a:lnTo>
                <a:lnTo>
                  <a:pt x="2787" y="7800"/>
                </a:lnTo>
                <a:lnTo>
                  <a:pt x="2824" y="7862"/>
                </a:lnTo>
                <a:lnTo>
                  <a:pt x="2846" y="7862"/>
                </a:lnTo>
                <a:lnTo>
                  <a:pt x="2797" y="7759"/>
                </a:lnTo>
                <a:lnTo>
                  <a:pt x="2814" y="7615"/>
                </a:lnTo>
                <a:lnTo>
                  <a:pt x="2761" y="7628"/>
                </a:lnTo>
                <a:lnTo>
                  <a:pt x="2729" y="7609"/>
                </a:lnTo>
                <a:close/>
                <a:moveTo>
                  <a:pt x="7244" y="7924"/>
                </a:moveTo>
                <a:lnTo>
                  <a:pt x="7191" y="7965"/>
                </a:lnTo>
                <a:lnTo>
                  <a:pt x="7154" y="8034"/>
                </a:lnTo>
                <a:lnTo>
                  <a:pt x="7096" y="8219"/>
                </a:lnTo>
                <a:lnTo>
                  <a:pt x="7048" y="8287"/>
                </a:lnTo>
                <a:lnTo>
                  <a:pt x="7074" y="8322"/>
                </a:lnTo>
                <a:lnTo>
                  <a:pt x="7038" y="8365"/>
                </a:lnTo>
                <a:lnTo>
                  <a:pt x="7043" y="8390"/>
                </a:lnTo>
                <a:lnTo>
                  <a:pt x="7159" y="8399"/>
                </a:lnTo>
                <a:lnTo>
                  <a:pt x="7224" y="8390"/>
                </a:lnTo>
                <a:lnTo>
                  <a:pt x="7277" y="8418"/>
                </a:lnTo>
                <a:lnTo>
                  <a:pt x="7234" y="8468"/>
                </a:lnTo>
                <a:lnTo>
                  <a:pt x="7270" y="8474"/>
                </a:lnTo>
                <a:lnTo>
                  <a:pt x="7340" y="8378"/>
                </a:lnTo>
                <a:lnTo>
                  <a:pt x="7357" y="8390"/>
                </a:lnTo>
                <a:lnTo>
                  <a:pt x="7340" y="8481"/>
                </a:lnTo>
                <a:lnTo>
                  <a:pt x="7377" y="8502"/>
                </a:lnTo>
                <a:lnTo>
                  <a:pt x="7403" y="8502"/>
                </a:lnTo>
                <a:lnTo>
                  <a:pt x="7430" y="8405"/>
                </a:lnTo>
                <a:lnTo>
                  <a:pt x="7415" y="8330"/>
                </a:lnTo>
                <a:lnTo>
                  <a:pt x="7403" y="8274"/>
                </a:lnTo>
                <a:lnTo>
                  <a:pt x="7367" y="8296"/>
                </a:lnTo>
                <a:lnTo>
                  <a:pt x="7383" y="8206"/>
                </a:lnTo>
                <a:lnTo>
                  <a:pt x="7324" y="8171"/>
                </a:lnTo>
                <a:lnTo>
                  <a:pt x="7297" y="8199"/>
                </a:lnTo>
                <a:lnTo>
                  <a:pt x="7244" y="8171"/>
                </a:lnTo>
                <a:lnTo>
                  <a:pt x="7265" y="8131"/>
                </a:lnTo>
                <a:lnTo>
                  <a:pt x="7229" y="8103"/>
                </a:lnTo>
                <a:lnTo>
                  <a:pt x="7191" y="8143"/>
                </a:lnTo>
                <a:lnTo>
                  <a:pt x="7229" y="8040"/>
                </a:lnTo>
                <a:lnTo>
                  <a:pt x="7260" y="7965"/>
                </a:lnTo>
                <a:lnTo>
                  <a:pt x="7270" y="7931"/>
                </a:lnTo>
                <a:lnTo>
                  <a:pt x="7244" y="7924"/>
                </a:lnTo>
                <a:close/>
                <a:moveTo>
                  <a:pt x="3010" y="8028"/>
                </a:moveTo>
                <a:lnTo>
                  <a:pt x="3005" y="8055"/>
                </a:lnTo>
                <a:lnTo>
                  <a:pt x="3032" y="8124"/>
                </a:lnTo>
                <a:lnTo>
                  <a:pt x="3090" y="8143"/>
                </a:lnTo>
                <a:lnTo>
                  <a:pt x="3102" y="8178"/>
                </a:lnTo>
                <a:lnTo>
                  <a:pt x="3155" y="8212"/>
                </a:lnTo>
                <a:lnTo>
                  <a:pt x="3170" y="8253"/>
                </a:lnTo>
                <a:lnTo>
                  <a:pt x="3266" y="8309"/>
                </a:lnTo>
                <a:lnTo>
                  <a:pt x="3293" y="8296"/>
                </a:lnTo>
                <a:lnTo>
                  <a:pt x="3271" y="8227"/>
                </a:lnTo>
                <a:lnTo>
                  <a:pt x="3213" y="8184"/>
                </a:lnTo>
                <a:lnTo>
                  <a:pt x="3186" y="8131"/>
                </a:lnTo>
                <a:lnTo>
                  <a:pt x="3165" y="8090"/>
                </a:lnTo>
                <a:lnTo>
                  <a:pt x="3112" y="8075"/>
                </a:lnTo>
                <a:lnTo>
                  <a:pt x="3075" y="8055"/>
                </a:lnTo>
                <a:lnTo>
                  <a:pt x="3010" y="8028"/>
                </a:lnTo>
                <a:close/>
                <a:moveTo>
                  <a:pt x="6760" y="8124"/>
                </a:moveTo>
                <a:lnTo>
                  <a:pt x="6738" y="8137"/>
                </a:lnTo>
                <a:lnTo>
                  <a:pt x="6792" y="8193"/>
                </a:lnTo>
                <a:lnTo>
                  <a:pt x="6866" y="8227"/>
                </a:lnTo>
                <a:lnTo>
                  <a:pt x="6898" y="8227"/>
                </a:lnTo>
                <a:lnTo>
                  <a:pt x="6893" y="8206"/>
                </a:lnTo>
                <a:lnTo>
                  <a:pt x="6835" y="8159"/>
                </a:lnTo>
                <a:lnTo>
                  <a:pt x="6760" y="8124"/>
                </a:lnTo>
                <a:close/>
                <a:moveTo>
                  <a:pt x="13494" y="8440"/>
                </a:moveTo>
                <a:lnTo>
                  <a:pt x="13542" y="8468"/>
                </a:lnTo>
                <a:lnTo>
                  <a:pt x="13600" y="8459"/>
                </a:lnTo>
                <a:lnTo>
                  <a:pt x="13612" y="8528"/>
                </a:lnTo>
                <a:lnTo>
                  <a:pt x="13600" y="8631"/>
                </a:lnTo>
                <a:lnTo>
                  <a:pt x="13547" y="8618"/>
                </a:lnTo>
                <a:lnTo>
                  <a:pt x="13500" y="8640"/>
                </a:lnTo>
                <a:lnTo>
                  <a:pt x="13500" y="8715"/>
                </a:lnTo>
                <a:lnTo>
                  <a:pt x="13440" y="8708"/>
                </a:lnTo>
                <a:lnTo>
                  <a:pt x="13440" y="8743"/>
                </a:lnTo>
                <a:lnTo>
                  <a:pt x="13474" y="8768"/>
                </a:lnTo>
                <a:lnTo>
                  <a:pt x="13500" y="8865"/>
                </a:lnTo>
                <a:lnTo>
                  <a:pt x="13568" y="8899"/>
                </a:lnTo>
                <a:lnTo>
                  <a:pt x="13580" y="8934"/>
                </a:lnTo>
                <a:lnTo>
                  <a:pt x="13563" y="8975"/>
                </a:lnTo>
                <a:lnTo>
                  <a:pt x="13568" y="9003"/>
                </a:lnTo>
                <a:lnTo>
                  <a:pt x="13585" y="9065"/>
                </a:lnTo>
                <a:lnTo>
                  <a:pt x="13590" y="8990"/>
                </a:lnTo>
                <a:lnTo>
                  <a:pt x="13638" y="8962"/>
                </a:lnTo>
                <a:lnTo>
                  <a:pt x="13653" y="9018"/>
                </a:lnTo>
                <a:lnTo>
                  <a:pt x="13696" y="9078"/>
                </a:lnTo>
                <a:lnTo>
                  <a:pt x="13643" y="9112"/>
                </a:lnTo>
                <a:lnTo>
                  <a:pt x="13590" y="9086"/>
                </a:lnTo>
                <a:lnTo>
                  <a:pt x="13580" y="9168"/>
                </a:lnTo>
                <a:lnTo>
                  <a:pt x="13617" y="9174"/>
                </a:lnTo>
                <a:lnTo>
                  <a:pt x="13600" y="9243"/>
                </a:lnTo>
                <a:lnTo>
                  <a:pt x="13648" y="9277"/>
                </a:lnTo>
                <a:lnTo>
                  <a:pt x="13638" y="9380"/>
                </a:lnTo>
                <a:lnTo>
                  <a:pt x="13648" y="9449"/>
                </a:lnTo>
                <a:lnTo>
                  <a:pt x="13643" y="9471"/>
                </a:lnTo>
                <a:lnTo>
                  <a:pt x="13553" y="9499"/>
                </a:lnTo>
                <a:lnTo>
                  <a:pt x="13467" y="9484"/>
                </a:lnTo>
                <a:lnTo>
                  <a:pt x="13425" y="9436"/>
                </a:lnTo>
                <a:lnTo>
                  <a:pt x="13372" y="9415"/>
                </a:lnTo>
                <a:lnTo>
                  <a:pt x="13356" y="9346"/>
                </a:lnTo>
                <a:lnTo>
                  <a:pt x="13356" y="9299"/>
                </a:lnTo>
                <a:lnTo>
                  <a:pt x="13377" y="9277"/>
                </a:lnTo>
                <a:lnTo>
                  <a:pt x="13387" y="9243"/>
                </a:lnTo>
                <a:lnTo>
                  <a:pt x="13399" y="9168"/>
                </a:lnTo>
                <a:lnTo>
                  <a:pt x="13447" y="9161"/>
                </a:lnTo>
                <a:lnTo>
                  <a:pt x="13430" y="9134"/>
                </a:lnTo>
                <a:lnTo>
                  <a:pt x="13404" y="9127"/>
                </a:lnTo>
                <a:lnTo>
                  <a:pt x="13372" y="9058"/>
                </a:lnTo>
                <a:lnTo>
                  <a:pt x="13341" y="8983"/>
                </a:lnTo>
                <a:lnTo>
                  <a:pt x="13276" y="8865"/>
                </a:lnTo>
                <a:lnTo>
                  <a:pt x="13281" y="8796"/>
                </a:lnTo>
                <a:lnTo>
                  <a:pt x="13228" y="8700"/>
                </a:lnTo>
                <a:lnTo>
                  <a:pt x="13287" y="8590"/>
                </a:lnTo>
                <a:lnTo>
                  <a:pt x="13346" y="8571"/>
                </a:lnTo>
                <a:lnTo>
                  <a:pt x="13372" y="8509"/>
                </a:lnTo>
                <a:lnTo>
                  <a:pt x="13425" y="8487"/>
                </a:lnTo>
                <a:lnTo>
                  <a:pt x="13494" y="8440"/>
                </a:lnTo>
                <a:close/>
                <a:moveTo>
                  <a:pt x="12792" y="8446"/>
                </a:moveTo>
                <a:lnTo>
                  <a:pt x="12792" y="8474"/>
                </a:lnTo>
                <a:lnTo>
                  <a:pt x="12707" y="8521"/>
                </a:lnTo>
                <a:lnTo>
                  <a:pt x="12739" y="8562"/>
                </a:lnTo>
                <a:lnTo>
                  <a:pt x="12691" y="8652"/>
                </a:lnTo>
                <a:lnTo>
                  <a:pt x="12649" y="8665"/>
                </a:lnTo>
                <a:lnTo>
                  <a:pt x="12696" y="8728"/>
                </a:lnTo>
                <a:lnTo>
                  <a:pt x="12766" y="8768"/>
                </a:lnTo>
                <a:lnTo>
                  <a:pt x="12840" y="8859"/>
                </a:lnTo>
                <a:lnTo>
                  <a:pt x="12862" y="8893"/>
                </a:lnTo>
                <a:lnTo>
                  <a:pt x="12894" y="8906"/>
                </a:lnTo>
                <a:lnTo>
                  <a:pt x="12925" y="8940"/>
                </a:lnTo>
                <a:lnTo>
                  <a:pt x="12942" y="9009"/>
                </a:lnTo>
                <a:lnTo>
                  <a:pt x="12930" y="9052"/>
                </a:lnTo>
                <a:lnTo>
                  <a:pt x="12862" y="9106"/>
                </a:lnTo>
                <a:lnTo>
                  <a:pt x="12814" y="9099"/>
                </a:lnTo>
                <a:lnTo>
                  <a:pt x="12744" y="9112"/>
                </a:lnTo>
                <a:lnTo>
                  <a:pt x="12659" y="9071"/>
                </a:lnTo>
                <a:lnTo>
                  <a:pt x="12558" y="9003"/>
                </a:lnTo>
                <a:lnTo>
                  <a:pt x="12463" y="9003"/>
                </a:lnTo>
                <a:lnTo>
                  <a:pt x="12393" y="9030"/>
                </a:lnTo>
                <a:lnTo>
                  <a:pt x="12323" y="9093"/>
                </a:lnTo>
                <a:lnTo>
                  <a:pt x="12212" y="9078"/>
                </a:lnTo>
                <a:lnTo>
                  <a:pt x="12210" y="9084"/>
                </a:lnTo>
                <a:lnTo>
                  <a:pt x="12159" y="9052"/>
                </a:lnTo>
                <a:lnTo>
                  <a:pt x="12154" y="9009"/>
                </a:lnTo>
                <a:lnTo>
                  <a:pt x="12132" y="8955"/>
                </a:lnTo>
                <a:lnTo>
                  <a:pt x="12154" y="8880"/>
                </a:lnTo>
                <a:lnTo>
                  <a:pt x="12185" y="8837"/>
                </a:lnTo>
                <a:lnTo>
                  <a:pt x="12202" y="8715"/>
                </a:lnTo>
                <a:lnTo>
                  <a:pt x="12217" y="8721"/>
                </a:lnTo>
                <a:lnTo>
                  <a:pt x="12244" y="8700"/>
                </a:lnTo>
                <a:lnTo>
                  <a:pt x="12244" y="8674"/>
                </a:lnTo>
                <a:lnTo>
                  <a:pt x="12287" y="8590"/>
                </a:lnTo>
                <a:lnTo>
                  <a:pt x="12308" y="8528"/>
                </a:lnTo>
                <a:lnTo>
                  <a:pt x="12362" y="8515"/>
                </a:lnTo>
                <a:lnTo>
                  <a:pt x="12367" y="8556"/>
                </a:lnTo>
                <a:lnTo>
                  <a:pt x="12456" y="8584"/>
                </a:lnTo>
                <a:lnTo>
                  <a:pt x="12473" y="8612"/>
                </a:lnTo>
                <a:lnTo>
                  <a:pt x="12415" y="8646"/>
                </a:lnTo>
                <a:lnTo>
                  <a:pt x="12403" y="8665"/>
                </a:lnTo>
                <a:lnTo>
                  <a:pt x="12468" y="8700"/>
                </a:lnTo>
                <a:lnTo>
                  <a:pt x="12456" y="8749"/>
                </a:lnTo>
                <a:lnTo>
                  <a:pt x="12490" y="8768"/>
                </a:lnTo>
                <a:lnTo>
                  <a:pt x="12569" y="8708"/>
                </a:lnTo>
                <a:lnTo>
                  <a:pt x="12633" y="8687"/>
                </a:lnTo>
                <a:lnTo>
                  <a:pt x="12643" y="8646"/>
                </a:lnTo>
                <a:lnTo>
                  <a:pt x="12584" y="8652"/>
                </a:lnTo>
                <a:lnTo>
                  <a:pt x="12558" y="8625"/>
                </a:lnTo>
                <a:lnTo>
                  <a:pt x="12553" y="8556"/>
                </a:lnTo>
                <a:lnTo>
                  <a:pt x="12601" y="8515"/>
                </a:lnTo>
                <a:lnTo>
                  <a:pt x="12654" y="8509"/>
                </a:lnTo>
                <a:lnTo>
                  <a:pt x="12691" y="8474"/>
                </a:lnTo>
                <a:lnTo>
                  <a:pt x="12739" y="8468"/>
                </a:lnTo>
                <a:lnTo>
                  <a:pt x="12792" y="8446"/>
                </a:lnTo>
                <a:close/>
                <a:moveTo>
                  <a:pt x="6765" y="8459"/>
                </a:moveTo>
                <a:lnTo>
                  <a:pt x="6745" y="8494"/>
                </a:lnTo>
                <a:lnTo>
                  <a:pt x="6760" y="8528"/>
                </a:lnTo>
                <a:lnTo>
                  <a:pt x="6835" y="8577"/>
                </a:lnTo>
                <a:lnTo>
                  <a:pt x="6856" y="8571"/>
                </a:lnTo>
                <a:lnTo>
                  <a:pt x="6883" y="8521"/>
                </a:lnTo>
                <a:lnTo>
                  <a:pt x="6830" y="8528"/>
                </a:lnTo>
                <a:lnTo>
                  <a:pt x="6787" y="8509"/>
                </a:lnTo>
                <a:lnTo>
                  <a:pt x="6765" y="8459"/>
                </a:lnTo>
                <a:close/>
                <a:moveTo>
                  <a:pt x="18793" y="8618"/>
                </a:moveTo>
                <a:lnTo>
                  <a:pt x="18771" y="8700"/>
                </a:lnTo>
                <a:lnTo>
                  <a:pt x="18754" y="8846"/>
                </a:lnTo>
                <a:lnTo>
                  <a:pt x="18696" y="8852"/>
                </a:lnTo>
                <a:lnTo>
                  <a:pt x="18665" y="8934"/>
                </a:lnTo>
                <a:lnTo>
                  <a:pt x="18675" y="9030"/>
                </a:lnTo>
                <a:lnTo>
                  <a:pt x="18739" y="9030"/>
                </a:lnTo>
                <a:lnTo>
                  <a:pt x="18771" y="8921"/>
                </a:lnTo>
                <a:lnTo>
                  <a:pt x="18861" y="8990"/>
                </a:lnTo>
                <a:lnTo>
                  <a:pt x="18914" y="8887"/>
                </a:lnTo>
                <a:lnTo>
                  <a:pt x="18999" y="8859"/>
                </a:lnTo>
                <a:lnTo>
                  <a:pt x="18984" y="8743"/>
                </a:lnTo>
                <a:lnTo>
                  <a:pt x="18946" y="8790"/>
                </a:lnTo>
                <a:lnTo>
                  <a:pt x="18904" y="8762"/>
                </a:lnTo>
                <a:lnTo>
                  <a:pt x="18861" y="8728"/>
                </a:lnTo>
                <a:lnTo>
                  <a:pt x="18793" y="8618"/>
                </a:lnTo>
                <a:close/>
                <a:moveTo>
                  <a:pt x="11271" y="8625"/>
                </a:moveTo>
                <a:lnTo>
                  <a:pt x="11319" y="8640"/>
                </a:lnTo>
                <a:lnTo>
                  <a:pt x="11308" y="8646"/>
                </a:lnTo>
                <a:lnTo>
                  <a:pt x="11308" y="8680"/>
                </a:lnTo>
                <a:lnTo>
                  <a:pt x="11324" y="8715"/>
                </a:lnTo>
                <a:lnTo>
                  <a:pt x="11339" y="8665"/>
                </a:lnTo>
                <a:lnTo>
                  <a:pt x="11378" y="8680"/>
                </a:lnTo>
                <a:lnTo>
                  <a:pt x="11378" y="8715"/>
                </a:lnTo>
                <a:lnTo>
                  <a:pt x="11404" y="8756"/>
                </a:lnTo>
                <a:lnTo>
                  <a:pt x="11393" y="8762"/>
                </a:lnTo>
                <a:lnTo>
                  <a:pt x="11441" y="8837"/>
                </a:lnTo>
                <a:lnTo>
                  <a:pt x="11494" y="8865"/>
                </a:lnTo>
                <a:lnTo>
                  <a:pt x="11526" y="8899"/>
                </a:lnTo>
                <a:lnTo>
                  <a:pt x="11579" y="8940"/>
                </a:lnTo>
                <a:lnTo>
                  <a:pt x="11605" y="8962"/>
                </a:lnTo>
                <a:lnTo>
                  <a:pt x="11622" y="8996"/>
                </a:lnTo>
                <a:lnTo>
                  <a:pt x="11639" y="9030"/>
                </a:lnTo>
                <a:lnTo>
                  <a:pt x="11649" y="9043"/>
                </a:lnTo>
                <a:lnTo>
                  <a:pt x="11644" y="9078"/>
                </a:lnTo>
                <a:lnTo>
                  <a:pt x="11639" y="9146"/>
                </a:lnTo>
                <a:lnTo>
                  <a:pt x="11644" y="9196"/>
                </a:lnTo>
                <a:lnTo>
                  <a:pt x="11675" y="9230"/>
                </a:lnTo>
                <a:lnTo>
                  <a:pt x="11675" y="9249"/>
                </a:lnTo>
                <a:lnTo>
                  <a:pt x="11685" y="9258"/>
                </a:lnTo>
                <a:lnTo>
                  <a:pt x="11692" y="9284"/>
                </a:lnTo>
                <a:lnTo>
                  <a:pt x="11723" y="9340"/>
                </a:lnTo>
                <a:lnTo>
                  <a:pt x="11745" y="9380"/>
                </a:lnTo>
                <a:lnTo>
                  <a:pt x="11755" y="9443"/>
                </a:lnTo>
                <a:lnTo>
                  <a:pt x="11777" y="9518"/>
                </a:lnTo>
                <a:lnTo>
                  <a:pt x="11825" y="9559"/>
                </a:lnTo>
                <a:lnTo>
                  <a:pt x="11861" y="9559"/>
                </a:lnTo>
                <a:lnTo>
                  <a:pt x="11840" y="9477"/>
                </a:lnTo>
                <a:lnTo>
                  <a:pt x="11878" y="9471"/>
                </a:lnTo>
                <a:lnTo>
                  <a:pt x="11861" y="9421"/>
                </a:lnTo>
                <a:lnTo>
                  <a:pt x="11914" y="9449"/>
                </a:lnTo>
                <a:lnTo>
                  <a:pt x="11914" y="9396"/>
                </a:lnTo>
                <a:lnTo>
                  <a:pt x="11888" y="9368"/>
                </a:lnTo>
                <a:lnTo>
                  <a:pt x="11856" y="9327"/>
                </a:lnTo>
                <a:lnTo>
                  <a:pt x="11878" y="9305"/>
                </a:lnTo>
                <a:lnTo>
                  <a:pt x="11851" y="9258"/>
                </a:lnTo>
                <a:lnTo>
                  <a:pt x="11840" y="9196"/>
                </a:lnTo>
                <a:lnTo>
                  <a:pt x="11851" y="9174"/>
                </a:lnTo>
                <a:lnTo>
                  <a:pt x="11883" y="9224"/>
                </a:lnTo>
                <a:lnTo>
                  <a:pt x="11914" y="9224"/>
                </a:lnTo>
                <a:lnTo>
                  <a:pt x="11946" y="9209"/>
                </a:lnTo>
                <a:lnTo>
                  <a:pt x="11905" y="9155"/>
                </a:lnTo>
                <a:lnTo>
                  <a:pt x="11973" y="9127"/>
                </a:lnTo>
                <a:lnTo>
                  <a:pt x="12004" y="9134"/>
                </a:lnTo>
                <a:lnTo>
                  <a:pt x="12042" y="9134"/>
                </a:lnTo>
                <a:lnTo>
                  <a:pt x="12042" y="9155"/>
                </a:lnTo>
                <a:lnTo>
                  <a:pt x="12057" y="9202"/>
                </a:lnTo>
                <a:lnTo>
                  <a:pt x="12106" y="9146"/>
                </a:lnTo>
                <a:lnTo>
                  <a:pt x="12132" y="9121"/>
                </a:lnTo>
                <a:lnTo>
                  <a:pt x="12200" y="9112"/>
                </a:lnTo>
                <a:lnTo>
                  <a:pt x="12185" y="9155"/>
                </a:lnTo>
                <a:lnTo>
                  <a:pt x="12096" y="9161"/>
                </a:lnTo>
                <a:lnTo>
                  <a:pt x="12031" y="9258"/>
                </a:lnTo>
                <a:lnTo>
                  <a:pt x="12069" y="9305"/>
                </a:lnTo>
                <a:lnTo>
                  <a:pt x="12042" y="9380"/>
                </a:lnTo>
                <a:lnTo>
                  <a:pt x="12084" y="9436"/>
                </a:lnTo>
                <a:lnTo>
                  <a:pt x="12122" y="9533"/>
                </a:lnTo>
                <a:lnTo>
                  <a:pt x="12185" y="9533"/>
                </a:lnTo>
                <a:lnTo>
                  <a:pt x="12244" y="9580"/>
                </a:lnTo>
                <a:lnTo>
                  <a:pt x="12287" y="9567"/>
                </a:lnTo>
                <a:lnTo>
                  <a:pt x="12303" y="9524"/>
                </a:lnTo>
                <a:lnTo>
                  <a:pt x="12367" y="9524"/>
                </a:lnTo>
                <a:lnTo>
                  <a:pt x="12415" y="9574"/>
                </a:lnTo>
                <a:lnTo>
                  <a:pt x="12505" y="9559"/>
                </a:lnTo>
                <a:lnTo>
                  <a:pt x="12548" y="9505"/>
                </a:lnTo>
                <a:lnTo>
                  <a:pt x="12596" y="9524"/>
                </a:lnTo>
                <a:lnTo>
                  <a:pt x="12633" y="9518"/>
                </a:lnTo>
                <a:lnTo>
                  <a:pt x="12611" y="9552"/>
                </a:lnTo>
                <a:lnTo>
                  <a:pt x="12633" y="9593"/>
                </a:lnTo>
                <a:lnTo>
                  <a:pt x="12616" y="9636"/>
                </a:lnTo>
                <a:lnTo>
                  <a:pt x="12623" y="9705"/>
                </a:lnTo>
                <a:lnTo>
                  <a:pt x="12596" y="9765"/>
                </a:lnTo>
                <a:lnTo>
                  <a:pt x="12574" y="9842"/>
                </a:lnTo>
                <a:lnTo>
                  <a:pt x="12563" y="9862"/>
                </a:lnTo>
                <a:lnTo>
                  <a:pt x="12553" y="9930"/>
                </a:lnTo>
                <a:lnTo>
                  <a:pt x="12536" y="9971"/>
                </a:lnTo>
                <a:lnTo>
                  <a:pt x="12543" y="9980"/>
                </a:lnTo>
                <a:lnTo>
                  <a:pt x="12526" y="10005"/>
                </a:lnTo>
                <a:lnTo>
                  <a:pt x="12500" y="10027"/>
                </a:lnTo>
                <a:lnTo>
                  <a:pt x="12451" y="10020"/>
                </a:lnTo>
                <a:lnTo>
                  <a:pt x="12403" y="9999"/>
                </a:lnTo>
                <a:lnTo>
                  <a:pt x="12388" y="10027"/>
                </a:lnTo>
                <a:lnTo>
                  <a:pt x="12372" y="9986"/>
                </a:lnTo>
                <a:lnTo>
                  <a:pt x="12330" y="9971"/>
                </a:lnTo>
                <a:lnTo>
                  <a:pt x="12277" y="9980"/>
                </a:lnTo>
                <a:lnTo>
                  <a:pt x="12250" y="10005"/>
                </a:lnTo>
                <a:lnTo>
                  <a:pt x="12207" y="10033"/>
                </a:lnTo>
                <a:lnTo>
                  <a:pt x="12180" y="10020"/>
                </a:lnTo>
                <a:lnTo>
                  <a:pt x="12122" y="9993"/>
                </a:lnTo>
                <a:lnTo>
                  <a:pt x="12064" y="9971"/>
                </a:lnTo>
                <a:lnTo>
                  <a:pt x="11984" y="9971"/>
                </a:lnTo>
                <a:lnTo>
                  <a:pt x="11968" y="9945"/>
                </a:lnTo>
                <a:lnTo>
                  <a:pt x="11910" y="9930"/>
                </a:lnTo>
                <a:lnTo>
                  <a:pt x="11893" y="9917"/>
                </a:lnTo>
                <a:lnTo>
                  <a:pt x="11871" y="9917"/>
                </a:lnTo>
                <a:lnTo>
                  <a:pt x="11851" y="9877"/>
                </a:lnTo>
                <a:lnTo>
                  <a:pt x="11772" y="9855"/>
                </a:lnTo>
                <a:lnTo>
                  <a:pt x="11728" y="9868"/>
                </a:lnTo>
                <a:lnTo>
                  <a:pt x="11685" y="9911"/>
                </a:lnTo>
                <a:lnTo>
                  <a:pt x="11670" y="9952"/>
                </a:lnTo>
                <a:lnTo>
                  <a:pt x="11685" y="10020"/>
                </a:lnTo>
                <a:lnTo>
                  <a:pt x="11659" y="10061"/>
                </a:lnTo>
                <a:lnTo>
                  <a:pt x="11632" y="10083"/>
                </a:lnTo>
                <a:lnTo>
                  <a:pt x="11569" y="10040"/>
                </a:lnTo>
                <a:lnTo>
                  <a:pt x="11489" y="10005"/>
                </a:lnTo>
                <a:lnTo>
                  <a:pt x="11436" y="9993"/>
                </a:lnTo>
                <a:lnTo>
                  <a:pt x="11409" y="9917"/>
                </a:lnTo>
                <a:lnTo>
                  <a:pt x="11329" y="9877"/>
                </a:lnTo>
                <a:lnTo>
                  <a:pt x="11281" y="9862"/>
                </a:lnTo>
                <a:lnTo>
                  <a:pt x="11255" y="9868"/>
                </a:lnTo>
                <a:lnTo>
                  <a:pt x="11186" y="9842"/>
                </a:lnTo>
                <a:lnTo>
                  <a:pt x="11165" y="9827"/>
                </a:lnTo>
                <a:lnTo>
                  <a:pt x="11148" y="9786"/>
                </a:lnTo>
                <a:lnTo>
                  <a:pt x="11117" y="9786"/>
                </a:lnTo>
                <a:lnTo>
                  <a:pt x="11107" y="9739"/>
                </a:lnTo>
                <a:lnTo>
                  <a:pt x="11143" y="9690"/>
                </a:lnTo>
                <a:lnTo>
                  <a:pt x="11148" y="9608"/>
                </a:lnTo>
                <a:lnTo>
                  <a:pt x="11127" y="9587"/>
                </a:lnTo>
                <a:lnTo>
                  <a:pt x="11127" y="9546"/>
                </a:lnTo>
                <a:lnTo>
                  <a:pt x="11153" y="9499"/>
                </a:lnTo>
                <a:lnTo>
                  <a:pt x="11148" y="9477"/>
                </a:lnTo>
                <a:lnTo>
                  <a:pt x="11100" y="9511"/>
                </a:lnTo>
                <a:lnTo>
                  <a:pt x="11100" y="9464"/>
                </a:lnTo>
                <a:lnTo>
                  <a:pt x="11058" y="9449"/>
                </a:lnTo>
                <a:lnTo>
                  <a:pt x="10994" y="9490"/>
                </a:lnTo>
                <a:lnTo>
                  <a:pt x="10952" y="9499"/>
                </a:lnTo>
                <a:lnTo>
                  <a:pt x="10930" y="9477"/>
                </a:lnTo>
                <a:lnTo>
                  <a:pt x="10867" y="9477"/>
                </a:lnTo>
                <a:lnTo>
                  <a:pt x="10814" y="9511"/>
                </a:lnTo>
                <a:lnTo>
                  <a:pt x="10781" y="9499"/>
                </a:lnTo>
                <a:lnTo>
                  <a:pt x="10686" y="9505"/>
                </a:lnTo>
                <a:lnTo>
                  <a:pt x="10585" y="9518"/>
                </a:lnTo>
                <a:lnTo>
                  <a:pt x="10527" y="9546"/>
                </a:lnTo>
                <a:lnTo>
                  <a:pt x="10488" y="9587"/>
                </a:lnTo>
                <a:lnTo>
                  <a:pt x="10425" y="9602"/>
                </a:lnTo>
                <a:lnTo>
                  <a:pt x="10367" y="9649"/>
                </a:lnTo>
                <a:lnTo>
                  <a:pt x="10340" y="9649"/>
                </a:lnTo>
                <a:lnTo>
                  <a:pt x="10282" y="9627"/>
                </a:lnTo>
                <a:lnTo>
                  <a:pt x="10229" y="9636"/>
                </a:lnTo>
                <a:lnTo>
                  <a:pt x="10202" y="9608"/>
                </a:lnTo>
                <a:lnTo>
                  <a:pt x="10222" y="9574"/>
                </a:lnTo>
                <a:lnTo>
                  <a:pt x="10261" y="9539"/>
                </a:lnTo>
                <a:lnTo>
                  <a:pt x="10314" y="9539"/>
                </a:lnTo>
                <a:lnTo>
                  <a:pt x="10389" y="9539"/>
                </a:lnTo>
                <a:lnTo>
                  <a:pt x="10430" y="9464"/>
                </a:lnTo>
                <a:lnTo>
                  <a:pt x="10473" y="9443"/>
                </a:lnTo>
                <a:lnTo>
                  <a:pt x="10483" y="9380"/>
                </a:lnTo>
                <a:lnTo>
                  <a:pt x="10515" y="9340"/>
                </a:lnTo>
                <a:lnTo>
                  <a:pt x="10495" y="9284"/>
                </a:lnTo>
                <a:lnTo>
                  <a:pt x="10515" y="9202"/>
                </a:lnTo>
                <a:lnTo>
                  <a:pt x="10553" y="9146"/>
                </a:lnTo>
                <a:lnTo>
                  <a:pt x="10558" y="9112"/>
                </a:lnTo>
                <a:lnTo>
                  <a:pt x="10633" y="9093"/>
                </a:lnTo>
                <a:lnTo>
                  <a:pt x="10686" y="9024"/>
                </a:lnTo>
                <a:lnTo>
                  <a:pt x="10681" y="8962"/>
                </a:lnTo>
                <a:lnTo>
                  <a:pt x="10686" y="8899"/>
                </a:lnTo>
                <a:lnTo>
                  <a:pt x="10771" y="8865"/>
                </a:lnTo>
                <a:lnTo>
                  <a:pt x="10887" y="8893"/>
                </a:lnTo>
                <a:lnTo>
                  <a:pt x="10940" y="8831"/>
                </a:lnTo>
                <a:lnTo>
                  <a:pt x="10967" y="8824"/>
                </a:lnTo>
                <a:lnTo>
                  <a:pt x="11000" y="8777"/>
                </a:lnTo>
                <a:lnTo>
                  <a:pt x="11027" y="8762"/>
                </a:lnTo>
                <a:lnTo>
                  <a:pt x="11073" y="8796"/>
                </a:lnTo>
                <a:lnTo>
                  <a:pt x="11100" y="8811"/>
                </a:lnTo>
                <a:lnTo>
                  <a:pt x="11117" y="8914"/>
                </a:lnTo>
                <a:lnTo>
                  <a:pt x="11153" y="8975"/>
                </a:lnTo>
                <a:lnTo>
                  <a:pt x="11206" y="9043"/>
                </a:lnTo>
                <a:lnTo>
                  <a:pt x="11255" y="9093"/>
                </a:lnTo>
                <a:lnTo>
                  <a:pt x="11298" y="9099"/>
                </a:lnTo>
                <a:lnTo>
                  <a:pt x="11324" y="9140"/>
                </a:lnTo>
                <a:lnTo>
                  <a:pt x="11361" y="9161"/>
                </a:lnTo>
                <a:lnTo>
                  <a:pt x="11378" y="9202"/>
                </a:lnTo>
                <a:lnTo>
                  <a:pt x="11404" y="9215"/>
                </a:lnTo>
                <a:lnTo>
                  <a:pt x="11419" y="9265"/>
                </a:lnTo>
                <a:lnTo>
                  <a:pt x="11441" y="9318"/>
                </a:lnTo>
                <a:lnTo>
                  <a:pt x="11431" y="9340"/>
                </a:lnTo>
                <a:lnTo>
                  <a:pt x="11419" y="9387"/>
                </a:lnTo>
                <a:lnTo>
                  <a:pt x="11419" y="9415"/>
                </a:lnTo>
                <a:lnTo>
                  <a:pt x="11446" y="9408"/>
                </a:lnTo>
                <a:lnTo>
                  <a:pt x="11479" y="9327"/>
                </a:lnTo>
                <a:lnTo>
                  <a:pt x="11506" y="9318"/>
                </a:lnTo>
                <a:lnTo>
                  <a:pt x="11511" y="9271"/>
                </a:lnTo>
                <a:lnTo>
                  <a:pt x="11467" y="9237"/>
                </a:lnTo>
                <a:lnTo>
                  <a:pt x="11494" y="9174"/>
                </a:lnTo>
                <a:lnTo>
                  <a:pt x="11547" y="9189"/>
                </a:lnTo>
                <a:lnTo>
                  <a:pt x="11579" y="9237"/>
                </a:lnTo>
                <a:lnTo>
                  <a:pt x="11590" y="9202"/>
                </a:lnTo>
                <a:lnTo>
                  <a:pt x="11585" y="9181"/>
                </a:lnTo>
                <a:lnTo>
                  <a:pt x="11537" y="9127"/>
                </a:lnTo>
                <a:lnTo>
                  <a:pt x="11494" y="9099"/>
                </a:lnTo>
                <a:lnTo>
                  <a:pt x="11441" y="9065"/>
                </a:lnTo>
                <a:lnTo>
                  <a:pt x="11457" y="9043"/>
                </a:lnTo>
                <a:lnTo>
                  <a:pt x="11441" y="9024"/>
                </a:lnTo>
                <a:lnTo>
                  <a:pt x="11393" y="9024"/>
                </a:lnTo>
                <a:lnTo>
                  <a:pt x="11329" y="8940"/>
                </a:lnTo>
                <a:lnTo>
                  <a:pt x="11298" y="8859"/>
                </a:lnTo>
                <a:lnTo>
                  <a:pt x="11245" y="8803"/>
                </a:lnTo>
                <a:lnTo>
                  <a:pt x="11223" y="8749"/>
                </a:lnTo>
                <a:lnTo>
                  <a:pt x="11228" y="8721"/>
                </a:lnTo>
                <a:lnTo>
                  <a:pt x="11223" y="8665"/>
                </a:lnTo>
                <a:lnTo>
                  <a:pt x="11271" y="8625"/>
                </a:lnTo>
                <a:close/>
                <a:moveTo>
                  <a:pt x="11053" y="8887"/>
                </a:moveTo>
                <a:lnTo>
                  <a:pt x="11015" y="8927"/>
                </a:lnTo>
                <a:lnTo>
                  <a:pt x="11005" y="8962"/>
                </a:lnTo>
                <a:lnTo>
                  <a:pt x="11015" y="9030"/>
                </a:lnTo>
                <a:lnTo>
                  <a:pt x="11042" y="9052"/>
                </a:lnTo>
                <a:lnTo>
                  <a:pt x="11063" y="8975"/>
                </a:lnTo>
                <a:lnTo>
                  <a:pt x="11053" y="8887"/>
                </a:lnTo>
                <a:close/>
                <a:moveTo>
                  <a:pt x="18754" y="9052"/>
                </a:moveTo>
                <a:lnTo>
                  <a:pt x="18691" y="9071"/>
                </a:lnTo>
                <a:lnTo>
                  <a:pt x="18670" y="9134"/>
                </a:lnTo>
                <a:lnTo>
                  <a:pt x="18680" y="9243"/>
                </a:lnTo>
                <a:lnTo>
                  <a:pt x="18643" y="9361"/>
                </a:lnTo>
                <a:lnTo>
                  <a:pt x="18611" y="9396"/>
                </a:lnTo>
                <a:lnTo>
                  <a:pt x="18520" y="9490"/>
                </a:lnTo>
                <a:lnTo>
                  <a:pt x="18483" y="9449"/>
                </a:lnTo>
                <a:lnTo>
                  <a:pt x="18425" y="9615"/>
                </a:lnTo>
                <a:lnTo>
                  <a:pt x="18360" y="9593"/>
                </a:lnTo>
                <a:lnTo>
                  <a:pt x="18244" y="9621"/>
                </a:lnTo>
                <a:lnTo>
                  <a:pt x="18201" y="9683"/>
                </a:lnTo>
                <a:lnTo>
                  <a:pt x="18143" y="9731"/>
                </a:lnTo>
                <a:lnTo>
                  <a:pt x="18111" y="9786"/>
                </a:lnTo>
                <a:lnTo>
                  <a:pt x="18058" y="9814"/>
                </a:lnTo>
                <a:lnTo>
                  <a:pt x="18080" y="9877"/>
                </a:lnTo>
                <a:lnTo>
                  <a:pt x="18116" y="9902"/>
                </a:lnTo>
                <a:lnTo>
                  <a:pt x="18106" y="9986"/>
                </a:lnTo>
                <a:lnTo>
                  <a:pt x="18133" y="10020"/>
                </a:lnTo>
                <a:lnTo>
                  <a:pt x="18169" y="9980"/>
                </a:lnTo>
                <a:lnTo>
                  <a:pt x="18207" y="9827"/>
                </a:lnTo>
                <a:lnTo>
                  <a:pt x="18148" y="9765"/>
                </a:lnTo>
                <a:lnTo>
                  <a:pt x="18217" y="9758"/>
                </a:lnTo>
                <a:lnTo>
                  <a:pt x="18287" y="9718"/>
                </a:lnTo>
                <a:lnTo>
                  <a:pt x="18387" y="9696"/>
                </a:lnTo>
                <a:lnTo>
                  <a:pt x="18394" y="9765"/>
                </a:lnTo>
                <a:lnTo>
                  <a:pt x="18430" y="9799"/>
                </a:lnTo>
                <a:lnTo>
                  <a:pt x="18515" y="9696"/>
                </a:lnTo>
                <a:lnTo>
                  <a:pt x="18616" y="9690"/>
                </a:lnTo>
                <a:lnTo>
                  <a:pt x="18691" y="9649"/>
                </a:lnTo>
                <a:lnTo>
                  <a:pt x="18723" y="9587"/>
                </a:lnTo>
                <a:lnTo>
                  <a:pt x="18713" y="9539"/>
                </a:lnTo>
                <a:lnTo>
                  <a:pt x="18733" y="9464"/>
                </a:lnTo>
                <a:lnTo>
                  <a:pt x="18733" y="9368"/>
                </a:lnTo>
                <a:lnTo>
                  <a:pt x="18786" y="9271"/>
                </a:lnTo>
                <a:lnTo>
                  <a:pt x="18786" y="9189"/>
                </a:lnTo>
                <a:lnTo>
                  <a:pt x="18754" y="9052"/>
                </a:lnTo>
                <a:close/>
                <a:moveTo>
                  <a:pt x="11042" y="9065"/>
                </a:moveTo>
                <a:lnTo>
                  <a:pt x="11010" y="9099"/>
                </a:lnTo>
                <a:lnTo>
                  <a:pt x="10979" y="9093"/>
                </a:lnTo>
                <a:lnTo>
                  <a:pt x="10994" y="9146"/>
                </a:lnTo>
                <a:lnTo>
                  <a:pt x="10994" y="9271"/>
                </a:lnTo>
                <a:lnTo>
                  <a:pt x="11015" y="9292"/>
                </a:lnTo>
                <a:lnTo>
                  <a:pt x="11042" y="9265"/>
                </a:lnTo>
                <a:lnTo>
                  <a:pt x="11068" y="9271"/>
                </a:lnTo>
                <a:lnTo>
                  <a:pt x="11073" y="9140"/>
                </a:lnTo>
                <a:lnTo>
                  <a:pt x="11042" y="9065"/>
                </a:lnTo>
                <a:close/>
                <a:moveTo>
                  <a:pt x="11409" y="9361"/>
                </a:moveTo>
                <a:lnTo>
                  <a:pt x="11366" y="9368"/>
                </a:lnTo>
                <a:lnTo>
                  <a:pt x="11308" y="9380"/>
                </a:lnTo>
                <a:lnTo>
                  <a:pt x="11240" y="9368"/>
                </a:lnTo>
                <a:lnTo>
                  <a:pt x="11228" y="9415"/>
                </a:lnTo>
                <a:lnTo>
                  <a:pt x="11313" y="9464"/>
                </a:lnTo>
                <a:lnTo>
                  <a:pt x="11339" y="9477"/>
                </a:lnTo>
                <a:lnTo>
                  <a:pt x="11388" y="9511"/>
                </a:lnTo>
                <a:lnTo>
                  <a:pt x="11399" y="9464"/>
                </a:lnTo>
                <a:lnTo>
                  <a:pt x="11388" y="9436"/>
                </a:lnTo>
                <a:lnTo>
                  <a:pt x="11409" y="9361"/>
                </a:lnTo>
                <a:close/>
                <a:moveTo>
                  <a:pt x="11888" y="9593"/>
                </a:moveTo>
                <a:lnTo>
                  <a:pt x="11878" y="9636"/>
                </a:lnTo>
                <a:lnTo>
                  <a:pt x="11946" y="9655"/>
                </a:lnTo>
                <a:lnTo>
                  <a:pt x="11946" y="9670"/>
                </a:lnTo>
                <a:lnTo>
                  <a:pt x="12031" y="9662"/>
                </a:lnTo>
                <a:lnTo>
                  <a:pt x="12037" y="9636"/>
                </a:lnTo>
                <a:lnTo>
                  <a:pt x="12004" y="9642"/>
                </a:lnTo>
                <a:lnTo>
                  <a:pt x="12011" y="9627"/>
                </a:lnTo>
                <a:lnTo>
                  <a:pt x="11963" y="9621"/>
                </a:lnTo>
                <a:lnTo>
                  <a:pt x="11919" y="9627"/>
                </a:lnTo>
                <a:lnTo>
                  <a:pt x="11888" y="9593"/>
                </a:lnTo>
                <a:close/>
                <a:moveTo>
                  <a:pt x="12521" y="9602"/>
                </a:moveTo>
                <a:lnTo>
                  <a:pt x="12468" y="9627"/>
                </a:lnTo>
                <a:lnTo>
                  <a:pt x="12425" y="9627"/>
                </a:lnTo>
                <a:lnTo>
                  <a:pt x="12420" y="9649"/>
                </a:lnTo>
                <a:lnTo>
                  <a:pt x="12415" y="9649"/>
                </a:lnTo>
                <a:lnTo>
                  <a:pt x="12388" y="9649"/>
                </a:lnTo>
                <a:lnTo>
                  <a:pt x="12398" y="9690"/>
                </a:lnTo>
                <a:lnTo>
                  <a:pt x="12430" y="9705"/>
                </a:lnTo>
                <a:lnTo>
                  <a:pt x="12490" y="9662"/>
                </a:lnTo>
                <a:lnTo>
                  <a:pt x="12490" y="9655"/>
                </a:lnTo>
                <a:lnTo>
                  <a:pt x="12483" y="9642"/>
                </a:lnTo>
                <a:lnTo>
                  <a:pt x="12521" y="9602"/>
                </a:lnTo>
                <a:close/>
                <a:moveTo>
                  <a:pt x="18319" y="9718"/>
                </a:moveTo>
                <a:lnTo>
                  <a:pt x="18297" y="9758"/>
                </a:lnTo>
                <a:lnTo>
                  <a:pt x="18261" y="9746"/>
                </a:lnTo>
                <a:lnTo>
                  <a:pt x="18227" y="9799"/>
                </a:lnTo>
                <a:lnTo>
                  <a:pt x="18227" y="9842"/>
                </a:lnTo>
                <a:lnTo>
                  <a:pt x="18266" y="9868"/>
                </a:lnTo>
                <a:lnTo>
                  <a:pt x="18281" y="9814"/>
                </a:lnTo>
                <a:lnTo>
                  <a:pt x="18314" y="9793"/>
                </a:lnTo>
                <a:lnTo>
                  <a:pt x="18334" y="9827"/>
                </a:lnTo>
                <a:lnTo>
                  <a:pt x="18372" y="9773"/>
                </a:lnTo>
                <a:lnTo>
                  <a:pt x="18360" y="9739"/>
                </a:lnTo>
                <a:lnTo>
                  <a:pt x="18319" y="9718"/>
                </a:lnTo>
                <a:close/>
                <a:moveTo>
                  <a:pt x="5962" y="10358"/>
                </a:moveTo>
                <a:lnTo>
                  <a:pt x="5962" y="10370"/>
                </a:lnTo>
                <a:lnTo>
                  <a:pt x="5989" y="10405"/>
                </a:lnTo>
                <a:lnTo>
                  <a:pt x="5989" y="10446"/>
                </a:lnTo>
                <a:lnTo>
                  <a:pt x="6000" y="10461"/>
                </a:lnTo>
                <a:lnTo>
                  <a:pt x="6010" y="10398"/>
                </a:lnTo>
                <a:lnTo>
                  <a:pt x="5962" y="10358"/>
                </a:lnTo>
                <a:close/>
                <a:moveTo>
                  <a:pt x="5921" y="10370"/>
                </a:moveTo>
                <a:lnTo>
                  <a:pt x="5894" y="10377"/>
                </a:lnTo>
                <a:lnTo>
                  <a:pt x="5899" y="10411"/>
                </a:lnTo>
                <a:lnTo>
                  <a:pt x="5962" y="10398"/>
                </a:lnTo>
                <a:lnTo>
                  <a:pt x="5962" y="10377"/>
                </a:lnTo>
                <a:lnTo>
                  <a:pt x="5921" y="10370"/>
                </a:lnTo>
                <a:close/>
                <a:moveTo>
                  <a:pt x="17596" y="10508"/>
                </a:moveTo>
                <a:lnTo>
                  <a:pt x="17548" y="10570"/>
                </a:lnTo>
                <a:lnTo>
                  <a:pt x="17516" y="10645"/>
                </a:lnTo>
                <a:lnTo>
                  <a:pt x="17521" y="10708"/>
                </a:lnTo>
                <a:lnTo>
                  <a:pt x="17553" y="10776"/>
                </a:lnTo>
                <a:lnTo>
                  <a:pt x="17579" y="10714"/>
                </a:lnTo>
                <a:lnTo>
                  <a:pt x="17611" y="10577"/>
                </a:lnTo>
                <a:lnTo>
                  <a:pt x="17622" y="10529"/>
                </a:lnTo>
                <a:lnTo>
                  <a:pt x="17596" y="10508"/>
                </a:lnTo>
                <a:close/>
                <a:moveTo>
                  <a:pt x="5941" y="10514"/>
                </a:moveTo>
                <a:lnTo>
                  <a:pt x="5926" y="10564"/>
                </a:lnTo>
                <a:lnTo>
                  <a:pt x="5952" y="10590"/>
                </a:lnTo>
                <a:lnTo>
                  <a:pt x="5962" y="10639"/>
                </a:lnTo>
                <a:lnTo>
                  <a:pt x="5979" y="10632"/>
                </a:lnTo>
                <a:lnTo>
                  <a:pt x="5979" y="10583"/>
                </a:lnTo>
                <a:lnTo>
                  <a:pt x="5957" y="10514"/>
                </a:lnTo>
                <a:lnTo>
                  <a:pt x="5941" y="10514"/>
                </a:lnTo>
                <a:close/>
                <a:moveTo>
                  <a:pt x="5701" y="10680"/>
                </a:moveTo>
                <a:lnTo>
                  <a:pt x="5686" y="10686"/>
                </a:lnTo>
                <a:lnTo>
                  <a:pt x="5643" y="10693"/>
                </a:lnTo>
                <a:lnTo>
                  <a:pt x="5612" y="10714"/>
                </a:lnTo>
                <a:lnTo>
                  <a:pt x="5590" y="10727"/>
                </a:lnTo>
                <a:lnTo>
                  <a:pt x="5575" y="10755"/>
                </a:lnTo>
                <a:lnTo>
                  <a:pt x="5542" y="10783"/>
                </a:lnTo>
                <a:lnTo>
                  <a:pt x="5568" y="10789"/>
                </a:lnTo>
                <a:lnTo>
                  <a:pt x="5595" y="10783"/>
                </a:lnTo>
                <a:lnTo>
                  <a:pt x="5607" y="10761"/>
                </a:lnTo>
                <a:lnTo>
                  <a:pt x="5633" y="10761"/>
                </a:lnTo>
                <a:lnTo>
                  <a:pt x="5670" y="10721"/>
                </a:lnTo>
                <a:lnTo>
                  <a:pt x="5728" y="10721"/>
                </a:lnTo>
                <a:lnTo>
                  <a:pt x="5708" y="10742"/>
                </a:lnTo>
                <a:lnTo>
                  <a:pt x="5728" y="10761"/>
                </a:lnTo>
                <a:lnTo>
                  <a:pt x="5803" y="10770"/>
                </a:lnTo>
                <a:lnTo>
                  <a:pt x="5824" y="10789"/>
                </a:lnTo>
                <a:lnTo>
                  <a:pt x="5877" y="10811"/>
                </a:lnTo>
                <a:lnTo>
                  <a:pt x="5909" y="10811"/>
                </a:lnTo>
                <a:lnTo>
                  <a:pt x="5926" y="10852"/>
                </a:lnTo>
                <a:lnTo>
                  <a:pt x="5941" y="10879"/>
                </a:lnTo>
                <a:lnTo>
                  <a:pt x="5979" y="10879"/>
                </a:lnTo>
                <a:lnTo>
                  <a:pt x="6005" y="10899"/>
                </a:lnTo>
                <a:lnTo>
                  <a:pt x="5967" y="10948"/>
                </a:lnTo>
                <a:lnTo>
                  <a:pt x="6047" y="10942"/>
                </a:lnTo>
                <a:lnTo>
                  <a:pt x="6090" y="10948"/>
                </a:lnTo>
                <a:lnTo>
                  <a:pt x="6127" y="10942"/>
                </a:lnTo>
                <a:lnTo>
                  <a:pt x="6170" y="10933"/>
                </a:lnTo>
                <a:lnTo>
                  <a:pt x="6175" y="10914"/>
                </a:lnTo>
                <a:lnTo>
                  <a:pt x="6133" y="10879"/>
                </a:lnTo>
                <a:lnTo>
                  <a:pt x="6085" y="10879"/>
                </a:lnTo>
                <a:lnTo>
                  <a:pt x="6090" y="10852"/>
                </a:lnTo>
                <a:lnTo>
                  <a:pt x="6059" y="10839"/>
                </a:lnTo>
                <a:lnTo>
                  <a:pt x="6037" y="10839"/>
                </a:lnTo>
                <a:lnTo>
                  <a:pt x="6000" y="10804"/>
                </a:lnTo>
                <a:lnTo>
                  <a:pt x="5952" y="10755"/>
                </a:lnTo>
                <a:lnTo>
                  <a:pt x="5931" y="10736"/>
                </a:lnTo>
                <a:lnTo>
                  <a:pt x="5877" y="10742"/>
                </a:lnTo>
                <a:lnTo>
                  <a:pt x="5851" y="10714"/>
                </a:lnTo>
                <a:lnTo>
                  <a:pt x="5798" y="10686"/>
                </a:lnTo>
                <a:lnTo>
                  <a:pt x="5754" y="10686"/>
                </a:lnTo>
                <a:lnTo>
                  <a:pt x="5701" y="10680"/>
                </a:lnTo>
                <a:close/>
                <a:moveTo>
                  <a:pt x="1187" y="10755"/>
                </a:moveTo>
                <a:lnTo>
                  <a:pt x="1180" y="10761"/>
                </a:lnTo>
                <a:lnTo>
                  <a:pt x="1175" y="10770"/>
                </a:lnTo>
                <a:lnTo>
                  <a:pt x="1197" y="10783"/>
                </a:lnTo>
                <a:lnTo>
                  <a:pt x="1202" y="10776"/>
                </a:lnTo>
                <a:lnTo>
                  <a:pt x="1202" y="10755"/>
                </a:lnTo>
                <a:lnTo>
                  <a:pt x="1187" y="10755"/>
                </a:lnTo>
                <a:close/>
                <a:moveTo>
                  <a:pt x="1282" y="10796"/>
                </a:moveTo>
                <a:lnTo>
                  <a:pt x="1267" y="10811"/>
                </a:lnTo>
                <a:lnTo>
                  <a:pt x="1277" y="10830"/>
                </a:lnTo>
                <a:lnTo>
                  <a:pt x="1293" y="10830"/>
                </a:lnTo>
                <a:lnTo>
                  <a:pt x="1298" y="10839"/>
                </a:lnTo>
                <a:lnTo>
                  <a:pt x="1303" y="10830"/>
                </a:lnTo>
                <a:lnTo>
                  <a:pt x="1287" y="10804"/>
                </a:lnTo>
                <a:lnTo>
                  <a:pt x="1282" y="10796"/>
                </a:lnTo>
                <a:close/>
                <a:moveTo>
                  <a:pt x="1325" y="10839"/>
                </a:moveTo>
                <a:lnTo>
                  <a:pt x="1320" y="10845"/>
                </a:lnTo>
                <a:lnTo>
                  <a:pt x="1351" y="10852"/>
                </a:lnTo>
                <a:lnTo>
                  <a:pt x="1356" y="10845"/>
                </a:lnTo>
                <a:lnTo>
                  <a:pt x="1325" y="10839"/>
                </a:lnTo>
                <a:close/>
                <a:moveTo>
                  <a:pt x="1361" y="10852"/>
                </a:moveTo>
                <a:lnTo>
                  <a:pt x="1356" y="10858"/>
                </a:lnTo>
                <a:lnTo>
                  <a:pt x="1356" y="10864"/>
                </a:lnTo>
                <a:lnTo>
                  <a:pt x="1366" y="10873"/>
                </a:lnTo>
                <a:lnTo>
                  <a:pt x="1373" y="10892"/>
                </a:lnTo>
                <a:lnTo>
                  <a:pt x="1393" y="10886"/>
                </a:lnTo>
                <a:lnTo>
                  <a:pt x="1400" y="10873"/>
                </a:lnTo>
                <a:lnTo>
                  <a:pt x="1383" y="10864"/>
                </a:lnTo>
                <a:lnTo>
                  <a:pt x="1361" y="10852"/>
                </a:lnTo>
                <a:close/>
                <a:moveTo>
                  <a:pt x="1405" y="10914"/>
                </a:moveTo>
                <a:lnTo>
                  <a:pt x="1405" y="10920"/>
                </a:lnTo>
                <a:lnTo>
                  <a:pt x="1410" y="10942"/>
                </a:lnTo>
                <a:lnTo>
                  <a:pt x="1400" y="10948"/>
                </a:lnTo>
                <a:lnTo>
                  <a:pt x="1393" y="10961"/>
                </a:lnTo>
                <a:lnTo>
                  <a:pt x="1405" y="10989"/>
                </a:lnTo>
                <a:lnTo>
                  <a:pt x="1405" y="11010"/>
                </a:lnTo>
                <a:lnTo>
                  <a:pt x="1415" y="11023"/>
                </a:lnTo>
                <a:lnTo>
                  <a:pt x="1426" y="11010"/>
                </a:lnTo>
                <a:lnTo>
                  <a:pt x="1441" y="10995"/>
                </a:lnTo>
                <a:lnTo>
                  <a:pt x="1468" y="10983"/>
                </a:lnTo>
                <a:lnTo>
                  <a:pt x="1468" y="10976"/>
                </a:lnTo>
                <a:lnTo>
                  <a:pt x="1453" y="10948"/>
                </a:lnTo>
                <a:lnTo>
                  <a:pt x="1441" y="10933"/>
                </a:lnTo>
                <a:lnTo>
                  <a:pt x="1436" y="10927"/>
                </a:lnTo>
                <a:lnTo>
                  <a:pt x="1410" y="10914"/>
                </a:lnTo>
                <a:lnTo>
                  <a:pt x="1405" y="10914"/>
                </a:lnTo>
                <a:close/>
                <a:moveTo>
                  <a:pt x="16936" y="10927"/>
                </a:moveTo>
                <a:lnTo>
                  <a:pt x="16871" y="10948"/>
                </a:lnTo>
                <a:lnTo>
                  <a:pt x="16845" y="10989"/>
                </a:lnTo>
                <a:lnTo>
                  <a:pt x="16845" y="11051"/>
                </a:lnTo>
                <a:lnTo>
                  <a:pt x="16893" y="11079"/>
                </a:lnTo>
                <a:lnTo>
                  <a:pt x="16946" y="11045"/>
                </a:lnTo>
                <a:lnTo>
                  <a:pt x="16958" y="10995"/>
                </a:lnTo>
                <a:lnTo>
                  <a:pt x="16984" y="10961"/>
                </a:lnTo>
                <a:lnTo>
                  <a:pt x="16972" y="10927"/>
                </a:lnTo>
                <a:lnTo>
                  <a:pt x="16936" y="10927"/>
                </a:lnTo>
                <a:close/>
                <a:moveTo>
                  <a:pt x="6233" y="10942"/>
                </a:moveTo>
                <a:lnTo>
                  <a:pt x="6218" y="10961"/>
                </a:lnTo>
                <a:lnTo>
                  <a:pt x="6255" y="10976"/>
                </a:lnTo>
                <a:lnTo>
                  <a:pt x="6255" y="11010"/>
                </a:lnTo>
                <a:lnTo>
                  <a:pt x="6281" y="11045"/>
                </a:lnTo>
                <a:lnTo>
                  <a:pt x="6260" y="11058"/>
                </a:lnTo>
                <a:lnTo>
                  <a:pt x="6218" y="11051"/>
                </a:lnTo>
                <a:lnTo>
                  <a:pt x="6165" y="11045"/>
                </a:lnTo>
                <a:lnTo>
                  <a:pt x="6160" y="11064"/>
                </a:lnTo>
                <a:lnTo>
                  <a:pt x="6192" y="11092"/>
                </a:lnTo>
                <a:lnTo>
                  <a:pt x="6218" y="11079"/>
                </a:lnTo>
                <a:lnTo>
                  <a:pt x="6250" y="11086"/>
                </a:lnTo>
                <a:lnTo>
                  <a:pt x="6281" y="11079"/>
                </a:lnTo>
                <a:lnTo>
                  <a:pt x="6320" y="11092"/>
                </a:lnTo>
                <a:lnTo>
                  <a:pt x="6320" y="11114"/>
                </a:lnTo>
                <a:lnTo>
                  <a:pt x="6335" y="11126"/>
                </a:lnTo>
                <a:lnTo>
                  <a:pt x="6361" y="11071"/>
                </a:lnTo>
                <a:lnTo>
                  <a:pt x="6378" y="11058"/>
                </a:lnTo>
                <a:lnTo>
                  <a:pt x="6388" y="11079"/>
                </a:lnTo>
                <a:lnTo>
                  <a:pt x="6409" y="11071"/>
                </a:lnTo>
                <a:lnTo>
                  <a:pt x="6419" y="11058"/>
                </a:lnTo>
                <a:lnTo>
                  <a:pt x="6441" y="11064"/>
                </a:lnTo>
                <a:lnTo>
                  <a:pt x="6468" y="11058"/>
                </a:lnTo>
                <a:lnTo>
                  <a:pt x="6494" y="11079"/>
                </a:lnTo>
                <a:lnTo>
                  <a:pt x="6516" y="11045"/>
                </a:lnTo>
                <a:lnTo>
                  <a:pt x="6489" y="11017"/>
                </a:lnTo>
                <a:lnTo>
                  <a:pt x="6463" y="11017"/>
                </a:lnTo>
                <a:lnTo>
                  <a:pt x="6463" y="10989"/>
                </a:lnTo>
                <a:lnTo>
                  <a:pt x="6431" y="10989"/>
                </a:lnTo>
                <a:lnTo>
                  <a:pt x="6419" y="10961"/>
                </a:lnTo>
                <a:lnTo>
                  <a:pt x="6404" y="10968"/>
                </a:lnTo>
                <a:lnTo>
                  <a:pt x="6373" y="10948"/>
                </a:lnTo>
                <a:lnTo>
                  <a:pt x="6325" y="10948"/>
                </a:lnTo>
                <a:lnTo>
                  <a:pt x="6320" y="10961"/>
                </a:lnTo>
                <a:lnTo>
                  <a:pt x="6266" y="10948"/>
                </a:lnTo>
                <a:lnTo>
                  <a:pt x="6233" y="10942"/>
                </a:lnTo>
                <a:close/>
                <a:moveTo>
                  <a:pt x="5962" y="11051"/>
                </a:moveTo>
                <a:lnTo>
                  <a:pt x="5936" y="11058"/>
                </a:lnTo>
                <a:lnTo>
                  <a:pt x="5931" y="11079"/>
                </a:lnTo>
                <a:lnTo>
                  <a:pt x="5962" y="11105"/>
                </a:lnTo>
                <a:lnTo>
                  <a:pt x="6000" y="11120"/>
                </a:lnTo>
                <a:lnTo>
                  <a:pt x="6015" y="11105"/>
                </a:lnTo>
                <a:lnTo>
                  <a:pt x="6059" y="11105"/>
                </a:lnTo>
                <a:lnTo>
                  <a:pt x="6047" y="11079"/>
                </a:lnTo>
                <a:lnTo>
                  <a:pt x="6015" y="11064"/>
                </a:lnTo>
                <a:lnTo>
                  <a:pt x="5979" y="11058"/>
                </a:lnTo>
                <a:lnTo>
                  <a:pt x="5962" y="11051"/>
                </a:lnTo>
                <a:close/>
                <a:moveTo>
                  <a:pt x="6586" y="11051"/>
                </a:moveTo>
                <a:lnTo>
                  <a:pt x="6579" y="11064"/>
                </a:lnTo>
                <a:lnTo>
                  <a:pt x="6586" y="11099"/>
                </a:lnTo>
                <a:lnTo>
                  <a:pt x="6617" y="11099"/>
                </a:lnTo>
                <a:lnTo>
                  <a:pt x="6659" y="11099"/>
                </a:lnTo>
                <a:lnTo>
                  <a:pt x="6675" y="11079"/>
                </a:lnTo>
                <a:lnTo>
                  <a:pt x="6665" y="11058"/>
                </a:lnTo>
                <a:lnTo>
                  <a:pt x="6632" y="11051"/>
                </a:lnTo>
                <a:lnTo>
                  <a:pt x="6586" y="11051"/>
                </a:lnTo>
                <a:close/>
                <a:moveTo>
                  <a:pt x="17548" y="11058"/>
                </a:moveTo>
                <a:lnTo>
                  <a:pt x="17531" y="11126"/>
                </a:lnTo>
                <a:lnTo>
                  <a:pt x="17526" y="11251"/>
                </a:lnTo>
                <a:lnTo>
                  <a:pt x="17499" y="11223"/>
                </a:lnTo>
                <a:lnTo>
                  <a:pt x="17504" y="11298"/>
                </a:lnTo>
                <a:lnTo>
                  <a:pt x="17509" y="11333"/>
                </a:lnTo>
                <a:lnTo>
                  <a:pt x="17543" y="11373"/>
                </a:lnTo>
                <a:lnTo>
                  <a:pt x="17548" y="11345"/>
                </a:lnTo>
                <a:lnTo>
                  <a:pt x="17569" y="11367"/>
                </a:lnTo>
                <a:lnTo>
                  <a:pt x="17548" y="11388"/>
                </a:lnTo>
                <a:lnTo>
                  <a:pt x="17548" y="11414"/>
                </a:lnTo>
                <a:lnTo>
                  <a:pt x="17574" y="11436"/>
                </a:lnTo>
                <a:lnTo>
                  <a:pt x="17627" y="11423"/>
                </a:lnTo>
                <a:lnTo>
                  <a:pt x="17664" y="11470"/>
                </a:lnTo>
                <a:lnTo>
                  <a:pt x="17681" y="11442"/>
                </a:lnTo>
                <a:lnTo>
                  <a:pt x="17702" y="11483"/>
                </a:lnTo>
                <a:lnTo>
                  <a:pt x="17744" y="11517"/>
                </a:lnTo>
                <a:lnTo>
                  <a:pt x="17755" y="11483"/>
                </a:lnTo>
                <a:lnTo>
                  <a:pt x="17734" y="11464"/>
                </a:lnTo>
                <a:lnTo>
                  <a:pt x="17739" y="11423"/>
                </a:lnTo>
                <a:lnTo>
                  <a:pt x="17664" y="11380"/>
                </a:lnTo>
                <a:lnTo>
                  <a:pt x="17637" y="11388"/>
                </a:lnTo>
                <a:lnTo>
                  <a:pt x="17611" y="11380"/>
                </a:lnTo>
                <a:lnTo>
                  <a:pt x="17596" y="11320"/>
                </a:lnTo>
                <a:lnTo>
                  <a:pt x="17606" y="11257"/>
                </a:lnTo>
                <a:lnTo>
                  <a:pt x="17637" y="11230"/>
                </a:lnTo>
                <a:lnTo>
                  <a:pt x="17654" y="11167"/>
                </a:lnTo>
                <a:lnTo>
                  <a:pt x="17632" y="11105"/>
                </a:lnTo>
                <a:lnTo>
                  <a:pt x="17642" y="11079"/>
                </a:lnTo>
                <a:lnTo>
                  <a:pt x="17637" y="11058"/>
                </a:lnTo>
                <a:lnTo>
                  <a:pt x="17622" y="11079"/>
                </a:lnTo>
                <a:lnTo>
                  <a:pt x="17584" y="11058"/>
                </a:lnTo>
                <a:lnTo>
                  <a:pt x="17548" y="11058"/>
                </a:lnTo>
                <a:close/>
                <a:moveTo>
                  <a:pt x="17526" y="11449"/>
                </a:moveTo>
                <a:lnTo>
                  <a:pt x="17558" y="11504"/>
                </a:lnTo>
                <a:lnTo>
                  <a:pt x="17579" y="11545"/>
                </a:lnTo>
                <a:lnTo>
                  <a:pt x="17596" y="11476"/>
                </a:lnTo>
                <a:lnTo>
                  <a:pt x="17579" y="11449"/>
                </a:lnTo>
                <a:lnTo>
                  <a:pt x="17526" y="11449"/>
                </a:lnTo>
                <a:close/>
                <a:moveTo>
                  <a:pt x="17755" y="11517"/>
                </a:moveTo>
                <a:lnTo>
                  <a:pt x="17792" y="11573"/>
                </a:lnTo>
                <a:lnTo>
                  <a:pt x="17792" y="11607"/>
                </a:lnTo>
                <a:lnTo>
                  <a:pt x="17760" y="11601"/>
                </a:lnTo>
                <a:lnTo>
                  <a:pt x="17770" y="11642"/>
                </a:lnTo>
                <a:lnTo>
                  <a:pt x="17787" y="11648"/>
                </a:lnTo>
                <a:lnTo>
                  <a:pt x="17787" y="11704"/>
                </a:lnTo>
                <a:lnTo>
                  <a:pt x="17819" y="11683"/>
                </a:lnTo>
                <a:lnTo>
                  <a:pt x="17802" y="11635"/>
                </a:lnTo>
                <a:lnTo>
                  <a:pt x="17802" y="11614"/>
                </a:lnTo>
                <a:lnTo>
                  <a:pt x="17845" y="11635"/>
                </a:lnTo>
                <a:lnTo>
                  <a:pt x="17829" y="11545"/>
                </a:lnTo>
                <a:lnTo>
                  <a:pt x="17814" y="11517"/>
                </a:lnTo>
                <a:lnTo>
                  <a:pt x="17755" y="11517"/>
                </a:lnTo>
                <a:close/>
                <a:moveTo>
                  <a:pt x="17616" y="11567"/>
                </a:moveTo>
                <a:lnTo>
                  <a:pt x="17627" y="11607"/>
                </a:lnTo>
                <a:lnTo>
                  <a:pt x="17622" y="11642"/>
                </a:lnTo>
                <a:lnTo>
                  <a:pt x="17627" y="11676"/>
                </a:lnTo>
                <a:lnTo>
                  <a:pt x="17664" y="11655"/>
                </a:lnTo>
                <a:lnTo>
                  <a:pt x="17691" y="11620"/>
                </a:lnTo>
                <a:lnTo>
                  <a:pt x="17691" y="11595"/>
                </a:lnTo>
                <a:lnTo>
                  <a:pt x="17654" y="11595"/>
                </a:lnTo>
                <a:lnTo>
                  <a:pt x="17616" y="11567"/>
                </a:lnTo>
                <a:close/>
                <a:moveTo>
                  <a:pt x="17478" y="11607"/>
                </a:moveTo>
                <a:lnTo>
                  <a:pt x="17451" y="11683"/>
                </a:lnTo>
                <a:lnTo>
                  <a:pt x="17415" y="11738"/>
                </a:lnTo>
                <a:lnTo>
                  <a:pt x="17371" y="11786"/>
                </a:lnTo>
                <a:lnTo>
                  <a:pt x="17345" y="11835"/>
                </a:lnTo>
                <a:lnTo>
                  <a:pt x="17420" y="11766"/>
                </a:lnTo>
                <a:lnTo>
                  <a:pt x="17451" y="11711"/>
                </a:lnTo>
                <a:lnTo>
                  <a:pt x="17489" y="11670"/>
                </a:lnTo>
                <a:lnTo>
                  <a:pt x="17478" y="11607"/>
                </a:lnTo>
                <a:close/>
                <a:moveTo>
                  <a:pt x="17744" y="11620"/>
                </a:moveTo>
                <a:lnTo>
                  <a:pt x="17702" y="11689"/>
                </a:lnTo>
                <a:lnTo>
                  <a:pt x="17712" y="11642"/>
                </a:lnTo>
                <a:lnTo>
                  <a:pt x="17681" y="11648"/>
                </a:lnTo>
                <a:lnTo>
                  <a:pt x="17676" y="11689"/>
                </a:lnTo>
                <a:lnTo>
                  <a:pt x="17659" y="11717"/>
                </a:lnTo>
                <a:lnTo>
                  <a:pt x="17649" y="11732"/>
                </a:lnTo>
                <a:lnTo>
                  <a:pt x="17686" y="11786"/>
                </a:lnTo>
                <a:lnTo>
                  <a:pt x="17702" y="11766"/>
                </a:lnTo>
                <a:lnTo>
                  <a:pt x="17717" y="11717"/>
                </a:lnTo>
                <a:lnTo>
                  <a:pt x="17739" y="11689"/>
                </a:lnTo>
                <a:lnTo>
                  <a:pt x="17744" y="11620"/>
                </a:lnTo>
                <a:close/>
                <a:moveTo>
                  <a:pt x="6936" y="11642"/>
                </a:moveTo>
                <a:lnTo>
                  <a:pt x="6905" y="11655"/>
                </a:lnTo>
                <a:lnTo>
                  <a:pt x="6905" y="11683"/>
                </a:lnTo>
                <a:lnTo>
                  <a:pt x="6888" y="11704"/>
                </a:lnTo>
                <a:lnTo>
                  <a:pt x="6898" y="11711"/>
                </a:lnTo>
                <a:lnTo>
                  <a:pt x="6946" y="11704"/>
                </a:lnTo>
                <a:lnTo>
                  <a:pt x="6951" y="11648"/>
                </a:lnTo>
                <a:lnTo>
                  <a:pt x="6936" y="11642"/>
                </a:lnTo>
                <a:close/>
                <a:moveTo>
                  <a:pt x="15181" y="11723"/>
                </a:moveTo>
                <a:lnTo>
                  <a:pt x="15154" y="11848"/>
                </a:lnTo>
                <a:lnTo>
                  <a:pt x="15164" y="11958"/>
                </a:lnTo>
                <a:lnTo>
                  <a:pt x="15196" y="12020"/>
                </a:lnTo>
                <a:lnTo>
                  <a:pt x="15244" y="11998"/>
                </a:lnTo>
                <a:lnTo>
                  <a:pt x="15270" y="11979"/>
                </a:lnTo>
                <a:lnTo>
                  <a:pt x="15275" y="11904"/>
                </a:lnTo>
                <a:lnTo>
                  <a:pt x="15249" y="11820"/>
                </a:lnTo>
                <a:lnTo>
                  <a:pt x="15222" y="11766"/>
                </a:lnTo>
                <a:lnTo>
                  <a:pt x="15181" y="11723"/>
                </a:lnTo>
                <a:close/>
                <a:moveTo>
                  <a:pt x="17824" y="11732"/>
                </a:moveTo>
                <a:lnTo>
                  <a:pt x="17829" y="11792"/>
                </a:lnTo>
                <a:lnTo>
                  <a:pt x="17787" y="11792"/>
                </a:lnTo>
                <a:lnTo>
                  <a:pt x="17775" y="11827"/>
                </a:lnTo>
                <a:lnTo>
                  <a:pt x="17734" y="11848"/>
                </a:lnTo>
                <a:lnTo>
                  <a:pt x="17712" y="11814"/>
                </a:lnTo>
                <a:lnTo>
                  <a:pt x="17681" y="11842"/>
                </a:lnTo>
                <a:lnTo>
                  <a:pt x="17642" y="11861"/>
                </a:lnTo>
                <a:lnTo>
                  <a:pt x="17622" y="11923"/>
                </a:lnTo>
                <a:lnTo>
                  <a:pt x="17632" y="11945"/>
                </a:lnTo>
                <a:lnTo>
                  <a:pt x="17676" y="11904"/>
                </a:lnTo>
                <a:lnTo>
                  <a:pt x="17702" y="11910"/>
                </a:lnTo>
                <a:lnTo>
                  <a:pt x="17717" y="11876"/>
                </a:lnTo>
                <a:lnTo>
                  <a:pt x="17755" y="11910"/>
                </a:lnTo>
                <a:lnTo>
                  <a:pt x="17739" y="11951"/>
                </a:lnTo>
                <a:lnTo>
                  <a:pt x="17755" y="12007"/>
                </a:lnTo>
                <a:lnTo>
                  <a:pt x="17824" y="12048"/>
                </a:lnTo>
                <a:lnTo>
                  <a:pt x="17840" y="12013"/>
                </a:lnTo>
                <a:lnTo>
                  <a:pt x="17819" y="11958"/>
                </a:lnTo>
                <a:lnTo>
                  <a:pt x="17850" y="11917"/>
                </a:lnTo>
                <a:lnTo>
                  <a:pt x="17872" y="11992"/>
                </a:lnTo>
                <a:lnTo>
                  <a:pt x="17888" y="11923"/>
                </a:lnTo>
                <a:lnTo>
                  <a:pt x="17888" y="11882"/>
                </a:lnTo>
                <a:lnTo>
                  <a:pt x="17882" y="11835"/>
                </a:lnTo>
                <a:lnTo>
                  <a:pt x="17877" y="11807"/>
                </a:lnTo>
                <a:lnTo>
                  <a:pt x="17872" y="11766"/>
                </a:lnTo>
                <a:lnTo>
                  <a:pt x="17824" y="11732"/>
                </a:lnTo>
                <a:close/>
                <a:moveTo>
                  <a:pt x="17318" y="11945"/>
                </a:moveTo>
                <a:lnTo>
                  <a:pt x="17287" y="12007"/>
                </a:lnTo>
                <a:lnTo>
                  <a:pt x="17243" y="12054"/>
                </a:lnTo>
                <a:lnTo>
                  <a:pt x="17190" y="12095"/>
                </a:lnTo>
                <a:lnTo>
                  <a:pt x="17170" y="12123"/>
                </a:lnTo>
                <a:lnTo>
                  <a:pt x="17144" y="12170"/>
                </a:lnTo>
                <a:lnTo>
                  <a:pt x="17100" y="12232"/>
                </a:lnTo>
                <a:lnTo>
                  <a:pt x="17031" y="12247"/>
                </a:lnTo>
                <a:lnTo>
                  <a:pt x="17004" y="12260"/>
                </a:lnTo>
                <a:lnTo>
                  <a:pt x="16994" y="12329"/>
                </a:lnTo>
                <a:lnTo>
                  <a:pt x="16946" y="12342"/>
                </a:lnTo>
                <a:lnTo>
                  <a:pt x="16904" y="12316"/>
                </a:lnTo>
                <a:lnTo>
                  <a:pt x="16871" y="12363"/>
                </a:lnTo>
                <a:lnTo>
                  <a:pt x="16861" y="12432"/>
                </a:lnTo>
                <a:lnTo>
                  <a:pt x="16871" y="12501"/>
                </a:lnTo>
                <a:lnTo>
                  <a:pt x="16898" y="12563"/>
                </a:lnTo>
                <a:lnTo>
                  <a:pt x="16931" y="12582"/>
                </a:lnTo>
                <a:lnTo>
                  <a:pt x="16936" y="12686"/>
                </a:lnTo>
                <a:lnTo>
                  <a:pt x="16984" y="12694"/>
                </a:lnTo>
                <a:lnTo>
                  <a:pt x="17026" y="12694"/>
                </a:lnTo>
                <a:lnTo>
                  <a:pt x="17047" y="12728"/>
                </a:lnTo>
                <a:lnTo>
                  <a:pt x="17117" y="12701"/>
                </a:lnTo>
                <a:lnTo>
                  <a:pt x="17144" y="12720"/>
                </a:lnTo>
                <a:lnTo>
                  <a:pt x="17185" y="12728"/>
                </a:lnTo>
                <a:lnTo>
                  <a:pt x="17207" y="12776"/>
                </a:lnTo>
                <a:lnTo>
                  <a:pt x="17277" y="12741"/>
                </a:lnTo>
                <a:lnTo>
                  <a:pt x="17282" y="12769"/>
                </a:lnTo>
                <a:lnTo>
                  <a:pt x="17308" y="12651"/>
                </a:lnTo>
                <a:lnTo>
                  <a:pt x="17308" y="12576"/>
                </a:lnTo>
                <a:lnTo>
                  <a:pt x="17361" y="12529"/>
                </a:lnTo>
                <a:lnTo>
                  <a:pt x="17361" y="12460"/>
                </a:lnTo>
                <a:lnTo>
                  <a:pt x="17383" y="12404"/>
                </a:lnTo>
                <a:lnTo>
                  <a:pt x="17451" y="12398"/>
                </a:lnTo>
                <a:lnTo>
                  <a:pt x="17383" y="12329"/>
                </a:lnTo>
                <a:lnTo>
                  <a:pt x="17393" y="12295"/>
                </a:lnTo>
                <a:lnTo>
                  <a:pt x="17350" y="12226"/>
                </a:lnTo>
                <a:lnTo>
                  <a:pt x="17383" y="12157"/>
                </a:lnTo>
                <a:lnTo>
                  <a:pt x="17425" y="12129"/>
                </a:lnTo>
                <a:lnTo>
                  <a:pt x="17420" y="12095"/>
                </a:lnTo>
                <a:lnTo>
                  <a:pt x="17456" y="12089"/>
                </a:lnTo>
                <a:lnTo>
                  <a:pt x="17463" y="12061"/>
                </a:lnTo>
                <a:lnTo>
                  <a:pt x="17410" y="12041"/>
                </a:lnTo>
                <a:lnTo>
                  <a:pt x="17371" y="12013"/>
                </a:lnTo>
                <a:lnTo>
                  <a:pt x="17371" y="11985"/>
                </a:lnTo>
                <a:lnTo>
                  <a:pt x="17340" y="11945"/>
                </a:lnTo>
                <a:lnTo>
                  <a:pt x="17318" y="11945"/>
                </a:lnTo>
                <a:close/>
                <a:moveTo>
                  <a:pt x="16068" y="12054"/>
                </a:moveTo>
                <a:lnTo>
                  <a:pt x="16068" y="12095"/>
                </a:lnTo>
                <a:lnTo>
                  <a:pt x="16133" y="12179"/>
                </a:lnTo>
                <a:lnTo>
                  <a:pt x="16175" y="12220"/>
                </a:lnTo>
                <a:lnTo>
                  <a:pt x="16206" y="12282"/>
                </a:lnTo>
                <a:lnTo>
                  <a:pt x="16259" y="12329"/>
                </a:lnTo>
                <a:lnTo>
                  <a:pt x="16281" y="12391"/>
                </a:lnTo>
                <a:lnTo>
                  <a:pt x="16298" y="12454"/>
                </a:lnTo>
                <a:lnTo>
                  <a:pt x="16351" y="12514"/>
                </a:lnTo>
                <a:lnTo>
                  <a:pt x="16392" y="12617"/>
                </a:lnTo>
                <a:lnTo>
                  <a:pt x="16426" y="12673"/>
                </a:lnTo>
                <a:lnTo>
                  <a:pt x="16467" y="12735"/>
                </a:lnTo>
                <a:lnTo>
                  <a:pt x="16494" y="12782"/>
                </a:lnTo>
                <a:lnTo>
                  <a:pt x="16569" y="12844"/>
                </a:lnTo>
                <a:lnTo>
                  <a:pt x="16617" y="12907"/>
                </a:lnTo>
                <a:lnTo>
                  <a:pt x="16680" y="12907"/>
                </a:lnTo>
                <a:lnTo>
                  <a:pt x="16680" y="12789"/>
                </a:lnTo>
                <a:lnTo>
                  <a:pt x="16697" y="12694"/>
                </a:lnTo>
                <a:lnTo>
                  <a:pt x="16670" y="12645"/>
                </a:lnTo>
                <a:lnTo>
                  <a:pt x="16627" y="12638"/>
                </a:lnTo>
                <a:lnTo>
                  <a:pt x="16605" y="12597"/>
                </a:lnTo>
                <a:lnTo>
                  <a:pt x="16595" y="12548"/>
                </a:lnTo>
                <a:lnTo>
                  <a:pt x="16574" y="12542"/>
                </a:lnTo>
                <a:lnTo>
                  <a:pt x="16542" y="12522"/>
                </a:lnTo>
                <a:lnTo>
                  <a:pt x="16564" y="12460"/>
                </a:lnTo>
                <a:lnTo>
                  <a:pt x="16520" y="12426"/>
                </a:lnTo>
                <a:lnTo>
                  <a:pt x="16489" y="12363"/>
                </a:lnTo>
                <a:lnTo>
                  <a:pt x="16436" y="12308"/>
                </a:lnTo>
                <a:lnTo>
                  <a:pt x="16377" y="12308"/>
                </a:lnTo>
                <a:lnTo>
                  <a:pt x="16324" y="12226"/>
                </a:lnTo>
                <a:lnTo>
                  <a:pt x="16293" y="12198"/>
                </a:lnTo>
                <a:lnTo>
                  <a:pt x="16244" y="12144"/>
                </a:lnTo>
                <a:lnTo>
                  <a:pt x="16196" y="12076"/>
                </a:lnTo>
                <a:lnTo>
                  <a:pt x="16107" y="12054"/>
                </a:lnTo>
                <a:lnTo>
                  <a:pt x="16068" y="12054"/>
                </a:lnTo>
                <a:close/>
                <a:moveTo>
                  <a:pt x="17973" y="12301"/>
                </a:moveTo>
                <a:lnTo>
                  <a:pt x="17952" y="12329"/>
                </a:lnTo>
                <a:lnTo>
                  <a:pt x="17942" y="12391"/>
                </a:lnTo>
                <a:lnTo>
                  <a:pt x="17957" y="12488"/>
                </a:lnTo>
                <a:lnTo>
                  <a:pt x="17983" y="12535"/>
                </a:lnTo>
                <a:lnTo>
                  <a:pt x="18000" y="12522"/>
                </a:lnTo>
                <a:lnTo>
                  <a:pt x="17973" y="12488"/>
                </a:lnTo>
                <a:lnTo>
                  <a:pt x="17983" y="12439"/>
                </a:lnTo>
                <a:lnTo>
                  <a:pt x="18010" y="12445"/>
                </a:lnTo>
                <a:lnTo>
                  <a:pt x="18015" y="12385"/>
                </a:lnTo>
                <a:lnTo>
                  <a:pt x="18010" y="12351"/>
                </a:lnTo>
                <a:lnTo>
                  <a:pt x="17973" y="12342"/>
                </a:lnTo>
                <a:lnTo>
                  <a:pt x="17973" y="12301"/>
                </a:lnTo>
                <a:close/>
                <a:moveTo>
                  <a:pt x="17802" y="12342"/>
                </a:moveTo>
                <a:lnTo>
                  <a:pt x="17744" y="12398"/>
                </a:lnTo>
                <a:lnTo>
                  <a:pt x="17681" y="12398"/>
                </a:lnTo>
                <a:lnTo>
                  <a:pt x="17606" y="12391"/>
                </a:lnTo>
                <a:lnTo>
                  <a:pt x="17558" y="12370"/>
                </a:lnTo>
                <a:lnTo>
                  <a:pt x="17509" y="12426"/>
                </a:lnTo>
                <a:lnTo>
                  <a:pt x="17499" y="12454"/>
                </a:lnTo>
                <a:lnTo>
                  <a:pt x="17468" y="12570"/>
                </a:lnTo>
                <a:lnTo>
                  <a:pt x="17463" y="12625"/>
                </a:lnTo>
                <a:lnTo>
                  <a:pt x="17436" y="12673"/>
                </a:lnTo>
                <a:lnTo>
                  <a:pt x="17456" y="12728"/>
                </a:lnTo>
                <a:lnTo>
                  <a:pt x="17478" y="12728"/>
                </a:lnTo>
                <a:lnTo>
                  <a:pt x="17489" y="12804"/>
                </a:lnTo>
                <a:lnTo>
                  <a:pt x="17473" y="12872"/>
                </a:lnTo>
                <a:lnTo>
                  <a:pt x="17494" y="12892"/>
                </a:lnTo>
                <a:lnTo>
                  <a:pt x="17531" y="12879"/>
                </a:lnTo>
                <a:lnTo>
                  <a:pt x="17531" y="12776"/>
                </a:lnTo>
                <a:lnTo>
                  <a:pt x="17526" y="12686"/>
                </a:lnTo>
                <a:lnTo>
                  <a:pt x="17563" y="12666"/>
                </a:lnTo>
                <a:lnTo>
                  <a:pt x="17558" y="12735"/>
                </a:lnTo>
                <a:lnTo>
                  <a:pt x="17601" y="12782"/>
                </a:lnTo>
                <a:lnTo>
                  <a:pt x="17596" y="12810"/>
                </a:lnTo>
                <a:lnTo>
                  <a:pt x="17611" y="12832"/>
                </a:lnTo>
                <a:lnTo>
                  <a:pt x="17664" y="12804"/>
                </a:lnTo>
                <a:lnTo>
                  <a:pt x="17637" y="12866"/>
                </a:lnTo>
                <a:lnTo>
                  <a:pt x="17659" y="12885"/>
                </a:lnTo>
                <a:lnTo>
                  <a:pt x="17691" y="12866"/>
                </a:lnTo>
                <a:lnTo>
                  <a:pt x="17691" y="12817"/>
                </a:lnTo>
                <a:lnTo>
                  <a:pt x="17642" y="12728"/>
                </a:lnTo>
                <a:lnTo>
                  <a:pt x="17654" y="12707"/>
                </a:lnTo>
                <a:lnTo>
                  <a:pt x="17596" y="12610"/>
                </a:lnTo>
                <a:lnTo>
                  <a:pt x="17649" y="12576"/>
                </a:lnTo>
                <a:lnTo>
                  <a:pt x="17676" y="12535"/>
                </a:lnTo>
                <a:lnTo>
                  <a:pt x="17696" y="12548"/>
                </a:lnTo>
                <a:lnTo>
                  <a:pt x="17702" y="12514"/>
                </a:lnTo>
                <a:lnTo>
                  <a:pt x="17596" y="12535"/>
                </a:lnTo>
                <a:lnTo>
                  <a:pt x="17563" y="12570"/>
                </a:lnTo>
                <a:lnTo>
                  <a:pt x="17509" y="12507"/>
                </a:lnTo>
                <a:lnTo>
                  <a:pt x="17521" y="12445"/>
                </a:lnTo>
                <a:lnTo>
                  <a:pt x="17569" y="12439"/>
                </a:lnTo>
                <a:lnTo>
                  <a:pt x="17669" y="12432"/>
                </a:lnTo>
                <a:lnTo>
                  <a:pt x="17722" y="12445"/>
                </a:lnTo>
                <a:lnTo>
                  <a:pt x="17765" y="12432"/>
                </a:lnTo>
                <a:lnTo>
                  <a:pt x="17814" y="12357"/>
                </a:lnTo>
                <a:lnTo>
                  <a:pt x="17802" y="12342"/>
                </a:lnTo>
                <a:close/>
                <a:moveTo>
                  <a:pt x="18227" y="12494"/>
                </a:moveTo>
                <a:lnTo>
                  <a:pt x="18201" y="12514"/>
                </a:lnTo>
                <a:lnTo>
                  <a:pt x="18121" y="12535"/>
                </a:lnTo>
                <a:lnTo>
                  <a:pt x="18148" y="12570"/>
                </a:lnTo>
                <a:lnTo>
                  <a:pt x="18201" y="12591"/>
                </a:lnTo>
                <a:lnTo>
                  <a:pt x="18222" y="12632"/>
                </a:lnTo>
                <a:lnTo>
                  <a:pt x="18307" y="12632"/>
                </a:lnTo>
                <a:lnTo>
                  <a:pt x="18314" y="12651"/>
                </a:lnTo>
                <a:lnTo>
                  <a:pt x="18271" y="12651"/>
                </a:lnTo>
                <a:lnTo>
                  <a:pt x="18207" y="12679"/>
                </a:lnTo>
                <a:lnTo>
                  <a:pt x="18254" y="12713"/>
                </a:lnTo>
                <a:lnTo>
                  <a:pt x="18254" y="12748"/>
                </a:lnTo>
                <a:lnTo>
                  <a:pt x="18266" y="12776"/>
                </a:lnTo>
                <a:lnTo>
                  <a:pt x="18287" y="12769"/>
                </a:lnTo>
                <a:lnTo>
                  <a:pt x="18307" y="12728"/>
                </a:lnTo>
                <a:lnTo>
                  <a:pt x="18394" y="12804"/>
                </a:lnTo>
                <a:lnTo>
                  <a:pt x="18440" y="12804"/>
                </a:lnTo>
                <a:lnTo>
                  <a:pt x="18553" y="12872"/>
                </a:lnTo>
                <a:lnTo>
                  <a:pt x="18585" y="12935"/>
                </a:lnTo>
                <a:lnTo>
                  <a:pt x="18595" y="13016"/>
                </a:lnTo>
                <a:lnTo>
                  <a:pt x="18563" y="13038"/>
                </a:lnTo>
                <a:lnTo>
                  <a:pt x="18537" y="13098"/>
                </a:lnTo>
                <a:lnTo>
                  <a:pt x="18611" y="13098"/>
                </a:lnTo>
                <a:lnTo>
                  <a:pt x="18626" y="13072"/>
                </a:lnTo>
                <a:lnTo>
                  <a:pt x="18686" y="13091"/>
                </a:lnTo>
                <a:lnTo>
                  <a:pt x="18733" y="13154"/>
                </a:lnTo>
                <a:lnTo>
                  <a:pt x="18798" y="13154"/>
                </a:lnTo>
                <a:lnTo>
                  <a:pt x="18829" y="13167"/>
                </a:lnTo>
                <a:lnTo>
                  <a:pt x="18877" y="13141"/>
                </a:lnTo>
                <a:lnTo>
                  <a:pt x="18866" y="13085"/>
                </a:lnTo>
                <a:lnTo>
                  <a:pt x="18904" y="13057"/>
                </a:lnTo>
                <a:lnTo>
                  <a:pt x="18952" y="13038"/>
                </a:lnTo>
                <a:lnTo>
                  <a:pt x="19025" y="13072"/>
                </a:lnTo>
                <a:lnTo>
                  <a:pt x="19059" y="13141"/>
                </a:lnTo>
                <a:lnTo>
                  <a:pt x="19090" y="13182"/>
                </a:lnTo>
                <a:lnTo>
                  <a:pt x="19138" y="13229"/>
                </a:lnTo>
                <a:lnTo>
                  <a:pt x="19196" y="13244"/>
                </a:lnTo>
                <a:lnTo>
                  <a:pt x="19245" y="13250"/>
                </a:lnTo>
                <a:lnTo>
                  <a:pt x="19260" y="13270"/>
                </a:lnTo>
                <a:lnTo>
                  <a:pt x="19298" y="13263"/>
                </a:lnTo>
                <a:lnTo>
                  <a:pt x="19308" y="13244"/>
                </a:lnTo>
                <a:lnTo>
                  <a:pt x="19245" y="13210"/>
                </a:lnTo>
                <a:lnTo>
                  <a:pt x="19260" y="13195"/>
                </a:lnTo>
                <a:lnTo>
                  <a:pt x="19218" y="13182"/>
                </a:lnTo>
                <a:lnTo>
                  <a:pt x="19218" y="13147"/>
                </a:lnTo>
                <a:lnTo>
                  <a:pt x="19185" y="13154"/>
                </a:lnTo>
                <a:lnTo>
                  <a:pt x="19148" y="13072"/>
                </a:lnTo>
                <a:lnTo>
                  <a:pt x="19095" y="13023"/>
                </a:lnTo>
                <a:lnTo>
                  <a:pt x="19085" y="12969"/>
                </a:lnTo>
                <a:lnTo>
                  <a:pt x="19138" y="12960"/>
                </a:lnTo>
                <a:lnTo>
                  <a:pt x="19122" y="12920"/>
                </a:lnTo>
                <a:lnTo>
                  <a:pt x="19025" y="12879"/>
                </a:lnTo>
                <a:lnTo>
                  <a:pt x="19015" y="12832"/>
                </a:lnTo>
                <a:lnTo>
                  <a:pt x="18984" y="12797"/>
                </a:lnTo>
                <a:lnTo>
                  <a:pt x="18941" y="12754"/>
                </a:lnTo>
                <a:lnTo>
                  <a:pt x="18834" y="12713"/>
                </a:lnTo>
                <a:lnTo>
                  <a:pt x="18733" y="12660"/>
                </a:lnTo>
                <a:lnTo>
                  <a:pt x="18670" y="12645"/>
                </a:lnTo>
                <a:lnTo>
                  <a:pt x="18626" y="12617"/>
                </a:lnTo>
                <a:lnTo>
                  <a:pt x="18580" y="12591"/>
                </a:lnTo>
                <a:lnTo>
                  <a:pt x="18527" y="12591"/>
                </a:lnTo>
                <a:lnTo>
                  <a:pt x="18457" y="12638"/>
                </a:lnTo>
                <a:lnTo>
                  <a:pt x="18409" y="12720"/>
                </a:lnTo>
                <a:lnTo>
                  <a:pt x="18350" y="12673"/>
                </a:lnTo>
                <a:lnTo>
                  <a:pt x="18334" y="12548"/>
                </a:lnTo>
                <a:lnTo>
                  <a:pt x="18324" y="12522"/>
                </a:lnTo>
                <a:lnTo>
                  <a:pt x="18227" y="12494"/>
                </a:lnTo>
                <a:close/>
                <a:moveTo>
                  <a:pt x="19313" y="12651"/>
                </a:moveTo>
                <a:lnTo>
                  <a:pt x="19298" y="12673"/>
                </a:lnTo>
                <a:lnTo>
                  <a:pt x="19339" y="12694"/>
                </a:lnTo>
                <a:lnTo>
                  <a:pt x="19371" y="12728"/>
                </a:lnTo>
                <a:lnTo>
                  <a:pt x="19398" y="12748"/>
                </a:lnTo>
                <a:lnTo>
                  <a:pt x="19414" y="12776"/>
                </a:lnTo>
                <a:lnTo>
                  <a:pt x="19424" y="12823"/>
                </a:lnTo>
                <a:lnTo>
                  <a:pt x="19441" y="12804"/>
                </a:lnTo>
                <a:lnTo>
                  <a:pt x="19436" y="12763"/>
                </a:lnTo>
                <a:lnTo>
                  <a:pt x="19414" y="12741"/>
                </a:lnTo>
                <a:lnTo>
                  <a:pt x="19388" y="12707"/>
                </a:lnTo>
                <a:lnTo>
                  <a:pt x="19366" y="12694"/>
                </a:lnTo>
                <a:lnTo>
                  <a:pt x="19344" y="12673"/>
                </a:lnTo>
                <a:lnTo>
                  <a:pt x="19313" y="12651"/>
                </a:lnTo>
                <a:close/>
                <a:moveTo>
                  <a:pt x="18053" y="12673"/>
                </a:moveTo>
                <a:lnTo>
                  <a:pt x="17983" y="12679"/>
                </a:lnTo>
                <a:lnTo>
                  <a:pt x="17968" y="12720"/>
                </a:lnTo>
                <a:lnTo>
                  <a:pt x="18010" y="12720"/>
                </a:lnTo>
                <a:lnTo>
                  <a:pt x="18041" y="12720"/>
                </a:lnTo>
                <a:lnTo>
                  <a:pt x="18089" y="12720"/>
                </a:lnTo>
                <a:lnTo>
                  <a:pt x="18143" y="12754"/>
                </a:lnTo>
                <a:lnTo>
                  <a:pt x="18121" y="12701"/>
                </a:lnTo>
                <a:lnTo>
                  <a:pt x="18053" y="12673"/>
                </a:lnTo>
                <a:close/>
                <a:moveTo>
                  <a:pt x="17915" y="12701"/>
                </a:moveTo>
                <a:lnTo>
                  <a:pt x="17855" y="12707"/>
                </a:lnTo>
                <a:lnTo>
                  <a:pt x="17867" y="12735"/>
                </a:lnTo>
                <a:lnTo>
                  <a:pt x="17908" y="12748"/>
                </a:lnTo>
                <a:lnTo>
                  <a:pt x="17930" y="12728"/>
                </a:lnTo>
                <a:lnTo>
                  <a:pt x="17915" y="12701"/>
                </a:lnTo>
                <a:close/>
                <a:moveTo>
                  <a:pt x="19351" y="12776"/>
                </a:moveTo>
                <a:lnTo>
                  <a:pt x="19356" y="12823"/>
                </a:lnTo>
                <a:lnTo>
                  <a:pt x="19324" y="12851"/>
                </a:lnTo>
                <a:lnTo>
                  <a:pt x="19308" y="12872"/>
                </a:lnTo>
                <a:lnTo>
                  <a:pt x="19271" y="12879"/>
                </a:lnTo>
                <a:lnTo>
                  <a:pt x="19265" y="12838"/>
                </a:lnTo>
                <a:lnTo>
                  <a:pt x="19260" y="12844"/>
                </a:lnTo>
                <a:lnTo>
                  <a:pt x="19250" y="12879"/>
                </a:lnTo>
                <a:lnTo>
                  <a:pt x="19218" y="12885"/>
                </a:lnTo>
                <a:lnTo>
                  <a:pt x="19165" y="12872"/>
                </a:lnTo>
                <a:lnTo>
                  <a:pt x="19158" y="12900"/>
                </a:lnTo>
                <a:lnTo>
                  <a:pt x="19196" y="12920"/>
                </a:lnTo>
                <a:lnTo>
                  <a:pt x="19245" y="12941"/>
                </a:lnTo>
                <a:lnTo>
                  <a:pt x="19271" y="12941"/>
                </a:lnTo>
                <a:lnTo>
                  <a:pt x="19303" y="12920"/>
                </a:lnTo>
                <a:lnTo>
                  <a:pt x="19334" y="12907"/>
                </a:lnTo>
                <a:lnTo>
                  <a:pt x="19344" y="12885"/>
                </a:lnTo>
                <a:lnTo>
                  <a:pt x="19378" y="12879"/>
                </a:lnTo>
                <a:lnTo>
                  <a:pt x="19393" y="12832"/>
                </a:lnTo>
                <a:lnTo>
                  <a:pt x="19393" y="12789"/>
                </a:lnTo>
                <a:lnTo>
                  <a:pt x="19383" y="12776"/>
                </a:lnTo>
                <a:lnTo>
                  <a:pt x="19351" y="12776"/>
                </a:lnTo>
                <a:close/>
                <a:moveTo>
                  <a:pt x="19531" y="12844"/>
                </a:moveTo>
                <a:lnTo>
                  <a:pt x="19521" y="12851"/>
                </a:lnTo>
                <a:lnTo>
                  <a:pt x="19537" y="12907"/>
                </a:lnTo>
                <a:lnTo>
                  <a:pt x="19564" y="12954"/>
                </a:lnTo>
                <a:lnTo>
                  <a:pt x="19584" y="12982"/>
                </a:lnTo>
                <a:lnTo>
                  <a:pt x="19600" y="12975"/>
                </a:lnTo>
                <a:lnTo>
                  <a:pt x="19610" y="12954"/>
                </a:lnTo>
                <a:lnTo>
                  <a:pt x="19584" y="12935"/>
                </a:lnTo>
                <a:lnTo>
                  <a:pt x="19552" y="12885"/>
                </a:lnTo>
                <a:lnTo>
                  <a:pt x="19537" y="12866"/>
                </a:lnTo>
                <a:lnTo>
                  <a:pt x="19531" y="12844"/>
                </a:lnTo>
                <a:close/>
                <a:moveTo>
                  <a:pt x="18355" y="12872"/>
                </a:moveTo>
                <a:lnTo>
                  <a:pt x="18340" y="12900"/>
                </a:lnTo>
                <a:lnTo>
                  <a:pt x="18329" y="12926"/>
                </a:lnTo>
                <a:lnTo>
                  <a:pt x="18340" y="12982"/>
                </a:lnTo>
                <a:lnTo>
                  <a:pt x="18367" y="12935"/>
                </a:lnTo>
                <a:lnTo>
                  <a:pt x="18367" y="12900"/>
                </a:lnTo>
                <a:lnTo>
                  <a:pt x="18355" y="12872"/>
                </a:lnTo>
                <a:close/>
                <a:moveTo>
                  <a:pt x="16697" y="12907"/>
                </a:moveTo>
                <a:lnTo>
                  <a:pt x="16653" y="12982"/>
                </a:lnTo>
                <a:lnTo>
                  <a:pt x="16707" y="12988"/>
                </a:lnTo>
                <a:lnTo>
                  <a:pt x="16718" y="13016"/>
                </a:lnTo>
                <a:lnTo>
                  <a:pt x="16825" y="13051"/>
                </a:lnTo>
                <a:lnTo>
                  <a:pt x="16851" y="13038"/>
                </a:lnTo>
                <a:lnTo>
                  <a:pt x="16893" y="13051"/>
                </a:lnTo>
                <a:lnTo>
                  <a:pt x="16958" y="13079"/>
                </a:lnTo>
                <a:lnTo>
                  <a:pt x="17016" y="13091"/>
                </a:lnTo>
                <a:lnTo>
                  <a:pt x="17074" y="13098"/>
                </a:lnTo>
                <a:lnTo>
                  <a:pt x="17127" y="13091"/>
                </a:lnTo>
                <a:lnTo>
                  <a:pt x="17190" y="13126"/>
                </a:lnTo>
                <a:lnTo>
                  <a:pt x="17255" y="13091"/>
                </a:lnTo>
                <a:lnTo>
                  <a:pt x="17185" y="13051"/>
                </a:lnTo>
                <a:lnTo>
                  <a:pt x="17100" y="13038"/>
                </a:lnTo>
                <a:lnTo>
                  <a:pt x="17079" y="12988"/>
                </a:lnTo>
                <a:lnTo>
                  <a:pt x="16968" y="12948"/>
                </a:lnTo>
                <a:lnTo>
                  <a:pt x="16958" y="12982"/>
                </a:lnTo>
                <a:lnTo>
                  <a:pt x="16845" y="12975"/>
                </a:lnTo>
                <a:lnTo>
                  <a:pt x="16835" y="12948"/>
                </a:lnTo>
                <a:lnTo>
                  <a:pt x="16813" y="12941"/>
                </a:lnTo>
                <a:lnTo>
                  <a:pt x="16765" y="12913"/>
                </a:lnTo>
                <a:lnTo>
                  <a:pt x="16697" y="12907"/>
                </a:lnTo>
                <a:close/>
                <a:moveTo>
                  <a:pt x="19644" y="12960"/>
                </a:moveTo>
                <a:lnTo>
                  <a:pt x="19637" y="12975"/>
                </a:lnTo>
                <a:lnTo>
                  <a:pt x="19664" y="13003"/>
                </a:lnTo>
                <a:lnTo>
                  <a:pt x="19685" y="13023"/>
                </a:lnTo>
                <a:lnTo>
                  <a:pt x="19702" y="13016"/>
                </a:lnTo>
                <a:lnTo>
                  <a:pt x="19675" y="12995"/>
                </a:lnTo>
                <a:lnTo>
                  <a:pt x="19644" y="12960"/>
                </a:lnTo>
                <a:close/>
                <a:moveTo>
                  <a:pt x="19750" y="13016"/>
                </a:moveTo>
                <a:lnTo>
                  <a:pt x="19738" y="13023"/>
                </a:lnTo>
                <a:lnTo>
                  <a:pt x="19760" y="13051"/>
                </a:lnTo>
                <a:lnTo>
                  <a:pt x="19792" y="13079"/>
                </a:lnTo>
                <a:lnTo>
                  <a:pt x="19840" y="13106"/>
                </a:lnTo>
                <a:lnTo>
                  <a:pt x="19835" y="13091"/>
                </a:lnTo>
                <a:lnTo>
                  <a:pt x="19823" y="13072"/>
                </a:lnTo>
                <a:lnTo>
                  <a:pt x="19777" y="13038"/>
                </a:lnTo>
                <a:lnTo>
                  <a:pt x="19750" y="13016"/>
                </a:lnTo>
                <a:close/>
                <a:moveTo>
                  <a:pt x="17388" y="13072"/>
                </a:moveTo>
                <a:lnTo>
                  <a:pt x="17371" y="13098"/>
                </a:lnTo>
                <a:lnTo>
                  <a:pt x="17340" y="13098"/>
                </a:lnTo>
                <a:lnTo>
                  <a:pt x="17318" y="13147"/>
                </a:lnTo>
                <a:lnTo>
                  <a:pt x="17350" y="13147"/>
                </a:lnTo>
                <a:lnTo>
                  <a:pt x="17388" y="13132"/>
                </a:lnTo>
                <a:lnTo>
                  <a:pt x="17456" y="13119"/>
                </a:lnTo>
                <a:lnTo>
                  <a:pt x="17441" y="13085"/>
                </a:lnTo>
                <a:lnTo>
                  <a:pt x="17410" y="13091"/>
                </a:lnTo>
                <a:lnTo>
                  <a:pt x="17388" y="13072"/>
                </a:lnTo>
                <a:close/>
                <a:moveTo>
                  <a:pt x="17676" y="13072"/>
                </a:moveTo>
                <a:lnTo>
                  <a:pt x="17627" y="13098"/>
                </a:lnTo>
                <a:lnTo>
                  <a:pt x="17584" y="13106"/>
                </a:lnTo>
                <a:lnTo>
                  <a:pt x="17548" y="13085"/>
                </a:lnTo>
                <a:lnTo>
                  <a:pt x="17504" y="13098"/>
                </a:lnTo>
                <a:lnTo>
                  <a:pt x="17504" y="13126"/>
                </a:lnTo>
                <a:lnTo>
                  <a:pt x="17579" y="13141"/>
                </a:lnTo>
                <a:lnTo>
                  <a:pt x="17669" y="13119"/>
                </a:lnTo>
                <a:lnTo>
                  <a:pt x="17676" y="13072"/>
                </a:lnTo>
                <a:close/>
                <a:moveTo>
                  <a:pt x="17915" y="13085"/>
                </a:moveTo>
                <a:lnTo>
                  <a:pt x="17898" y="13098"/>
                </a:lnTo>
                <a:lnTo>
                  <a:pt x="17855" y="13098"/>
                </a:lnTo>
                <a:lnTo>
                  <a:pt x="17802" y="13119"/>
                </a:lnTo>
                <a:lnTo>
                  <a:pt x="17797" y="13132"/>
                </a:lnTo>
                <a:lnTo>
                  <a:pt x="17739" y="13167"/>
                </a:lnTo>
                <a:lnTo>
                  <a:pt x="17717" y="13210"/>
                </a:lnTo>
                <a:lnTo>
                  <a:pt x="17712" y="13235"/>
                </a:lnTo>
                <a:lnTo>
                  <a:pt x="17717" y="13244"/>
                </a:lnTo>
                <a:lnTo>
                  <a:pt x="17765" y="13229"/>
                </a:lnTo>
                <a:lnTo>
                  <a:pt x="17802" y="13175"/>
                </a:lnTo>
                <a:lnTo>
                  <a:pt x="17855" y="13154"/>
                </a:lnTo>
                <a:lnTo>
                  <a:pt x="17915" y="13119"/>
                </a:lnTo>
                <a:lnTo>
                  <a:pt x="17935" y="13098"/>
                </a:lnTo>
                <a:lnTo>
                  <a:pt x="17915" y="13085"/>
                </a:lnTo>
                <a:close/>
                <a:moveTo>
                  <a:pt x="19876" y="13091"/>
                </a:moveTo>
                <a:lnTo>
                  <a:pt x="19888" y="13132"/>
                </a:lnTo>
                <a:lnTo>
                  <a:pt x="19930" y="13201"/>
                </a:lnTo>
                <a:lnTo>
                  <a:pt x="19941" y="13188"/>
                </a:lnTo>
                <a:lnTo>
                  <a:pt x="19920" y="13154"/>
                </a:lnTo>
                <a:lnTo>
                  <a:pt x="19898" y="13091"/>
                </a:lnTo>
                <a:lnTo>
                  <a:pt x="19876" y="13091"/>
                </a:lnTo>
                <a:close/>
                <a:moveTo>
                  <a:pt x="19823" y="13160"/>
                </a:moveTo>
                <a:lnTo>
                  <a:pt x="19823" y="13188"/>
                </a:lnTo>
                <a:lnTo>
                  <a:pt x="19835" y="13201"/>
                </a:lnTo>
                <a:lnTo>
                  <a:pt x="19871" y="13210"/>
                </a:lnTo>
                <a:lnTo>
                  <a:pt x="19893" y="13210"/>
                </a:lnTo>
                <a:lnTo>
                  <a:pt x="19883" y="13188"/>
                </a:lnTo>
                <a:lnTo>
                  <a:pt x="19866" y="13175"/>
                </a:lnTo>
                <a:lnTo>
                  <a:pt x="19823" y="13160"/>
                </a:lnTo>
                <a:close/>
                <a:moveTo>
                  <a:pt x="17504" y="13167"/>
                </a:moveTo>
                <a:lnTo>
                  <a:pt x="17446" y="13188"/>
                </a:lnTo>
                <a:lnTo>
                  <a:pt x="17526" y="13235"/>
                </a:lnTo>
                <a:lnTo>
                  <a:pt x="17548" y="13235"/>
                </a:lnTo>
                <a:lnTo>
                  <a:pt x="17553" y="13216"/>
                </a:lnTo>
                <a:lnTo>
                  <a:pt x="17531" y="13195"/>
                </a:lnTo>
                <a:lnTo>
                  <a:pt x="17504" y="13167"/>
                </a:lnTo>
                <a:close/>
                <a:moveTo>
                  <a:pt x="19920" y="13235"/>
                </a:moveTo>
                <a:lnTo>
                  <a:pt x="19941" y="13285"/>
                </a:lnTo>
                <a:lnTo>
                  <a:pt x="19983" y="13285"/>
                </a:lnTo>
                <a:lnTo>
                  <a:pt x="19968" y="13257"/>
                </a:lnTo>
                <a:lnTo>
                  <a:pt x="19956" y="13250"/>
                </a:lnTo>
                <a:lnTo>
                  <a:pt x="19920" y="13235"/>
                </a:lnTo>
                <a:close/>
                <a:moveTo>
                  <a:pt x="18824" y="13270"/>
                </a:moveTo>
                <a:lnTo>
                  <a:pt x="18803" y="13298"/>
                </a:lnTo>
                <a:lnTo>
                  <a:pt x="18798" y="13319"/>
                </a:lnTo>
                <a:lnTo>
                  <a:pt x="18786" y="13360"/>
                </a:lnTo>
                <a:lnTo>
                  <a:pt x="18776" y="13401"/>
                </a:lnTo>
                <a:lnTo>
                  <a:pt x="18781" y="13429"/>
                </a:lnTo>
                <a:lnTo>
                  <a:pt x="18771" y="13441"/>
                </a:lnTo>
                <a:lnTo>
                  <a:pt x="18766" y="13504"/>
                </a:lnTo>
                <a:lnTo>
                  <a:pt x="18771" y="13545"/>
                </a:lnTo>
                <a:lnTo>
                  <a:pt x="18766" y="13566"/>
                </a:lnTo>
                <a:lnTo>
                  <a:pt x="18776" y="13607"/>
                </a:lnTo>
                <a:lnTo>
                  <a:pt x="18754" y="13669"/>
                </a:lnTo>
                <a:lnTo>
                  <a:pt x="18749" y="13710"/>
                </a:lnTo>
                <a:lnTo>
                  <a:pt x="18739" y="13744"/>
                </a:lnTo>
                <a:lnTo>
                  <a:pt x="18728" y="13785"/>
                </a:lnTo>
                <a:lnTo>
                  <a:pt x="18686" y="13813"/>
                </a:lnTo>
                <a:lnTo>
                  <a:pt x="18633" y="13785"/>
                </a:lnTo>
                <a:lnTo>
                  <a:pt x="18621" y="13766"/>
                </a:lnTo>
                <a:lnTo>
                  <a:pt x="18595" y="13744"/>
                </a:lnTo>
                <a:lnTo>
                  <a:pt x="18573" y="13744"/>
                </a:lnTo>
                <a:lnTo>
                  <a:pt x="18537" y="13697"/>
                </a:lnTo>
                <a:lnTo>
                  <a:pt x="18505" y="13669"/>
                </a:lnTo>
                <a:lnTo>
                  <a:pt x="18457" y="13648"/>
                </a:lnTo>
                <a:lnTo>
                  <a:pt x="18414" y="13600"/>
                </a:lnTo>
                <a:lnTo>
                  <a:pt x="18409" y="13579"/>
                </a:lnTo>
                <a:lnTo>
                  <a:pt x="18430" y="13545"/>
                </a:lnTo>
                <a:lnTo>
                  <a:pt x="18447" y="13504"/>
                </a:lnTo>
                <a:lnTo>
                  <a:pt x="18440" y="13469"/>
                </a:lnTo>
                <a:lnTo>
                  <a:pt x="18462" y="13469"/>
                </a:lnTo>
                <a:lnTo>
                  <a:pt x="18483" y="13441"/>
                </a:lnTo>
                <a:lnTo>
                  <a:pt x="18500" y="13401"/>
                </a:lnTo>
                <a:lnTo>
                  <a:pt x="18473" y="13360"/>
                </a:lnTo>
                <a:lnTo>
                  <a:pt x="18457" y="13373"/>
                </a:lnTo>
                <a:lnTo>
                  <a:pt x="18435" y="13366"/>
                </a:lnTo>
                <a:lnTo>
                  <a:pt x="18404" y="13388"/>
                </a:lnTo>
                <a:lnTo>
                  <a:pt x="18367" y="13366"/>
                </a:lnTo>
                <a:lnTo>
                  <a:pt x="18350" y="13373"/>
                </a:lnTo>
                <a:lnTo>
                  <a:pt x="18297" y="13353"/>
                </a:lnTo>
                <a:lnTo>
                  <a:pt x="18266" y="13326"/>
                </a:lnTo>
                <a:lnTo>
                  <a:pt x="18227" y="13304"/>
                </a:lnTo>
                <a:lnTo>
                  <a:pt x="18196" y="13319"/>
                </a:lnTo>
                <a:lnTo>
                  <a:pt x="18239" y="13338"/>
                </a:lnTo>
                <a:lnTo>
                  <a:pt x="18244" y="13381"/>
                </a:lnTo>
                <a:lnTo>
                  <a:pt x="18191" y="13394"/>
                </a:lnTo>
                <a:lnTo>
                  <a:pt x="18164" y="13388"/>
                </a:lnTo>
                <a:lnTo>
                  <a:pt x="18128" y="13416"/>
                </a:lnTo>
                <a:lnTo>
                  <a:pt x="18101" y="13457"/>
                </a:lnTo>
                <a:lnTo>
                  <a:pt x="18111" y="13476"/>
                </a:lnTo>
                <a:lnTo>
                  <a:pt x="18084" y="13497"/>
                </a:lnTo>
                <a:lnTo>
                  <a:pt x="18058" y="13560"/>
                </a:lnTo>
                <a:lnTo>
                  <a:pt x="18068" y="13600"/>
                </a:lnTo>
                <a:lnTo>
                  <a:pt x="18031" y="13594"/>
                </a:lnTo>
                <a:lnTo>
                  <a:pt x="17995" y="13594"/>
                </a:lnTo>
                <a:lnTo>
                  <a:pt x="17961" y="13545"/>
                </a:lnTo>
                <a:lnTo>
                  <a:pt x="17920" y="13510"/>
                </a:lnTo>
                <a:lnTo>
                  <a:pt x="17893" y="13525"/>
                </a:lnTo>
                <a:lnTo>
                  <a:pt x="17867" y="13532"/>
                </a:lnTo>
                <a:lnTo>
                  <a:pt x="17867" y="13553"/>
                </a:lnTo>
                <a:lnTo>
                  <a:pt x="17840" y="13545"/>
                </a:lnTo>
                <a:lnTo>
                  <a:pt x="17840" y="13566"/>
                </a:lnTo>
                <a:lnTo>
                  <a:pt x="17809" y="13579"/>
                </a:lnTo>
                <a:lnTo>
                  <a:pt x="17797" y="13607"/>
                </a:lnTo>
                <a:lnTo>
                  <a:pt x="17765" y="13648"/>
                </a:lnTo>
                <a:lnTo>
                  <a:pt x="17755" y="13703"/>
                </a:lnTo>
                <a:lnTo>
                  <a:pt x="17734" y="13691"/>
                </a:lnTo>
                <a:lnTo>
                  <a:pt x="17712" y="13725"/>
                </a:lnTo>
                <a:lnTo>
                  <a:pt x="17734" y="13766"/>
                </a:lnTo>
                <a:lnTo>
                  <a:pt x="17707" y="13779"/>
                </a:lnTo>
                <a:lnTo>
                  <a:pt x="17686" y="13710"/>
                </a:lnTo>
                <a:lnTo>
                  <a:pt x="17642" y="13779"/>
                </a:lnTo>
                <a:lnTo>
                  <a:pt x="17642" y="13819"/>
                </a:lnTo>
                <a:lnTo>
                  <a:pt x="17637" y="13854"/>
                </a:lnTo>
                <a:lnTo>
                  <a:pt x="17606" y="13897"/>
                </a:lnTo>
                <a:lnTo>
                  <a:pt x="17589" y="13938"/>
                </a:lnTo>
                <a:lnTo>
                  <a:pt x="17558" y="13972"/>
                </a:lnTo>
                <a:lnTo>
                  <a:pt x="17494" y="13991"/>
                </a:lnTo>
                <a:lnTo>
                  <a:pt x="17463" y="13991"/>
                </a:lnTo>
                <a:lnTo>
                  <a:pt x="17451" y="14000"/>
                </a:lnTo>
                <a:lnTo>
                  <a:pt x="17441" y="14019"/>
                </a:lnTo>
                <a:lnTo>
                  <a:pt x="17403" y="14026"/>
                </a:lnTo>
                <a:lnTo>
                  <a:pt x="17361" y="14054"/>
                </a:lnTo>
                <a:lnTo>
                  <a:pt x="17345" y="14047"/>
                </a:lnTo>
                <a:lnTo>
                  <a:pt x="17318" y="14054"/>
                </a:lnTo>
                <a:lnTo>
                  <a:pt x="17270" y="14081"/>
                </a:lnTo>
                <a:lnTo>
                  <a:pt x="17243" y="14116"/>
                </a:lnTo>
                <a:lnTo>
                  <a:pt x="17197" y="14144"/>
                </a:lnTo>
                <a:lnTo>
                  <a:pt x="17170" y="14197"/>
                </a:lnTo>
                <a:lnTo>
                  <a:pt x="17164" y="14137"/>
                </a:lnTo>
                <a:lnTo>
                  <a:pt x="17144" y="14191"/>
                </a:lnTo>
                <a:lnTo>
                  <a:pt x="17149" y="14240"/>
                </a:lnTo>
                <a:lnTo>
                  <a:pt x="17144" y="14281"/>
                </a:lnTo>
                <a:lnTo>
                  <a:pt x="17127" y="14300"/>
                </a:lnTo>
                <a:lnTo>
                  <a:pt x="17122" y="14350"/>
                </a:lnTo>
                <a:lnTo>
                  <a:pt x="17137" y="14378"/>
                </a:lnTo>
                <a:lnTo>
                  <a:pt x="17144" y="14404"/>
                </a:lnTo>
                <a:lnTo>
                  <a:pt x="17170" y="14466"/>
                </a:lnTo>
                <a:lnTo>
                  <a:pt x="17170" y="14507"/>
                </a:lnTo>
                <a:lnTo>
                  <a:pt x="17154" y="14481"/>
                </a:lnTo>
                <a:lnTo>
                  <a:pt x="17127" y="14453"/>
                </a:lnTo>
                <a:lnTo>
                  <a:pt x="17144" y="14528"/>
                </a:lnTo>
                <a:lnTo>
                  <a:pt x="17122" y="14494"/>
                </a:lnTo>
                <a:lnTo>
                  <a:pt x="17127" y="14528"/>
                </a:lnTo>
                <a:lnTo>
                  <a:pt x="17159" y="14597"/>
                </a:lnTo>
                <a:lnTo>
                  <a:pt x="17170" y="14666"/>
                </a:lnTo>
                <a:lnTo>
                  <a:pt x="17197" y="14700"/>
                </a:lnTo>
                <a:lnTo>
                  <a:pt x="17197" y="14721"/>
                </a:lnTo>
                <a:lnTo>
                  <a:pt x="17217" y="14775"/>
                </a:lnTo>
                <a:lnTo>
                  <a:pt x="17217" y="14831"/>
                </a:lnTo>
                <a:lnTo>
                  <a:pt x="17228" y="14878"/>
                </a:lnTo>
                <a:lnTo>
                  <a:pt x="17255" y="14968"/>
                </a:lnTo>
                <a:lnTo>
                  <a:pt x="17265" y="15016"/>
                </a:lnTo>
                <a:lnTo>
                  <a:pt x="17255" y="15078"/>
                </a:lnTo>
                <a:lnTo>
                  <a:pt x="17260" y="15112"/>
                </a:lnTo>
                <a:lnTo>
                  <a:pt x="17250" y="15134"/>
                </a:lnTo>
                <a:lnTo>
                  <a:pt x="17217" y="15147"/>
                </a:lnTo>
                <a:lnTo>
                  <a:pt x="17217" y="15194"/>
                </a:lnTo>
                <a:lnTo>
                  <a:pt x="17250" y="15215"/>
                </a:lnTo>
                <a:lnTo>
                  <a:pt x="17313" y="15271"/>
                </a:lnTo>
                <a:lnTo>
                  <a:pt x="17350" y="15271"/>
                </a:lnTo>
                <a:lnTo>
                  <a:pt x="17393" y="15278"/>
                </a:lnTo>
                <a:lnTo>
                  <a:pt x="17420" y="15250"/>
                </a:lnTo>
                <a:lnTo>
                  <a:pt x="17451" y="15222"/>
                </a:lnTo>
                <a:lnTo>
                  <a:pt x="17468" y="15222"/>
                </a:lnTo>
                <a:lnTo>
                  <a:pt x="17499" y="15175"/>
                </a:lnTo>
                <a:lnTo>
                  <a:pt x="17543" y="15175"/>
                </a:lnTo>
                <a:lnTo>
                  <a:pt x="17584" y="15160"/>
                </a:lnTo>
                <a:lnTo>
                  <a:pt x="17637" y="15181"/>
                </a:lnTo>
                <a:lnTo>
                  <a:pt x="17669" y="15175"/>
                </a:lnTo>
                <a:lnTo>
                  <a:pt x="17722" y="15168"/>
                </a:lnTo>
                <a:lnTo>
                  <a:pt x="17744" y="15134"/>
                </a:lnTo>
                <a:lnTo>
                  <a:pt x="17755" y="15084"/>
                </a:lnTo>
                <a:lnTo>
                  <a:pt x="17802" y="15065"/>
                </a:lnTo>
                <a:lnTo>
                  <a:pt x="17867" y="15016"/>
                </a:lnTo>
                <a:lnTo>
                  <a:pt x="17925" y="15022"/>
                </a:lnTo>
                <a:lnTo>
                  <a:pt x="17988" y="14996"/>
                </a:lnTo>
                <a:lnTo>
                  <a:pt x="18063" y="14962"/>
                </a:lnTo>
                <a:lnTo>
                  <a:pt x="18169" y="14953"/>
                </a:lnTo>
                <a:lnTo>
                  <a:pt x="18222" y="14996"/>
                </a:lnTo>
                <a:lnTo>
                  <a:pt x="18266" y="15003"/>
                </a:lnTo>
                <a:lnTo>
                  <a:pt x="18340" y="15056"/>
                </a:lnTo>
                <a:lnTo>
                  <a:pt x="18329" y="15078"/>
                </a:lnTo>
                <a:lnTo>
                  <a:pt x="18360" y="15106"/>
                </a:lnTo>
                <a:lnTo>
                  <a:pt x="18399" y="15175"/>
                </a:lnTo>
                <a:lnTo>
                  <a:pt x="18399" y="15222"/>
                </a:lnTo>
                <a:lnTo>
                  <a:pt x="18440" y="15256"/>
                </a:lnTo>
                <a:lnTo>
                  <a:pt x="18462" y="15187"/>
                </a:lnTo>
                <a:lnTo>
                  <a:pt x="18500" y="15153"/>
                </a:lnTo>
                <a:lnTo>
                  <a:pt x="18547" y="15078"/>
                </a:lnTo>
                <a:lnTo>
                  <a:pt x="18553" y="15147"/>
                </a:lnTo>
                <a:lnTo>
                  <a:pt x="18532" y="15187"/>
                </a:lnTo>
                <a:lnTo>
                  <a:pt x="18520" y="15243"/>
                </a:lnTo>
                <a:lnTo>
                  <a:pt x="18488" y="15291"/>
                </a:lnTo>
                <a:lnTo>
                  <a:pt x="18542" y="15278"/>
                </a:lnTo>
                <a:lnTo>
                  <a:pt x="18568" y="15215"/>
                </a:lnTo>
                <a:lnTo>
                  <a:pt x="18585" y="15284"/>
                </a:lnTo>
                <a:lnTo>
                  <a:pt x="18563" y="15325"/>
                </a:lnTo>
                <a:lnTo>
                  <a:pt x="18621" y="15340"/>
                </a:lnTo>
                <a:lnTo>
                  <a:pt x="18648" y="15374"/>
                </a:lnTo>
                <a:lnTo>
                  <a:pt x="18665" y="15422"/>
                </a:lnTo>
                <a:lnTo>
                  <a:pt x="18675" y="15490"/>
                </a:lnTo>
                <a:lnTo>
                  <a:pt x="18713" y="15553"/>
                </a:lnTo>
                <a:lnTo>
                  <a:pt x="18771" y="15580"/>
                </a:lnTo>
                <a:lnTo>
                  <a:pt x="18803" y="15587"/>
                </a:lnTo>
                <a:lnTo>
                  <a:pt x="18834" y="15600"/>
                </a:lnTo>
                <a:lnTo>
                  <a:pt x="18887" y="15628"/>
                </a:lnTo>
                <a:lnTo>
                  <a:pt x="18936" y="15559"/>
                </a:lnTo>
                <a:lnTo>
                  <a:pt x="18967" y="15537"/>
                </a:lnTo>
                <a:lnTo>
                  <a:pt x="18962" y="15593"/>
                </a:lnTo>
                <a:lnTo>
                  <a:pt x="18994" y="15606"/>
                </a:lnTo>
                <a:lnTo>
                  <a:pt x="19042" y="15649"/>
                </a:lnTo>
                <a:lnTo>
                  <a:pt x="19078" y="15606"/>
                </a:lnTo>
                <a:lnTo>
                  <a:pt x="19105" y="15572"/>
                </a:lnTo>
                <a:lnTo>
                  <a:pt x="19158" y="15531"/>
                </a:lnTo>
                <a:lnTo>
                  <a:pt x="19228" y="15531"/>
                </a:lnTo>
                <a:lnTo>
                  <a:pt x="19260" y="15497"/>
                </a:lnTo>
                <a:lnTo>
                  <a:pt x="19255" y="15462"/>
                </a:lnTo>
                <a:lnTo>
                  <a:pt x="19265" y="15400"/>
                </a:lnTo>
                <a:lnTo>
                  <a:pt x="19276" y="15331"/>
                </a:lnTo>
                <a:lnTo>
                  <a:pt x="19303" y="15284"/>
                </a:lnTo>
                <a:lnTo>
                  <a:pt x="19318" y="15209"/>
                </a:lnTo>
                <a:lnTo>
                  <a:pt x="19339" y="15160"/>
                </a:lnTo>
                <a:lnTo>
                  <a:pt x="19361" y="15091"/>
                </a:lnTo>
                <a:lnTo>
                  <a:pt x="19404" y="15050"/>
                </a:lnTo>
                <a:lnTo>
                  <a:pt x="19431" y="14968"/>
                </a:lnTo>
                <a:lnTo>
                  <a:pt x="19441" y="14906"/>
                </a:lnTo>
                <a:lnTo>
                  <a:pt x="19441" y="14859"/>
                </a:lnTo>
                <a:lnTo>
                  <a:pt x="19451" y="14775"/>
                </a:lnTo>
                <a:lnTo>
                  <a:pt x="19462" y="14741"/>
                </a:lnTo>
                <a:lnTo>
                  <a:pt x="19467" y="14666"/>
                </a:lnTo>
                <a:lnTo>
                  <a:pt x="19441" y="14590"/>
                </a:lnTo>
                <a:lnTo>
                  <a:pt x="19446" y="14535"/>
                </a:lnTo>
                <a:lnTo>
                  <a:pt x="19441" y="14494"/>
                </a:lnTo>
                <a:lnTo>
                  <a:pt x="19424" y="14425"/>
                </a:lnTo>
                <a:lnTo>
                  <a:pt x="19383" y="14356"/>
                </a:lnTo>
                <a:lnTo>
                  <a:pt x="19351" y="14322"/>
                </a:lnTo>
                <a:lnTo>
                  <a:pt x="19313" y="14275"/>
                </a:lnTo>
                <a:lnTo>
                  <a:pt x="19303" y="14191"/>
                </a:lnTo>
                <a:lnTo>
                  <a:pt x="19286" y="14197"/>
                </a:lnTo>
                <a:lnTo>
                  <a:pt x="19265" y="14163"/>
                </a:lnTo>
                <a:lnTo>
                  <a:pt x="19238" y="14185"/>
                </a:lnTo>
                <a:lnTo>
                  <a:pt x="19218" y="14094"/>
                </a:lnTo>
                <a:lnTo>
                  <a:pt x="19185" y="14047"/>
                </a:lnTo>
                <a:lnTo>
                  <a:pt x="19192" y="14026"/>
                </a:lnTo>
                <a:lnTo>
                  <a:pt x="19153" y="13991"/>
                </a:lnTo>
                <a:lnTo>
                  <a:pt x="19112" y="13950"/>
                </a:lnTo>
                <a:lnTo>
                  <a:pt x="19047" y="13910"/>
                </a:lnTo>
                <a:lnTo>
                  <a:pt x="19032" y="13862"/>
                </a:lnTo>
                <a:lnTo>
                  <a:pt x="19037" y="13819"/>
                </a:lnTo>
                <a:lnTo>
                  <a:pt x="19020" y="13751"/>
                </a:lnTo>
                <a:lnTo>
                  <a:pt x="19005" y="13744"/>
                </a:lnTo>
                <a:lnTo>
                  <a:pt x="18994" y="13703"/>
                </a:lnTo>
                <a:lnTo>
                  <a:pt x="18984" y="13635"/>
                </a:lnTo>
                <a:lnTo>
                  <a:pt x="18989" y="13600"/>
                </a:lnTo>
                <a:lnTo>
                  <a:pt x="18962" y="13572"/>
                </a:lnTo>
                <a:lnTo>
                  <a:pt x="18941" y="13538"/>
                </a:lnTo>
                <a:lnTo>
                  <a:pt x="18904" y="13566"/>
                </a:lnTo>
                <a:lnTo>
                  <a:pt x="18882" y="13504"/>
                </a:lnTo>
                <a:lnTo>
                  <a:pt x="18887" y="13476"/>
                </a:lnTo>
                <a:lnTo>
                  <a:pt x="18882" y="13435"/>
                </a:lnTo>
                <a:lnTo>
                  <a:pt x="18861" y="13394"/>
                </a:lnTo>
                <a:lnTo>
                  <a:pt x="18856" y="13366"/>
                </a:lnTo>
                <a:lnTo>
                  <a:pt x="18846" y="13353"/>
                </a:lnTo>
                <a:lnTo>
                  <a:pt x="18839" y="13304"/>
                </a:lnTo>
                <a:lnTo>
                  <a:pt x="18824" y="13270"/>
                </a:lnTo>
                <a:close/>
                <a:moveTo>
                  <a:pt x="13377" y="13373"/>
                </a:moveTo>
                <a:lnTo>
                  <a:pt x="13356" y="13407"/>
                </a:lnTo>
                <a:lnTo>
                  <a:pt x="13356" y="13457"/>
                </a:lnTo>
                <a:lnTo>
                  <a:pt x="13324" y="13510"/>
                </a:lnTo>
                <a:lnTo>
                  <a:pt x="13297" y="13497"/>
                </a:lnTo>
                <a:lnTo>
                  <a:pt x="13307" y="13532"/>
                </a:lnTo>
                <a:lnTo>
                  <a:pt x="13287" y="13572"/>
                </a:lnTo>
                <a:lnTo>
                  <a:pt x="13239" y="13622"/>
                </a:lnTo>
                <a:lnTo>
                  <a:pt x="13208" y="13663"/>
                </a:lnTo>
                <a:lnTo>
                  <a:pt x="13181" y="13663"/>
                </a:lnTo>
                <a:lnTo>
                  <a:pt x="13159" y="13676"/>
                </a:lnTo>
                <a:lnTo>
                  <a:pt x="13128" y="13697"/>
                </a:lnTo>
                <a:lnTo>
                  <a:pt x="13101" y="13697"/>
                </a:lnTo>
                <a:lnTo>
                  <a:pt x="13090" y="13744"/>
                </a:lnTo>
                <a:lnTo>
                  <a:pt x="13068" y="13794"/>
                </a:lnTo>
                <a:lnTo>
                  <a:pt x="13075" y="13862"/>
                </a:lnTo>
                <a:lnTo>
                  <a:pt x="13085" y="13910"/>
                </a:lnTo>
                <a:lnTo>
                  <a:pt x="13101" y="13950"/>
                </a:lnTo>
                <a:lnTo>
                  <a:pt x="13095" y="14000"/>
                </a:lnTo>
                <a:lnTo>
                  <a:pt x="13068" y="14060"/>
                </a:lnTo>
                <a:lnTo>
                  <a:pt x="13063" y="14088"/>
                </a:lnTo>
                <a:lnTo>
                  <a:pt x="13036" y="14103"/>
                </a:lnTo>
                <a:lnTo>
                  <a:pt x="13026" y="14163"/>
                </a:lnTo>
                <a:lnTo>
                  <a:pt x="13031" y="14219"/>
                </a:lnTo>
                <a:lnTo>
                  <a:pt x="13053" y="14288"/>
                </a:lnTo>
                <a:lnTo>
                  <a:pt x="13058" y="14356"/>
                </a:lnTo>
                <a:lnTo>
                  <a:pt x="13075" y="14397"/>
                </a:lnTo>
                <a:lnTo>
                  <a:pt x="13121" y="14431"/>
                </a:lnTo>
                <a:lnTo>
                  <a:pt x="13154" y="14453"/>
                </a:lnTo>
                <a:lnTo>
                  <a:pt x="13208" y="14419"/>
                </a:lnTo>
                <a:lnTo>
                  <a:pt x="13254" y="14397"/>
                </a:lnTo>
                <a:lnTo>
                  <a:pt x="13281" y="14300"/>
                </a:lnTo>
                <a:lnTo>
                  <a:pt x="13302" y="14185"/>
                </a:lnTo>
                <a:lnTo>
                  <a:pt x="13341" y="14034"/>
                </a:lnTo>
                <a:lnTo>
                  <a:pt x="13367" y="13923"/>
                </a:lnTo>
                <a:lnTo>
                  <a:pt x="13387" y="13834"/>
                </a:lnTo>
                <a:lnTo>
                  <a:pt x="13394" y="13766"/>
                </a:lnTo>
                <a:lnTo>
                  <a:pt x="13409" y="13751"/>
                </a:lnTo>
                <a:lnTo>
                  <a:pt x="13414" y="13716"/>
                </a:lnTo>
                <a:lnTo>
                  <a:pt x="13404" y="13656"/>
                </a:lnTo>
                <a:lnTo>
                  <a:pt x="13414" y="13635"/>
                </a:lnTo>
                <a:lnTo>
                  <a:pt x="13435" y="13682"/>
                </a:lnTo>
                <a:lnTo>
                  <a:pt x="13447" y="13656"/>
                </a:lnTo>
                <a:lnTo>
                  <a:pt x="13452" y="13622"/>
                </a:lnTo>
                <a:lnTo>
                  <a:pt x="13435" y="13588"/>
                </a:lnTo>
                <a:lnTo>
                  <a:pt x="13425" y="13491"/>
                </a:lnTo>
                <a:lnTo>
                  <a:pt x="13409" y="13441"/>
                </a:lnTo>
                <a:lnTo>
                  <a:pt x="13394" y="13407"/>
                </a:lnTo>
                <a:lnTo>
                  <a:pt x="13377" y="13373"/>
                </a:lnTo>
                <a:close/>
                <a:moveTo>
                  <a:pt x="20229" y="13572"/>
                </a:moveTo>
                <a:lnTo>
                  <a:pt x="20234" y="13635"/>
                </a:lnTo>
                <a:lnTo>
                  <a:pt x="20239" y="13656"/>
                </a:lnTo>
                <a:lnTo>
                  <a:pt x="20249" y="13648"/>
                </a:lnTo>
                <a:lnTo>
                  <a:pt x="20265" y="13663"/>
                </a:lnTo>
                <a:lnTo>
                  <a:pt x="20260" y="13600"/>
                </a:lnTo>
                <a:lnTo>
                  <a:pt x="20229" y="13572"/>
                </a:lnTo>
                <a:close/>
                <a:moveTo>
                  <a:pt x="20265" y="13669"/>
                </a:moveTo>
                <a:lnTo>
                  <a:pt x="20260" y="13691"/>
                </a:lnTo>
                <a:lnTo>
                  <a:pt x="20282" y="13725"/>
                </a:lnTo>
                <a:lnTo>
                  <a:pt x="20302" y="13716"/>
                </a:lnTo>
                <a:lnTo>
                  <a:pt x="20265" y="13669"/>
                </a:lnTo>
                <a:close/>
                <a:moveTo>
                  <a:pt x="0" y="13682"/>
                </a:moveTo>
                <a:lnTo>
                  <a:pt x="0" y="13716"/>
                </a:lnTo>
                <a:lnTo>
                  <a:pt x="10" y="13682"/>
                </a:lnTo>
                <a:lnTo>
                  <a:pt x="0" y="13682"/>
                </a:lnTo>
                <a:close/>
                <a:moveTo>
                  <a:pt x="21010" y="13682"/>
                </a:moveTo>
                <a:lnTo>
                  <a:pt x="20978" y="13710"/>
                </a:lnTo>
                <a:lnTo>
                  <a:pt x="20957" y="13716"/>
                </a:lnTo>
                <a:lnTo>
                  <a:pt x="20930" y="13731"/>
                </a:lnTo>
                <a:lnTo>
                  <a:pt x="20935" y="13759"/>
                </a:lnTo>
                <a:lnTo>
                  <a:pt x="20973" y="13744"/>
                </a:lnTo>
                <a:lnTo>
                  <a:pt x="21010" y="13725"/>
                </a:lnTo>
                <a:lnTo>
                  <a:pt x="21010" y="13682"/>
                </a:lnTo>
                <a:close/>
                <a:moveTo>
                  <a:pt x="20872" y="13785"/>
                </a:moveTo>
                <a:lnTo>
                  <a:pt x="20850" y="13813"/>
                </a:lnTo>
                <a:lnTo>
                  <a:pt x="20855" y="13847"/>
                </a:lnTo>
                <a:lnTo>
                  <a:pt x="20887" y="13862"/>
                </a:lnTo>
                <a:lnTo>
                  <a:pt x="20925" y="13847"/>
                </a:lnTo>
                <a:lnTo>
                  <a:pt x="20935" y="13807"/>
                </a:lnTo>
                <a:lnTo>
                  <a:pt x="20914" y="13785"/>
                </a:lnTo>
                <a:lnTo>
                  <a:pt x="20899" y="13800"/>
                </a:lnTo>
                <a:lnTo>
                  <a:pt x="20872" y="13785"/>
                </a:lnTo>
                <a:close/>
                <a:moveTo>
                  <a:pt x="20079" y="14006"/>
                </a:moveTo>
                <a:lnTo>
                  <a:pt x="20084" y="14034"/>
                </a:lnTo>
                <a:lnTo>
                  <a:pt x="20127" y="14088"/>
                </a:lnTo>
                <a:lnTo>
                  <a:pt x="20164" y="14129"/>
                </a:lnTo>
                <a:lnTo>
                  <a:pt x="20202" y="14163"/>
                </a:lnTo>
                <a:lnTo>
                  <a:pt x="20239" y="14191"/>
                </a:lnTo>
                <a:lnTo>
                  <a:pt x="20260" y="14172"/>
                </a:lnTo>
                <a:lnTo>
                  <a:pt x="20229" y="14129"/>
                </a:lnTo>
                <a:lnTo>
                  <a:pt x="20181" y="14081"/>
                </a:lnTo>
                <a:lnTo>
                  <a:pt x="20159" y="14060"/>
                </a:lnTo>
                <a:lnTo>
                  <a:pt x="20137" y="14034"/>
                </a:lnTo>
                <a:lnTo>
                  <a:pt x="20106" y="14006"/>
                </a:lnTo>
                <a:lnTo>
                  <a:pt x="20079" y="14006"/>
                </a:lnTo>
                <a:close/>
                <a:moveTo>
                  <a:pt x="20601" y="15222"/>
                </a:moveTo>
                <a:lnTo>
                  <a:pt x="20579" y="15228"/>
                </a:lnTo>
                <a:lnTo>
                  <a:pt x="20606" y="15291"/>
                </a:lnTo>
                <a:lnTo>
                  <a:pt x="20648" y="15374"/>
                </a:lnTo>
                <a:lnTo>
                  <a:pt x="20681" y="15415"/>
                </a:lnTo>
                <a:lnTo>
                  <a:pt x="20674" y="15428"/>
                </a:lnTo>
                <a:lnTo>
                  <a:pt x="20701" y="15490"/>
                </a:lnTo>
                <a:lnTo>
                  <a:pt x="20701" y="15553"/>
                </a:lnTo>
                <a:lnTo>
                  <a:pt x="20691" y="15628"/>
                </a:lnTo>
                <a:lnTo>
                  <a:pt x="20654" y="15662"/>
                </a:lnTo>
                <a:lnTo>
                  <a:pt x="20648" y="15696"/>
                </a:lnTo>
                <a:lnTo>
                  <a:pt x="20712" y="15737"/>
                </a:lnTo>
                <a:lnTo>
                  <a:pt x="20734" y="15787"/>
                </a:lnTo>
                <a:lnTo>
                  <a:pt x="20696" y="15868"/>
                </a:lnTo>
                <a:lnTo>
                  <a:pt x="20722" y="15881"/>
                </a:lnTo>
                <a:lnTo>
                  <a:pt x="20734" y="15909"/>
                </a:lnTo>
                <a:lnTo>
                  <a:pt x="20776" y="15868"/>
                </a:lnTo>
                <a:lnTo>
                  <a:pt x="20807" y="15799"/>
                </a:lnTo>
                <a:lnTo>
                  <a:pt x="20829" y="15752"/>
                </a:lnTo>
                <a:lnTo>
                  <a:pt x="20834" y="15731"/>
                </a:lnTo>
                <a:lnTo>
                  <a:pt x="20829" y="15690"/>
                </a:lnTo>
                <a:lnTo>
                  <a:pt x="20845" y="15662"/>
                </a:lnTo>
                <a:lnTo>
                  <a:pt x="20894" y="15662"/>
                </a:lnTo>
                <a:lnTo>
                  <a:pt x="20909" y="15606"/>
                </a:lnTo>
                <a:lnTo>
                  <a:pt x="20925" y="15518"/>
                </a:lnTo>
                <a:lnTo>
                  <a:pt x="20894" y="15512"/>
                </a:lnTo>
                <a:lnTo>
                  <a:pt x="20860" y="15546"/>
                </a:lnTo>
                <a:lnTo>
                  <a:pt x="20824" y="15537"/>
                </a:lnTo>
                <a:lnTo>
                  <a:pt x="20776" y="15512"/>
                </a:lnTo>
                <a:lnTo>
                  <a:pt x="20766" y="15434"/>
                </a:lnTo>
                <a:lnTo>
                  <a:pt x="20739" y="15409"/>
                </a:lnTo>
                <a:lnTo>
                  <a:pt x="20739" y="15477"/>
                </a:lnTo>
                <a:lnTo>
                  <a:pt x="20696" y="15374"/>
                </a:lnTo>
                <a:lnTo>
                  <a:pt x="20681" y="15291"/>
                </a:lnTo>
                <a:lnTo>
                  <a:pt x="20633" y="15271"/>
                </a:lnTo>
                <a:lnTo>
                  <a:pt x="20601" y="15222"/>
                </a:lnTo>
                <a:close/>
                <a:moveTo>
                  <a:pt x="20589" y="15793"/>
                </a:moveTo>
                <a:lnTo>
                  <a:pt x="20548" y="15840"/>
                </a:lnTo>
                <a:lnTo>
                  <a:pt x="20541" y="15896"/>
                </a:lnTo>
                <a:lnTo>
                  <a:pt x="20521" y="15915"/>
                </a:lnTo>
                <a:lnTo>
                  <a:pt x="20495" y="15993"/>
                </a:lnTo>
                <a:lnTo>
                  <a:pt x="20456" y="16046"/>
                </a:lnTo>
                <a:lnTo>
                  <a:pt x="20408" y="16102"/>
                </a:lnTo>
                <a:lnTo>
                  <a:pt x="20367" y="16143"/>
                </a:lnTo>
                <a:lnTo>
                  <a:pt x="20328" y="16165"/>
                </a:lnTo>
                <a:lnTo>
                  <a:pt x="20255" y="16268"/>
                </a:lnTo>
                <a:lnTo>
                  <a:pt x="20222" y="16343"/>
                </a:lnTo>
                <a:lnTo>
                  <a:pt x="20234" y="16384"/>
                </a:lnTo>
                <a:lnTo>
                  <a:pt x="20297" y="16390"/>
                </a:lnTo>
                <a:lnTo>
                  <a:pt x="20335" y="16424"/>
                </a:lnTo>
                <a:lnTo>
                  <a:pt x="20388" y="16431"/>
                </a:lnTo>
                <a:lnTo>
                  <a:pt x="20415" y="16397"/>
                </a:lnTo>
                <a:lnTo>
                  <a:pt x="20461" y="16349"/>
                </a:lnTo>
                <a:lnTo>
                  <a:pt x="20495" y="16240"/>
                </a:lnTo>
                <a:lnTo>
                  <a:pt x="20510" y="16171"/>
                </a:lnTo>
                <a:lnTo>
                  <a:pt x="20563" y="16137"/>
                </a:lnTo>
                <a:lnTo>
                  <a:pt x="20606" y="16130"/>
                </a:lnTo>
                <a:lnTo>
                  <a:pt x="20584" y="16081"/>
                </a:lnTo>
                <a:lnTo>
                  <a:pt x="20616" y="16040"/>
                </a:lnTo>
                <a:lnTo>
                  <a:pt x="20654" y="15965"/>
                </a:lnTo>
                <a:lnTo>
                  <a:pt x="20674" y="15915"/>
                </a:lnTo>
                <a:lnTo>
                  <a:pt x="20674" y="15875"/>
                </a:lnTo>
                <a:lnTo>
                  <a:pt x="20659" y="15834"/>
                </a:lnTo>
                <a:lnTo>
                  <a:pt x="20616" y="15875"/>
                </a:lnTo>
                <a:lnTo>
                  <a:pt x="20601" y="15834"/>
                </a:lnTo>
                <a:lnTo>
                  <a:pt x="20589" y="15793"/>
                </a:lnTo>
                <a:close/>
                <a:moveTo>
                  <a:pt x="18952" y="15812"/>
                </a:moveTo>
                <a:lnTo>
                  <a:pt x="18952" y="15862"/>
                </a:lnTo>
                <a:lnTo>
                  <a:pt x="18984" y="15943"/>
                </a:lnTo>
                <a:lnTo>
                  <a:pt x="18994" y="16012"/>
                </a:lnTo>
                <a:lnTo>
                  <a:pt x="19025" y="16102"/>
                </a:lnTo>
                <a:lnTo>
                  <a:pt x="19064" y="16102"/>
                </a:lnTo>
                <a:lnTo>
                  <a:pt x="19073" y="16109"/>
                </a:lnTo>
                <a:lnTo>
                  <a:pt x="19117" y="16040"/>
                </a:lnTo>
                <a:lnTo>
                  <a:pt x="19138" y="16068"/>
                </a:lnTo>
                <a:lnTo>
                  <a:pt x="19143" y="15984"/>
                </a:lnTo>
                <a:lnTo>
                  <a:pt x="19165" y="15950"/>
                </a:lnTo>
                <a:lnTo>
                  <a:pt x="19158" y="15827"/>
                </a:lnTo>
                <a:lnTo>
                  <a:pt x="19122" y="15821"/>
                </a:lnTo>
                <a:lnTo>
                  <a:pt x="19078" y="15840"/>
                </a:lnTo>
                <a:lnTo>
                  <a:pt x="19047" y="15855"/>
                </a:lnTo>
                <a:lnTo>
                  <a:pt x="18989" y="15821"/>
                </a:lnTo>
                <a:lnTo>
                  <a:pt x="18952" y="15812"/>
                </a:lnTo>
                <a:close/>
                <a:moveTo>
                  <a:pt x="14526" y="16652"/>
                </a:moveTo>
                <a:lnTo>
                  <a:pt x="14526" y="16671"/>
                </a:lnTo>
                <a:lnTo>
                  <a:pt x="14516" y="16721"/>
                </a:lnTo>
                <a:lnTo>
                  <a:pt x="14516" y="16783"/>
                </a:lnTo>
                <a:lnTo>
                  <a:pt x="14606" y="16774"/>
                </a:lnTo>
                <a:lnTo>
                  <a:pt x="14622" y="16727"/>
                </a:lnTo>
                <a:lnTo>
                  <a:pt x="14622" y="16699"/>
                </a:lnTo>
                <a:lnTo>
                  <a:pt x="14564" y="16686"/>
                </a:lnTo>
                <a:lnTo>
                  <a:pt x="14526" y="16652"/>
                </a:lnTo>
                <a:close/>
                <a:moveTo>
                  <a:pt x="7084" y="16940"/>
                </a:moveTo>
                <a:lnTo>
                  <a:pt x="7053" y="16989"/>
                </a:lnTo>
                <a:lnTo>
                  <a:pt x="6999" y="16961"/>
                </a:lnTo>
                <a:lnTo>
                  <a:pt x="6931" y="17030"/>
                </a:lnTo>
                <a:lnTo>
                  <a:pt x="6963" y="17084"/>
                </a:lnTo>
                <a:lnTo>
                  <a:pt x="7011" y="17030"/>
                </a:lnTo>
                <a:lnTo>
                  <a:pt x="7038" y="17071"/>
                </a:lnTo>
                <a:lnTo>
                  <a:pt x="7117" y="17036"/>
                </a:lnTo>
                <a:lnTo>
                  <a:pt x="7132" y="16996"/>
                </a:lnTo>
                <a:lnTo>
                  <a:pt x="7084" y="16940"/>
                </a:lnTo>
                <a:close/>
                <a:moveTo>
                  <a:pt x="6458" y="17112"/>
                </a:moveTo>
                <a:lnTo>
                  <a:pt x="6404" y="17167"/>
                </a:lnTo>
                <a:lnTo>
                  <a:pt x="6383" y="17249"/>
                </a:lnTo>
                <a:lnTo>
                  <a:pt x="6356" y="17311"/>
                </a:lnTo>
                <a:lnTo>
                  <a:pt x="6276" y="17264"/>
                </a:lnTo>
                <a:lnTo>
                  <a:pt x="6197" y="17180"/>
                </a:lnTo>
                <a:lnTo>
                  <a:pt x="6148" y="17152"/>
                </a:lnTo>
                <a:lnTo>
                  <a:pt x="6228" y="17290"/>
                </a:lnTo>
                <a:lnTo>
                  <a:pt x="6286" y="17367"/>
                </a:lnTo>
                <a:lnTo>
                  <a:pt x="6361" y="17436"/>
                </a:lnTo>
                <a:lnTo>
                  <a:pt x="6419" y="17455"/>
                </a:lnTo>
                <a:lnTo>
                  <a:pt x="6463" y="17496"/>
                </a:lnTo>
                <a:lnTo>
                  <a:pt x="6526" y="17511"/>
                </a:lnTo>
                <a:lnTo>
                  <a:pt x="6574" y="17470"/>
                </a:lnTo>
                <a:lnTo>
                  <a:pt x="6596" y="17414"/>
                </a:lnTo>
                <a:lnTo>
                  <a:pt x="6627" y="17462"/>
                </a:lnTo>
                <a:lnTo>
                  <a:pt x="6680" y="17455"/>
                </a:lnTo>
                <a:lnTo>
                  <a:pt x="6707" y="17387"/>
                </a:lnTo>
                <a:lnTo>
                  <a:pt x="6627" y="17359"/>
                </a:lnTo>
                <a:lnTo>
                  <a:pt x="6547" y="17277"/>
                </a:lnTo>
                <a:lnTo>
                  <a:pt x="6521" y="17187"/>
                </a:lnTo>
                <a:lnTo>
                  <a:pt x="6499" y="17127"/>
                </a:lnTo>
                <a:lnTo>
                  <a:pt x="6458" y="17112"/>
                </a:lnTo>
                <a:close/>
                <a:moveTo>
                  <a:pt x="7127" y="18651"/>
                </a:moveTo>
                <a:lnTo>
                  <a:pt x="7084" y="18673"/>
                </a:lnTo>
                <a:lnTo>
                  <a:pt x="7053" y="18720"/>
                </a:lnTo>
                <a:lnTo>
                  <a:pt x="7011" y="18767"/>
                </a:lnTo>
                <a:lnTo>
                  <a:pt x="6963" y="18789"/>
                </a:lnTo>
                <a:lnTo>
                  <a:pt x="6920" y="18823"/>
                </a:lnTo>
                <a:lnTo>
                  <a:pt x="6883" y="18870"/>
                </a:lnTo>
                <a:lnTo>
                  <a:pt x="6825" y="18886"/>
                </a:lnTo>
                <a:lnTo>
                  <a:pt x="6792" y="18933"/>
                </a:lnTo>
                <a:lnTo>
                  <a:pt x="6760" y="18982"/>
                </a:lnTo>
                <a:lnTo>
                  <a:pt x="6733" y="19057"/>
                </a:lnTo>
                <a:lnTo>
                  <a:pt x="6685" y="19111"/>
                </a:lnTo>
                <a:lnTo>
                  <a:pt x="6649" y="19167"/>
                </a:lnTo>
                <a:lnTo>
                  <a:pt x="6612" y="19242"/>
                </a:lnTo>
                <a:lnTo>
                  <a:pt x="6579" y="19298"/>
                </a:lnTo>
                <a:lnTo>
                  <a:pt x="6547" y="19379"/>
                </a:lnTo>
                <a:lnTo>
                  <a:pt x="6559" y="19463"/>
                </a:lnTo>
                <a:lnTo>
                  <a:pt x="6569" y="19545"/>
                </a:lnTo>
                <a:lnTo>
                  <a:pt x="6559" y="19626"/>
                </a:lnTo>
                <a:lnTo>
                  <a:pt x="6537" y="19710"/>
                </a:lnTo>
                <a:lnTo>
                  <a:pt x="6511" y="19792"/>
                </a:lnTo>
                <a:lnTo>
                  <a:pt x="6506" y="19876"/>
                </a:lnTo>
                <a:lnTo>
                  <a:pt x="6506" y="19964"/>
                </a:lnTo>
                <a:lnTo>
                  <a:pt x="6521" y="20039"/>
                </a:lnTo>
                <a:lnTo>
                  <a:pt x="6542" y="20129"/>
                </a:lnTo>
                <a:lnTo>
                  <a:pt x="6559" y="20219"/>
                </a:lnTo>
                <a:lnTo>
                  <a:pt x="6579" y="20314"/>
                </a:lnTo>
                <a:lnTo>
                  <a:pt x="6586" y="20410"/>
                </a:lnTo>
                <a:lnTo>
                  <a:pt x="6574" y="20520"/>
                </a:lnTo>
                <a:lnTo>
                  <a:pt x="6537" y="20597"/>
                </a:lnTo>
                <a:lnTo>
                  <a:pt x="6479" y="20651"/>
                </a:lnTo>
                <a:lnTo>
                  <a:pt x="6404" y="20685"/>
                </a:lnTo>
                <a:lnTo>
                  <a:pt x="6325" y="20720"/>
                </a:lnTo>
                <a:lnTo>
                  <a:pt x="6255" y="20754"/>
                </a:lnTo>
                <a:lnTo>
                  <a:pt x="6192" y="20823"/>
                </a:lnTo>
                <a:lnTo>
                  <a:pt x="6133" y="20878"/>
                </a:lnTo>
                <a:lnTo>
                  <a:pt x="6054" y="20906"/>
                </a:lnTo>
                <a:lnTo>
                  <a:pt x="6015" y="20816"/>
                </a:lnTo>
                <a:lnTo>
                  <a:pt x="5957" y="20760"/>
                </a:lnTo>
                <a:lnTo>
                  <a:pt x="5877" y="20788"/>
                </a:lnTo>
                <a:lnTo>
                  <a:pt x="5819" y="20685"/>
                </a:lnTo>
                <a:lnTo>
                  <a:pt x="5793" y="20775"/>
                </a:lnTo>
                <a:lnTo>
                  <a:pt x="5749" y="20878"/>
                </a:lnTo>
                <a:lnTo>
                  <a:pt x="5681" y="20816"/>
                </a:lnTo>
                <a:lnTo>
                  <a:pt x="5607" y="20788"/>
                </a:lnTo>
                <a:lnTo>
                  <a:pt x="5532" y="20775"/>
                </a:lnTo>
                <a:lnTo>
                  <a:pt x="5484" y="20672"/>
                </a:lnTo>
                <a:lnTo>
                  <a:pt x="5409" y="20700"/>
                </a:lnTo>
                <a:lnTo>
                  <a:pt x="5341" y="20651"/>
                </a:lnTo>
                <a:lnTo>
                  <a:pt x="5297" y="20541"/>
                </a:lnTo>
                <a:lnTo>
                  <a:pt x="5244" y="20735"/>
                </a:lnTo>
                <a:lnTo>
                  <a:pt x="5169" y="20754"/>
                </a:lnTo>
                <a:lnTo>
                  <a:pt x="5106" y="20692"/>
                </a:lnTo>
                <a:lnTo>
                  <a:pt x="5036" y="20726"/>
                </a:lnTo>
                <a:lnTo>
                  <a:pt x="4957" y="20775"/>
                </a:lnTo>
                <a:lnTo>
                  <a:pt x="4883" y="20810"/>
                </a:lnTo>
                <a:lnTo>
                  <a:pt x="4804" y="20795"/>
                </a:lnTo>
                <a:lnTo>
                  <a:pt x="4777" y="20707"/>
                </a:lnTo>
                <a:lnTo>
                  <a:pt x="4717" y="20631"/>
                </a:lnTo>
                <a:lnTo>
                  <a:pt x="4649" y="20589"/>
                </a:lnTo>
                <a:lnTo>
                  <a:pt x="4574" y="20604"/>
                </a:lnTo>
                <a:lnTo>
                  <a:pt x="4495" y="20589"/>
                </a:lnTo>
                <a:lnTo>
                  <a:pt x="4451" y="20554"/>
                </a:lnTo>
                <a:lnTo>
                  <a:pt x="4473" y="20747"/>
                </a:lnTo>
                <a:lnTo>
                  <a:pt x="4485" y="20844"/>
                </a:lnTo>
                <a:lnTo>
                  <a:pt x="4521" y="20947"/>
                </a:lnTo>
                <a:lnTo>
                  <a:pt x="4596" y="20966"/>
                </a:lnTo>
                <a:lnTo>
                  <a:pt x="4623" y="21063"/>
                </a:lnTo>
                <a:lnTo>
                  <a:pt x="4659" y="21160"/>
                </a:lnTo>
                <a:lnTo>
                  <a:pt x="4628" y="21291"/>
                </a:lnTo>
                <a:lnTo>
                  <a:pt x="4548" y="21235"/>
                </a:lnTo>
                <a:lnTo>
                  <a:pt x="4473" y="21194"/>
                </a:lnTo>
                <a:lnTo>
                  <a:pt x="4383" y="21181"/>
                </a:lnTo>
                <a:lnTo>
                  <a:pt x="4308" y="21235"/>
                </a:lnTo>
                <a:lnTo>
                  <a:pt x="4229" y="21250"/>
                </a:lnTo>
                <a:lnTo>
                  <a:pt x="4159" y="21173"/>
                </a:lnTo>
                <a:lnTo>
                  <a:pt x="4079" y="21138"/>
                </a:lnTo>
                <a:lnTo>
                  <a:pt x="4011" y="21029"/>
                </a:lnTo>
                <a:lnTo>
                  <a:pt x="3946" y="21119"/>
                </a:lnTo>
                <a:lnTo>
                  <a:pt x="3909" y="21022"/>
                </a:lnTo>
                <a:lnTo>
                  <a:pt x="3893" y="20926"/>
                </a:lnTo>
                <a:lnTo>
                  <a:pt x="3851" y="20838"/>
                </a:lnTo>
                <a:lnTo>
                  <a:pt x="3793" y="20932"/>
                </a:lnTo>
                <a:lnTo>
                  <a:pt x="3723" y="20982"/>
                </a:lnTo>
                <a:lnTo>
                  <a:pt x="3648" y="20926"/>
                </a:lnTo>
                <a:lnTo>
                  <a:pt x="3574" y="20966"/>
                </a:lnTo>
                <a:lnTo>
                  <a:pt x="3516" y="21050"/>
                </a:lnTo>
                <a:lnTo>
                  <a:pt x="3436" y="21063"/>
                </a:lnTo>
                <a:lnTo>
                  <a:pt x="3351" y="21057"/>
                </a:lnTo>
                <a:lnTo>
                  <a:pt x="3266" y="21050"/>
                </a:lnTo>
                <a:lnTo>
                  <a:pt x="3186" y="21063"/>
                </a:lnTo>
                <a:lnTo>
                  <a:pt x="3095" y="21029"/>
                </a:lnTo>
                <a:lnTo>
                  <a:pt x="3022" y="21009"/>
                </a:lnTo>
                <a:lnTo>
                  <a:pt x="2942" y="21044"/>
                </a:lnTo>
                <a:lnTo>
                  <a:pt x="2862" y="21050"/>
                </a:lnTo>
                <a:lnTo>
                  <a:pt x="2782" y="21001"/>
                </a:lnTo>
                <a:lnTo>
                  <a:pt x="2696" y="21035"/>
                </a:lnTo>
                <a:lnTo>
                  <a:pt x="2659" y="21016"/>
                </a:lnTo>
                <a:lnTo>
                  <a:pt x="2611" y="21001"/>
                </a:lnTo>
                <a:lnTo>
                  <a:pt x="2543" y="21063"/>
                </a:lnTo>
                <a:lnTo>
                  <a:pt x="2478" y="21119"/>
                </a:lnTo>
                <a:lnTo>
                  <a:pt x="2399" y="21188"/>
                </a:lnTo>
                <a:lnTo>
                  <a:pt x="2319" y="21216"/>
                </a:lnTo>
                <a:lnTo>
                  <a:pt x="2239" y="21222"/>
                </a:lnTo>
                <a:lnTo>
                  <a:pt x="2171" y="21297"/>
                </a:lnTo>
                <a:lnTo>
                  <a:pt x="2079" y="21359"/>
                </a:lnTo>
                <a:lnTo>
                  <a:pt x="2048" y="21256"/>
                </a:lnTo>
                <a:lnTo>
                  <a:pt x="1968" y="21310"/>
                </a:lnTo>
                <a:lnTo>
                  <a:pt x="1951" y="21413"/>
                </a:lnTo>
                <a:lnTo>
                  <a:pt x="1985" y="21600"/>
                </a:lnTo>
                <a:lnTo>
                  <a:pt x="6393" y="21600"/>
                </a:lnTo>
                <a:lnTo>
                  <a:pt x="6511" y="21503"/>
                </a:lnTo>
                <a:lnTo>
                  <a:pt x="6579" y="21435"/>
                </a:lnTo>
                <a:lnTo>
                  <a:pt x="6659" y="21387"/>
                </a:lnTo>
                <a:lnTo>
                  <a:pt x="6750" y="21276"/>
                </a:lnTo>
                <a:lnTo>
                  <a:pt x="6782" y="21181"/>
                </a:lnTo>
                <a:lnTo>
                  <a:pt x="6808" y="21078"/>
                </a:lnTo>
                <a:lnTo>
                  <a:pt x="6888" y="21035"/>
                </a:lnTo>
                <a:lnTo>
                  <a:pt x="6920" y="20947"/>
                </a:lnTo>
                <a:lnTo>
                  <a:pt x="6951" y="20838"/>
                </a:lnTo>
                <a:lnTo>
                  <a:pt x="6963" y="20692"/>
                </a:lnTo>
                <a:lnTo>
                  <a:pt x="6941" y="20597"/>
                </a:lnTo>
                <a:lnTo>
                  <a:pt x="6941" y="20494"/>
                </a:lnTo>
                <a:lnTo>
                  <a:pt x="6920" y="20404"/>
                </a:lnTo>
                <a:lnTo>
                  <a:pt x="6915" y="20185"/>
                </a:lnTo>
                <a:lnTo>
                  <a:pt x="6898" y="20095"/>
                </a:lnTo>
                <a:lnTo>
                  <a:pt x="6866" y="20019"/>
                </a:lnTo>
                <a:lnTo>
                  <a:pt x="6851" y="19936"/>
                </a:lnTo>
                <a:lnTo>
                  <a:pt x="6840" y="19854"/>
                </a:lnTo>
                <a:lnTo>
                  <a:pt x="6813" y="19772"/>
                </a:lnTo>
                <a:lnTo>
                  <a:pt x="6772" y="19704"/>
                </a:lnTo>
                <a:lnTo>
                  <a:pt x="6724" y="19654"/>
                </a:lnTo>
                <a:lnTo>
                  <a:pt x="6692" y="19592"/>
                </a:lnTo>
                <a:lnTo>
                  <a:pt x="6670" y="19504"/>
                </a:lnTo>
                <a:lnTo>
                  <a:pt x="6680" y="19435"/>
                </a:lnTo>
                <a:lnTo>
                  <a:pt x="6719" y="19345"/>
                </a:lnTo>
                <a:lnTo>
                  <a:pt x="6750" y="19291"/>
                </a:lnTo>
                <a:lnTo>
                  <a:pt x="6782" y="19223"/>
                </a:lnTo>
                <a:lnTo>
                  <a:pt x="6840" y="19208"/>
                </a:lnTo>
                <a:lnTo>
                  <a:pt x="6878" y="19167"/>
                </a:lnTo>
                <a:lnTo>
                  <a:pt x="6851" y="19105"/>
                </a:lnTo>
                <a:lnTo>
                  <a:pt x="6845" y="19036"/>
                </a:lnTo>
                <a:lnTo>
                  <a:pt x="6856" y="18967"/>
                </a:lnTo>
                <a:lnTo>
                  <a:pt x="6883" y="18913"/>
                </a:lnTo>
                <a:lnTo>
                  <a:pt x="6925" y="18864"/>
                </a:lnTo>
                <a:lnTo>
                  <a:pt x="6968" y="18830"/>
                </a:lnTo>
                <a:lnTo>
                  <a:pt x="7016" y="18810"/>
                </a:lnTo>
                <a:lnTo>
                  <a:pt x="7058" y="18836"/>
                </a:lnTo>
                <a:lnTo>
                  <a:pt x="7084" y="18802"/>
                </a:lnTo>
                <a:lnTo>
                  <a:pt x="7144" y="18748"/>
                </a:lnTo>
                <a:lnTo>
                  <a:pt x="7164" y="18692"/>
                </a:lnTo>
                <a:lnTo>
                  <a:pt x="7127" y="18651"/>
                </a:lnTo>
                <a:close/>
                <a:moveTo>
                  <a:pt x="18387" y="19001"/>
                </a:moveTo>
                <a:lnTo>
                  <a:pt x="18387" y="19077"/>
                </a:lnTo>
                <a:lnTo>
                  <a:pt x="18372" y="19167"/>
                </a:lnTo>
                <a:lnTo>
                  <a:pt x="18319" y="19180"/>
                </a:lnTo>
                <a:lnTo>
                  <a:pt x="18266" y="19201"/>
                </a:lnTo>
                <a:lnTo>
                  <a:pt x="18196" y="19201"/>
                </a:lnTo>
                <a:lnTo>
                  <a:pt x="18138" y="19208"/>
                </a:lnTo>
                <a:lnTo>
                  <a:pt x="18075" y="19242"/>
                </a:lnTo>
                <a:lnTo>
                  <a:pt x="18021" y="19270"/>
                </a:lnTo>
                <a:lnTo>
                  <a:pt x="17968" y="19257"/>
                </a:lnTo>
                <a:lnTo>
                  <a:pt x="17915" y="19236"/>
                </a:lnTo>
                <a:lnTo>
                  <a:pt x="17867" y="19236"/>
                </a:lnTo>
                <a:lnTo>
                  <a:pt x="17809" y="19263"/>
                </a:lnTo>
                <a:lnTo>
                  <a:pt x="17749" y="19248"/>
                </a:lnTo>
                <a:lnTo>
                  <a:pt x="17696" y="19223"/>
                </a:lnTo>
                <a:lnTo>
                  <a:pt x="17642" y="19236"/>
                </a:lnTo>
                <a:lnTo>
                  <a:pt x="17606" y="19298"/>
                </a:lnTo>
                <a:lnTo>
                  <a:pt x="17558" y="19352"/>
                </a:lnTo>
                <a:lnTo>
                  <a:pt x="17499" y="19373"/>
                </a:lnTo>
                <a:lnTo>
                  <a:pt x="17425" y="19352"/>
                </a:lnTo>
                <a:lnTo>
                  <a:pt x="17356" y="19304"/>
                </a:lnTo>
                <a:lnTo>
                  <a:pt x="17313" y="19257"/>
                </a:lnTo>
                <a:lnTo>
                  <a:pt x="17250" y="19263"/>
                </a:lnTo>
                <a:lnTo>
                  <a:pt x="17212" y="19201"/>
                </a:lnTo>
                <a:lnTo>
                  <a:pt x="17180" y="19145"/>
                </a:lnTo>
                <a:lnTo>
                  <a:pt x="17132" y="19105"/>
                </a:lnTo>
                <a:lnTo>
                  <a:pt x="17091" y="19145"/>
                </a:lnTo>
                <a:lnTo>
                  <a:pt x="17026" y="19154"/>
                </a:lnTo>
                <a:lnTo>
                  <a:pt x="16989" y="19208"/>
                </a:lnTo>
                <a:lnTo>
                  <a:pt x="16936" y="19263"/>
                </a:lnTo>
                <a:lnTo>
                  <a:pt x="16878" y="19291"/>
                </a:lnTo>
                <a:lnTo>
                  <a:pt x="16813" y="19311"/>
                </a:lnTo>
                <a:lnTo>
                  <a:pt x="16760" y="19311"/>
                </a:lnTo>
                <a:lnTo>
                  <a:pt x="16702" y="19304"/>
                </a:lnTo>
                <a:lnTo>
                  <a:pt x="16627" y="19195"/>
                </a:lnTo>
                <a:lnTo>
                  <a:pt x="16590" y="19126"/>
                </a:lnTo>
                <a:lnTo>
                  <a:pt x="16542" y="19077"/>
                </a:lnTo>
                <a:lnTo>
                  <a:pt x="16505" y="19051"/>
                </a:lnTo>
                <a:lnTo>
                  <a:pt x="16431" y="19188"/>
                </a:lnTo>
                <a:lnTo>
                  <a:pt x="16392" y="19242"/>
                </a:lnTo>
                <a:lnTo>
                  <a:pt x="16361" y="19304"/>
                </a:lnTo>
                <a:lnTo>
                  <a:pt x="16324" y="19367"/>
                </a:lnTo>
                <a:lnTo>
                  <a:pt x="16266" y="19339"/>
                </a:lnTo>
                <a:lnTo>
                  <a:pt x="16213" y="19367"/>
                </a:lnTo>
                <a:lnTo>
                  <a:pt x="16148" y="19367"/>
                </a:lnTo>
                <a:lnTo>
                  <a:pt x="16095" y="19394"/>
                </a:lnTo>
                <a:lnTo>
                  <a:pt x="16047" y="19352"/>
                </a:lnTo>
                <a:lnTo>
                  <a:pt x="16000" y="19339"/>
                </a:lnTo>
                <a:lnTo>
                  <a:pt x="15962" y="19360"/>
                </a:lnTo>
                <a:lnTo>
                  <a:pt x="15909" y="19352"/>
                </a:lnTo>
                <a:lnTo>
                  <a:pt x="15851" y="19339"/>
                </a:lnTo>
                <a:lnTo>
                  <a:pt x="15792" y="19367"/>
                </a:lnTo>
                <a:lnTo>
                  <a:pt x="15739" y="19345"/>
                </a:lnTo>
                <a:lnTo>
                  <a:pt x="15691" y="19311"/>
                </a:lnTo>
                <a:lnTo>
                  <a:pt x="15659" y="19223"/>
                </a:lnTo>
                <a:lnTo>
                  <a:pt x="15638" y="19167"/>
                </a:lnTo>
                <a:lnTo>
                  <a:pt x="15611" y="19298"/>
                </a:lnTo>
                <a:lnTo>
                  <a:pt x="15568" y="19345"/>
                </a:lnTo>
                <a:lnTo>
                  <a:pt x="15505" y="19339"/>
                </a:lnTo>
                <a:lnTo>
                  <a:pt x="15447" y="19360"/>
                </a:lnTo>
                <a:lnTo>
                  <a:pt x="15393" y="19379"/>
                </a:lnTo>
                <a:lnTo>
                  <a:pt x="15335" y="19360"/>
                </a:lnTo>
                <a:lnTo>
                  <a:pt x="15292" y="19386"/>
                </a:lnTo>
                <a:lnTo>
                  <a:pt x="15260" y="19429"/>
                </a:lnTo>
                <a:lnTo>
                  <a:pt x="15229" y="19489"/>
                </a:lnTo>
                <a:lnTo>
                  <a:pt x="15181" y="19532"/>
                </a:lnTo>
                <a:lnTo>
                  <a:pt x="15122" y="19579"/>
                </a:lnTo>
                <a:lnTo>
                  <a:pt x="15079" y="19661"/>
                </a:lnTo>
                <a:lnTo>
                  <a:pt x="15063" y="19738"/>
                </a:lnTo>
                <a:lnTo>
                  <a:pt x="15036" y="19820"/>
                </a:lnTo>
                <a:lnTo>
                  <a:pt x="14978" y="19854"/>
                </a:lnTo>
                <a:lnTo>
                  <a:pt x="14920" y="19882"/>
                </a:lnTo>
                <a:lnTo>
                  <a:pt x="14850" y="19888"/>
                </a:lnTo>
                <a:lnTo>
                  <a:pt x="14813" y="19910"/>
                </a:lnTo>
                <a:lnTo>
                  <a:pt x="14787" y="20019"/>
                </a:lnTo>
                <a:lnTo>
                  <a:pt x="14770" y="20095"/>
                </a:lnTo>
                <a:lnTo>
                  <a:pt x="14734" y="20163"/>
                </a:lnTo>
                <a:lnTo>
                  <a:pt x="14702" y="20238"/>
                </a:lnTo>
                <a:lnTo>
                  <a:pt x="14680" y="20329"/>
                </a:lnTo>
                <a:lnTo>
                  <a:pt x="14649" y="20425"/>
                </a:lnTo>
                <a:lnTo>
                  <a:pt x="14584" y="20466"/>
                </a:lnTo>
                <a:lnTo>
                  <a:pt x="14516" y="20438"/>
                </a:lnTo>
                <a:lnTo>
                  <a:pt x="14468" y="20363"/>
                </a:lnTo>
                <a:lnTo>
                  <a:pt x="14499" y="20266"/>
                </a:lnTo>
                <a:lnTo>
                  <a:pt x="14526" y="20176"/>
                </a:lnTo>
                <a:lnTo>
                  <a:pt x="14537" y="20088"/>
                </a:lnTo>
                <a:lnTo>
                  <a:pt x="14468" y="20095"/>
                </a:lnTo>
                <a:lnTo>
                  <a:pt x="14463" y="20004"/>
                </a:lnTo>
                <a:lnTo>
                  <a:pt x="14511" y="19923"/>
                </a:lnTo>
                <a:lnTo>
                  <a:pt x="14564" y="19867"/>
                </a:lnTo>
                <a:lnTo>
                  <a:pt x="14569" y="19772"/>
                </a:lnTo>
                <a:lnTo>
                  <a:pt x="14574" y="19717"/>
                </a:lnTo>
                <a:lnTo>
                  <a:pt x="14526" y="19504"/>
                </a:lnTo>
                <a:lnTo>
                  <a:pt x="14468" y="19504"/>
                </a:lnTo>
                <a:lnTo>
                  <a:pt x="14409" y="19489"/>
                </a:lnTo>
                <a:lnTo>
                  <a:pt x="14356" y="19463"/>
                </a:lnTo>
                <a:lnTo>
                  <a:pt x="14298" y="19442"/>
                </a:lnTo>
                <a:lnTo>
                  <a:pt x="14245" y="19401"/>
                </a:lnTo>
                <a:lnTo>
                  <a:pt x="14192" y="19476"/>
                </a:lnTo>
                <a:lnTo>
                  <a:pt x="14143" y="19517"/>
                </a:lnTo>
                <a:lnTo>
                  <a:pt x="14090" y="19504"/>
                </a:lnTo>
                <a:lnTo>
                  <a:pt x="14042" y="19448"/>
                </a:lnTo>
                <a:lnTo>
                  <a:pt x="14006" y="19401"/>
                </a:lnTo>
                <a:lnTo>
                  <a:pt x="13931" y="19373"/>
                </a:lnTo>
                <a:lnTo>
                  <a:pt x="13899" y="19326"/>
                </a:lnTo>
                <a:lnTo>
                  <a:pt x="13846" y="19257"/>
                </a:lnTo>
                <a:lnTo>
                  <a:pt x="13839" y="19173"/>
                </a:lnTo>
                <a:lnTo>
                  <a:pt x="13793" y="19126"/>
                </a:lnTo>
                <a:lnTo>
                  <a:pt x="13740" y="19105"/>
                </a:lnTo>
                <a:lnTo>
                  <a:pt x="13686" y="19098"/>
                </a:lnTo>
                <a:lnTo>
                  <a:pt x="13633" y="19111"/>
                </a:lnTo>
                <a:lnTo>
                  <a:pt x="13573" y="19139"/>
                </a:lnTo>
                <a:lnTo>
                  <a:pt x="13527" y="19173"/>
                </a:lnTo>
                <a:lnTo>
                  <a:pt x="13479" y="19229"/>
                </a:lnTo>
                <a:lnTo>
                  <a:pt x="13467" y="19298"/>
                </a:lnTo>
                <a:lnTo>
                  <a:pt x="13420" y="19339"/>
                </a:lnTo>
                <a:lnTo>
                  <a:pt x="13361" y="19339"/>
                </a:lnTo>
                <a:lnTo>
                  <a:pt x="13324" y="19386"/>
                </a:lnTo>
                <a:lnTo>
                  <a:pt x="13271" y="19463"/>
                </a:lnTo>
                <a:lnTo>
                  <a:pt x="13218" y="19435"/>
                </a:lnTo>
                <a:lnTo>
                  <a:pt x="13174" y="19476"/>
                </a:lnTo>
                <a:lnTo>
                  <a:pt x="13121" y="19523"/>
                </a:lnTo>
                <a:lnTo>
                  <a:pt x="13080" y="19573"/>
                </a:lnTo>
                <a:lnTo>
                  <a:pt x="13010" y="19607"/>
                </a:lnTo>
                <a:lnTo>
                  <a:pt x="12952" y="19641"/>
                </a:lnTo>
                <a:lnTo>
                  <a:pt x="12894" y="19710"/>
                </a:lnTo>
                <a:lnTo>
                  <a:pt x="12840" y="19745"/>
                </a:lnTo>
                <a:lnTo>
                  <a:pt x="12819" y="19833"/>
                </a:lnTo>
                <a:lnTo>
                  <a:pt x="12761" y="19888"/>
                </a:lnTo>
                <a:lnTo>
                  <a:pt x="12717" y="19833"/>
                </a:lnTo>
                <a:lnTo>
                  <a:pt x="12676" y="19757"/>
                </a:lnTo>
                <a:lnTo>
                  <a:pt x="12616" y="19772"/>
                </a:lnTo>
                <a:lnTo>
                  <a:pt x="12563" y="19723"/>
                </a:lnTo>
                <a:lnTo>
                  <a:pt x="12543" y="19648"/>
                </a:lnTo>
                <a:lnTo>
                  <a:pt x="12478" y="19620"/>
                </a:lnTo>
                <a:lnTo>
                  <a:pt x="12446" y="19689"/>
                </a:lnTo>
                <a:lnTo>
                  <a:pt x="12415" y="19807"/>
                </a:lnTo>
                <a:lnTo>
                  <a:pt x="12372" y="19860"/>
                </a:lnTo>
                <a:lnTo>
                  <a:pt x="12313" y="19882"/>
                </a:lnTo>
                <a:lnTo>
                  <a:pt x="12255" y="19923"/>
                </a:lnTo>
                <a:lnTo>
                  <a:pt x="12207" y="19985"/>
                </a:lnTo>
                <a:lnTo>
                  <a:pt x="12144" y="20013"/>
                </a:lnTo>
                <a:lnTo>
                  <a:pt x="12084" y="20039"/>
                </a:lnTo>
                <a:lnTo>
                  <a:pt x="12021" y="20047"/>
                </a:lnTo>
                <a:lnTo>
                  <a:pt x="11951" y="20047"/>
                </a:lnTo>
                <a:lnTo>
                  <a:pt x="11888" y="20054"/>
                </a:lnTo>
                <a:lnTo>
                  <a:pt x="11818" y="20095"/>
                </a:lnTo>
                <a:lnTo>
                  <a:pt x="11782" y="20026"/>
                </a:lnTo>
                <a:lnTo>
                  <a:pt x="11755" y="19951"/>
                </a:lnTo>
                <a:lnTo>
                  <a:pt x="11692" y="19936"/>
                </a:lnTo>
                <a:lnTo>
                  <a:pt x="11627" y="19916"/>
                </a:lnTo>
                <a:lnTo>
                  <a:pt x="11569" y="19910"/>
                </a:lnTo>
                <a:lnTo>
                  <a:pt x="11499" y="19916"/>
                </a:lnTo>
                <a:lnTo>
                  <a:pt x="11436" y="19944"/>
                </a:lnTo>
                <a:lnTo>
                  <a:pt x="11388" y="20026"/>
                </a:lnTo>
                <a:lnTo>
                  <a:pt x="11366" y="19944"/>
                </a:lnTo>
                <a:lnTo>
                  <a:pt x="11286" y="19929"/>
                </a:lnTo>
                <a:lnTo>
                  <a:pt x="11228" y="19991"/>
                </a:lnTo>
                <a:lnTo>
                  <a:pt x="11201" y="20082"/>
                </a:lnTo>
                <a:lnTo>
                  <a:pt x="11138" y="20122"/>
                </a:lnTo>
                <a:lnTo>
                  <a:pt x="11100" y="20047"/>
                </a:lnTo>
                <a:lnTo>
                  <a:pt x="11058" y="19936"/>
                </a:lnTo>
                <a:lnTo>
                  <a:pt x="11000" y="19970"/>
                </a:lnTo>
                <a:lnTo>
                  <a:pt x="10957" y="19916"/>
                </a:lnTo>
                <a:lnTo>
                  <a:pt x="10921" y="19991"/>
                </a:lnTo>
                <a:lnTo>
                  <a:pt x="10872" y="20039"/>
                </a:lnTo>
                <a:lnTo>
                  <a:pt x="10802" y="20073"/>
                </a:lnTo>
                <a:lnTo>
                  <a:pt x="10744" y="20129"/>
                </a:lnTo>
                <a:lnTo>
                  <a:pt x="10681" y="20163"/>
                </a:lnTo>
                <a:lnTo>
                  <a:pt x="10616" y="20191"/>
                </a:lnTo>
                <a:lnTo>
                  <a:pt x="10553" y="20232"/>
                </a:lnTo>
                <a:lnTo>
                  <a:pt x="10488" y="20314"/>
                </a:lnTo>
                <a:lnTo>
                  <a:pt x="10468" y="20219"/>
                </a:lnTo>
                <a:lnTo>
                  <a:pt x="10399" y="20204"/>
                </a:lnTo>
                <a:lnTo>
                  <a:pt x="10324" y="20232"/>
                </a:lnTo>
                <a:lnTo>
                  <a:pt x="10249" y="20273"/>
                </a:lnTo>
                <a:lnTo>
                  <a:pt x="10181" y="20260"/>
                </a:lnTo>
                <a:lnTo>
                  <a:pt x="10164" y="20170"/>
                </a:lnTo>
                <a:lnTo>
                  <a:pt x="10101" y="20150"/>
                </a:lnTo>
                <a:lnTo>
                  <a:pt x="10074" y="20238"/>
                </a:lnTo>
                <a:lnTo>
                  <a:pt x="10069" y="20329"/>
                </a:lnTo>
                <a:lnTo>
                  <a:pt x="10000" y="20314"/>
                </a:lnTo>
                <a:lnTo>
                  <a:pt x="9973" y="20238"/>
                </a:lnTo>
                <a:lnTo>
                  <a:pt x="9903" y="20226"/>
                </a:lnTo>
                <a:lnTo>
                  <a:pt x="9862" y="20288"/>
                </a:lnTo>
                <a:lnTo>
                  <a:pt x="9835" y="20404"/>
                </a:lnTo>
                <a:lnTo>
                  <a:pt x="9787" y="20500"/>
                </a:lnTo>
                <a:lnTo>
                  <a:pt x="9729" y="20576"/>
                </a:lnTo>
                <a:lnTo>
                  <a:pt x="9664" y="20638"/>
                </a:lnTo>
                <a:lnTo>
                  <a:pt x="9601" y="20685"/>
                </a:lnTo>
                <a:lnTo>
                  <a:pt x="9564" y="20769"/>
                </a:lnTo>
                <a:lnTo>
                  <a:pt x="9543" y="20878"/>
                </a:lnTo>
                <a:lnTo>
                  <a:pt x="9606" y="20947"/>
                </a:lnTo>
                <a:lnTo>
                  <a:pt x="9591" y="21057"/>
                </a:lnTo>
                <a:lnTo>
                  <a:pt x="9531" y="21138"/>
                </a:lnTo>
                <a:lnTo>
                  <a:pt x="9484" y="21235"/>
                </a:lnTo>
                <a:lnTo>
                  <a:pt x="9398" y="21325"/>
                </a:lnTo>
                <a:lnTo>
                  <a:pt x="9335" y="21400"/>
                </a:lnTo>
                <a:lnTo>
                  <a:pt x="9265" y="21469"/>
                </a:lnTo>
                <a:lnTo>
                  <a:pt x="9192" y="21531"/>
                </a:lnTo>
                <a:lnTo>
                  <a:pt x="9105" y="21579"/>
                </a:lnTo>
                <a:lnTo>
                  <a:pt x="8979" y="21600"/>
                </a:lnTo>
                <a:lnTo>
                  <a:pt x="20048" y="21600"/>
                </a:lnTo>
                <a:lnTo>
                  <a:pt x="20069" y="21463"/>
                </a:lnTo>
                <a:lnTo>
                  <a:pt x="20089" y="21332"/>
                </a:lnTo>
                <a:lnTo>
                  <a:pt x="20132" y="21241"/>
                </a:lnTo>
                <a:lnTo>
                  <a:pt x="20176" y="21132"/>
                </a:lnTo>
                <a:lnTo>
                  <a:pt x="20195" y="21022"/>
                </a:lnTo>
                <a:lnTo>
                  <a:pt x="20275" y="20960"/>
                </a:lnTo>
                <a:lnTo>
                  <a:pt x="20308" y="20863"/>
                </a:lnTo>
                <a:lnTo>
                  <a:pt x="20382" y="20823"/>
                </a:lnTo>
                <a:lnTo>
                  <a:pt x="20415" y="20713"/>
                </a:lnTo>
                <a:lnTo>
                  <a:pt x="20435" y="20623"/>
                </a:lnTo>
                <a:lnTo>
                  <a:pt x="20456" y="20507"/>
                </a:lnTo>
                <a:lnTo>
                  <a:pt x="20488" y="20425"/>
                </a:lnTo>
                <a:lnTo>
                  <a:pt x="20500" y="20329"/>
                </a:lnTo>
                <a:lnTo>
                  <a:pt x="20456" y="20260"/>
                </a:lnTo>
                <a:lnTo>
                  <a:pt x="20393" y="20211"/>
                </a:lnTo>
                <a:lnTo>
                  <a:pt x="20335" y="20157"/>
                </a:lnTo>
                <a:lnTo>
                  <a:pt x="20270" y="20122"/>
                </a:lnTo>
                <a:lnTo>
                  <a:pt x="20202" y="20107"/>
                </a:lnTo>
                <a:lnTo>
                  <a:pt x="20132" y="20107"/>
                </a:lnTo>
                <a:lnTo>
                  <a:pt x="20069" y="20095"/>
                </a:lnTo>
                <a:lnTo>
                  <a:pt x="19999" y="20101"/>
                </a:lnTo>
                <a:lnTo>
                  <a:pt x="19936" y="20067"/>
                </a:lnTo>
                <a:lnTo>
                  <a:pt x="19888" y="19985"/>
                </a:lnTo>
                <a:lnTo>
                  <a:pt x="19823" y="19936"/>
                </a:lnTo>
                <a:lnTo>
                  <a:pt x="19797" y="19848"/>
                </a:lnTo>
                <a:lnTo>
                  <a:pt x="19728" y="19826"/>
                </a:lnTo>
                <a:lnTo>
                  <a:pt x="19659" y="19807"/>
                </a:lnTo>
                <a:lnTo>
                  <a:pt x="19605" y="19751"/>
                </a:lnTo>
                <a:lnTo>
                  <a:pt x="19564" y="19689"/>
                </a:lnTo>
                <a:lnTo>
                  <a:pt x="19511" y="19626"/>
                </a:lnTo>
                <a:lnTo>
                  <a:pt x="19472" y="19695"/>
                </a:lnTo>
                <a:lnTo>
                  <a:pt x="19404" y="19695"/>
                </a:lnTo>
                <a:lnTo>
                  <a:pt x="19344" y="19661"/>
                </a:lnTo>
                <a:lnTo>
                  <a:pt x="19265" y="19626"/>
                </a:lnTo>
                <a:lnTo>
                  <a:pt x="19192" y="19592"/>
                </a:lnTo>
                <a:lnTo>
                  <a:pt x="19127" y="19545"/>
                </a:lnTo>
                <a:lnTo>
                  <a:pt x="19064" y="19498"/>
                </a:lnTo>
                <a:lnTo>
                  <a:pt x="19025" y="19435"/>
                </a:lnTo>
                <a:lnTo>
                  <a:pt x="19037" y="19367"/>
                </a:lnTo>
                <a:lnTo>
                  <a:pt x="18994" y="19304"/>
                </a:lnTo>
                <a:lnTo>
                  <a:pt x="18931" y="19291"/>
                </a:lnTo>
                <a:lnTo>
                  <a:pt x="18856" y="19276"/>
                </a:lnTo>
                <a:lnTo>
                  <a:pt x="18798" y="19283"/>
                </a:lnTo>
                <a:lnTo>
                  <a:pt x="18723" y="19283"/>
                </a:lnTo>
                <a:lnTo>
                  <a:pt x="18670" y="19298"/>
                </a:lnTo>
                <a:lnTo>
                  <a:pt x="18595" y="19298"/>
                </a:lnTo>
                <a:lnTo>
                  <a:pt x="18527" y="19311"/>
                </a:lnTo>
                <a:lnTo>
                  <a:pt x="18478" y="19276"/>
                </a:lnTo>
                <a:lnTo>
                  <a:pt x="18452" y="19214"/>
                </a:lnTo>
                <a:lnTo>
                  <a:pt x="18435" y="19139"/>
                </a:lnTo>
                <a:lnTo>
                  <a:pt x="18425" y="19051"/>
                </a:lnTo>
                <a:lnTo>
                  <a:pt x="18387" y="19001"/>
                </a:lnTo>
                <a:close/>
                <a:moveTo>
                  <a:pt x="6404" y="19695"/>
                </a:moveTo>
                <a:lnTo>
                  <a:pt x="6351" y="19729"/>
                </a:lnTo>
                <a:lnTo>
                  <a:pt x="6320" y="19826"/>
                </a:lnTo>
                <a:lnTo>
                  <a:pt x="6320" y="20004"/>
                </a:lnTo>
                <a:lnTo>
                  <a:pt x="6313" y="20088"/>
                </a:lnTo>
                <a:lnTo>
                  <a:pt x="6298" y="20204"/>
                </a:lnTo>
                <a:lnTo>
                  <a:pt x="6228" y="20198"/>
                </a:lnTo>
                <a:lnTo>
                  <a:pt x="6192" y="20226"/>
                </a:lnTo>
                <a:lnTo>
                  <a:pt x="6127" y="20322"/>
                </a:lnTo>
                <a:lnTo>
                  <a:pt x="6127" y="20417"/>
                </a:lnTo>
                <a:lnTo>
                  <a:pt x="6175" y="20494"/>
                </a:lnTo>
                <a:lnTo>
                  <a:pt x="6240" y="20460"/>
                </a:lnTo>
                <a:lnTo>
                  <a:pt x="6308" y="20425"/>
                </a:lnTo>
                <a:lnTo>
                  <a:pt x="6276" y="20520"/>
                </a:lnTo>
                <a:lnTo>
                  <a:pt x="6356" y="20528"/>
                </a:lnTo>
                <a:lnTo>
                  <a:pt x="6419" y="20473"/>
                </a:lnTo>
                <a:lnTo>
                  <a:pt x="6489" y="20445"/>
                </a:lnTo>
                <a:lnTo>
                  <a:pt x="6506" y="20348"/>
                </a:lnTo>
                <a:lnTo>
                  <a:pt x="6516" y="20260"/>
                </a:lnTo>
                <a:lnTo>
                  <a:pt x="6511" y="20150"/>
                </a:lnTo>
                <a:lnTo>
                  <a:pt x="6494" y="20047"/>
                </a:lnTo>
                <a:lnTo>
                  <a:pt x="6473" y="19951"/>
                </a:lnTo>
                <a:lnTo>
                  <a:pt x="6446" y="19854"/>
                </a:lnTo>
                <a:lnTo>
                  <a:pt x="6436" y="19772"/>
                </a:lnTo>
                <a:lnTo>
                  <a:pt x="6404" y="19695"/>
                </a:lnTo>
                <a:close/>
                <a:moveTo>
                  <a:pt x="4569" y="20335"/>
                </a:moveTo>
                <a:lnTo>
                  <a:pt x="4531" y="20376"/>
                </a:lnTo>
                <a:lnTo>
                  <a:pt x="4564" y="20473"/>
                </a:lnTo>
                <a:lnTo>
                  <a:pt x="4623" y="20520"/>
                </a:lnTo>
                <a:lnTo>
                  <a:pt x="4702" y="20507"/>
                </a:lnTo>
                <a:lnTo>
                  <a:pt x="4770" y="20520"/>
                </a:lnTo>
                <a:lnTo>
                  <a:pt x="4845" y="20507"/>
                </a:lnTo>
                <a:lnTo>
                  <a:pt x="4888" y="20528"/>
                </a:lnTo>
                <a:lnTo>
                  <a:pt x="4857" y="20391"/>
                </a:lnTo>
                <a:lnTo>
                  <a:pt x="4792" y="20417"/>
                </a:lnTo>
                <a:lnTo>
                  <a:pt x="4729" y="20382"/>
                </a:lnTo>
                <a:lnTo>
                  <a:pt x="4644" y="20363"/>
                </a:lnTo>
                <a:lnTo>
                  <a:pt x="4569" y="20335"/>
                </a:lnTo>
                <a:close/>
                <a:moveTo>
                  <a:pt x="3117" y="20713"/>
                </a:moveTo>
                <a:lnTo>
                  <a:pt x="3075" y="20769"/>
                </a:lnTo>
                <a:lnTo>
                  <a:pt x="3155" y="20844"/>
                </a:lnTo>
                <a:lnTo>
                  <a:pt x="3228" y="20872"/>
                </a:lnTo>
                <a:lnTo>
                  <a:pt x="3266" y="20885"/>
                </a:lnTo>
                <a:lnTo>
                  <a:pt x="3175" y="20775"/>
                </a:lnTo>
                <a:lnTo>
                  <a:pt x="3117" y="20713"/>
                </a:lnTo>
                <a:close/>
                <a:moveTo>
                  <a:pt x="3361" y="20735"/>
                </a:moveTo>
                <a:lnTo>
                  <a:pt x="3346" y="20823"/>
                </a:lnTo>
                <a:lnTo>
                  <a:pt x="3404" y="20919"/>
                </a:lnTo>
                <a:lnTo>
                  <a:pt x="3484" y="20941"/>
                </a:lnTo>
                <a:lnTo>
                  <a:pt x="3542" y="20872"/>
                </a:lnTo>
                <a:lnTo>
                  <a:pt x="3574" y="20775"/>
                </a:lnTo>
                <a:lnTo>
                  <a:pt x="3506" y="20823"/>
                </a:lnTo>
                <a:lnTo>
                  <a:pt x="3431" y="20782"/>
                </a:lnTo>
                <a:lnTo>
                  <a:pt x="3361" y="20735"/>
                </a:lnTo>
                <a:close/>
              </a:path>
            </a:pathLst>
          </a:cu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 panose="020B0604020202020204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 panose="020B0604020202020204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 panose="020B0604020202020204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id="41" name="Google Shape;41;p7" descr="Imag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 panose="020B0604020202020204"/>
              <a:buNone/>
              <a:defRPr sz="3600" b="1"/>
            </a:lvl1pPr>
            <a:lvl2pPr marL="914400" lvl="1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 panose="020B0604020202020204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 panose="020B0604020202020204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 panose="020B0604020202020204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 panose="020B0604020202020204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 panose="020B0604020202020204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 panose="020B0604020202020204"/>
              <a:buNone/>
              <a:defRPr sz="5500" b="1"/>
            </a:lvl5pPr>
            <a:lvl6pPr marL="2743200" lvl="5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ighlights">
  <p:cSld name="Highligh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-74911" y="-21394"/>
            <a:ext cx="24533821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 panose="020B0604020202020204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1206500" y="3868204"/>
            <a:ext cx="21971000" cy="597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0"/>
              <a:buFont typeface="Helvetica Neue" panose="020B0604020202020204"/>
              <a:buNone/>
              <a:defRPr sz="200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type="body" idx="1"/>
          </p:nvPr>
        </p:nvSpPr>
        <p:spPr>
          <a:xfrm>
            <a:off x="1207689" y="9271925"/>
            <a:ext cx="2196862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 panose="020B0604020202020204"/>
              <a:buNone/>
              <a:defRPr sz="3600" b="1">
                <a:solidFill>
                  <a:srgbClr val="FFFFFF"/>
                </a:solidFill>
              </a:defRPr>
            </a:lvl1pPr>
            <a:lvl2pPr marL="914400" lvl="1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8935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id="52" name="Google Shape;52;p9" descr="Imag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580373" y="1106137"/>
            <a:ext cx="3228004" cy="63697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 copy 1">
  <p:cSld name="Title 3 copy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129206" y="93077"/>
            <a:ext cx="24125590" cy="13529846"/>
          </a:xfrm>
          <a:prstGeom prst="rect">
            <a:avLst/>
          </a:prstGeom>
          <a:noFill/>
          <a:ln w="19050" cap="flat" cmpd="sng">
            <a:solidFill>
              <a:srgbClr val="D5D5D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 panose="020B0604020202020204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-74911" y="-21394"/>
            <a:ext cx="6834142" cy="13758788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 panose="020B0604020202020204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57" name="Google Shape;57;p10" descr="VerticalReDI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212527" y="191798"/>
            <a:ext cx="911857" cy="124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 panose="020B0604020202020204"/>
              <a:buNone/>
              <a:defRPr sz="85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 panose="020B0604020202020204"/>
              <a:buNone/>
              <a:defRPr sz="85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 panose="020B0604020202020204"/>
              <a:buNone/>
              <a:defRPr sz="85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 panose="020B0604020202020204"/>
              <a:buNone/>
              <a:defRPr sz="85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 panose="020B0604020202020204"/>
              <a:buNone/>
              <a:defRPr sz="85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 panose="020B0604020202020204"/>
              <a:buNone/>
              <a:defRPr sz="85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 panose="020B0604020202020204"/>
              <a:buNone/>
              <a:defRPr sz="85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 panose="020B0604020202020204"/>
              <a:buNone/>
              <a:defRPr sz="85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 panose="020B0604020202020204"/>
              <a:buNone/>
              <a:defRPr sz="85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6032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 panose="020B0604020202020204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 panose="020B0604020202020204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371600" marR="0" lvl="2" indent="-6032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 panose="020B0604020202020204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828800" marR="0" lvl="3" indent="-6032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 panose="020B0604020202020204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2286000" marR="0" lvl="4" indent="-6032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 panose="020B0604020202020204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743200" marR="0" lvl="5" indent="-6032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 panose="020B0604020202020204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3200400" marR="0" lvl="6" indent="-6032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 panose="020B0604020202020204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657600" marR="0" lvl="7" indent="-6032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 panose="020B0604020202020204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4114800" marR="0" lvl="8" indent="-60325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 panose="020B0604020202020204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  <p:pic>
        <p:nvPicPr>
          <p:cNvPr id="8" name="Google Shape;8;p1" descr="VerticalReDI.png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3212527" y="191798"/>
            <a:ext cx="911857" cy="124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4.xml"/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Content Placeholder 3" descr="GDP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290" y="1889125"/>
            <a:ext cx="16173450" cy="10774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" name="Google Shape;69;p13"/>
          <p:cNvSpPr txBox="1"/>
          <p:nvPr>
            <p:ph type="title" idx="4294967295"/>
          </p:nvPr>
        </p:nvSpPr>
        <p:spPr>
          <a:xfrm>
            <a:off x="3119120" y="161290"/>
            <a:ext cx="20533995" cy="169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350"/>
              <a:buFont typeface="Avenir"/>
              <a:buNone/>
            </a:pPr>
            <a:br>
              <a:rPr lang="en-GB" sz="9600">
                <a:solidFill>
                  <a:schemeClr val="bg1">
                    <a:lumMod val="95000"/>
                  </a:schemeClr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</a:br>
            <a:r>
              <a:rPr lang="en-GB" sz="9600">
                <a:solidFill>
                  <a:schemeClr val="bg1">
                    <a:lumMod val="95000"/>
                  </a:schemeClr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GDP </a:t>
            </a:r>
            <a:br>
              <a:rPr lang="en-GB" sz="9600">
                <a:solidFill>
                  <a:schemeClr val="bg1">
                    <a:lumMod val="95000"/>
                  </a:schemeClr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</a:br>
            <a:r>
              <a:rPr lang="en-GB" sz="9600">
                <a:solidFill>
                  <a:schemeClr val="bg1">
                    <a:lumMod val="95000"/>
                  </a:schemeClr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of</a:t>
            </a:r>
            <a:br>
              <a:rPr lang="en-GB" sz="9600">
                <a:solidFill>
                  <a:schemeClr val="bg1">
                    <a:lumMod val="95000"/>
                  </a:schemeClr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</a:br>
            <a:r>
              <a:rPr lang="de-DE" altLang="en-GB" sz="960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Germany</a:t>
            </a:r>
            <a:endParaRPr lang="de-DE" altLang="en-GB" sz="960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70" name="Google Shape;70;p13"/>
          <p:cNvSpPr txBox="1"/>
          <p:nvPr>
            <p:ph type="body" idx="4294967295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52"/>
              <a:buFont typeface="Avenir"/>
              <a:buNone/>
            </a:pPr>
            <a:r>
              <a:rPr 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Course: Data Alalytics</a:t>
            </a:r>
            <a:endParaRPr lang="en-GB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71" name="Google Shape;71;p13"/>
          <p:cNvSpPr txBox="1"/>
          <p:nvPr>
            <p:ph type="body" idx="4294967295"/>
          </p:nvPr>
        </p:nvSpPr>
        <p:spPr>
          <a:xfrm>
            <a:off x="1174750" y="11898835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9"/>
              <a:buFont typeface="Avenir"/>
              <a:buNone/>
            </a:pPr>
            <a:r>
              <a:rPr lang="en-US" sz="330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Presenter:</a:t>
            </a:r>
            <a:r>
              <a:rPr lang="en-GB" altLang="en-US" sz="330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Olesia Medvid</a:t>
            </a:r>
            <a:endParaRPr lang="en-GB" altLang="en-US" sz="3300" i="0" u="none" strike="noStrike" cap="none">
              <a:solidFill>
                <a:schemeClr val="lt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72" name="Google Shape;72;p13" descr="Handshake.png"/>
          <p:cNvPicPr preferRelativeResize="0"/>
          <p:nvPr/>
        </p:nvPicPr>
        <p:blipFill rotWithShape="1">
          <a:blip r:embed="rId2"/>
          <a:srcRect l="1501" t="2595" r="1502" b="2767"/>
          <a:stretch>
            <a:fillRect/>
          </a:stretch>
        </p:blipFill>
        <p:spPr>
          <a:xfrm>
            <a:off x="22077144" y="11584881"/>
            <a:ext cx="2115721" cy="2191545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18449" y="0"/>
                </a:moveTo>
                <a:cubicBezTo>
                  <a:pt x="18417" y="0"/>
                  <a:pt x="18198" y="716"/>
                  <a:pt x="18198" y="821"/>
                </a:cubicBezTo>
                <a:cubicBezTo>
                  <a:pt x="18198" y="927"/>
                  <a:pt x="18283" y="857"/>
                  <a:pt x="18319" y="720"/>
                </a:cubicBezTo>
                <a:cubicBezTo>
                  <a:pt x="18501" y="46"/>
                  <a:pt x="18507" y="0"/>
                  <a:pt x="18449" y="0"/>
                </a:cubicBezTo>
                <a:close/>
                <a:moveTo>
                  <a:pt x="18044" y="156"/>
                </a:moveTo>
                <a:cubicBezTo>
                  <a:pt x="18005" y="156"/>
                  <a:pt x="17986" y="255"/>
                  <a:pt x="17931" y="720"/>
                </a:cubicBezTo>
                <a:cubicBezTo>
                  <a:pt x="17914" y="867"/>
                  <a:pt x="17920" y="947"/>
                  <a:pt x="17947" y="947"/>
                </a:cubicBezTo>
                <a:cubicBezTo>
                  <a:pt x="17997" y="947"/>
                  <a:pt x="18020" y="833"/>
                  <a:pt x="18056" y="446"/>
                </a:cubicBezTo>
                <a:cubicBezTo>
                  <a:pt x="18073" y="266"/>
                  <a:pt x="18070" y="156"/>
                  <a:pt x="18044" y="156"/>
                </a:cubicBezTo>
                <a:close/>
                <a:moveTo>
                  <a:pt x="15498" y="403"/>
                </a:moveTo>
                <a:cubicBezTo>
                  <a:pt x="14482" y="327"/>
                  <a:pt x="13448" y="826"/>
                  <a:pt x="13183" y="1580"/>
                </a:cubicBezTo>
                <a:cubicBezTo>
                  <a:pt x="13156" y="1656"/>
                  <a:pt x="13116" y="1895"/>
                  <a:pt x="13094" y="2112"/>
                </a:cubicBezTo>
                <a:cubicBezTo>
                  <a:pt x="13049" y="2540"/>
                  <a:pt x="12963" y="2911"/>
                  <a:pt x="12867" y="3090"/>
                </a:cubicBezTo>
                <a:cubicBezTo>
                  <a:pt x="12753" y="3304"/>
                  <a:pt x="12508" y="3523"/>
                  <a:pt x="12231" y="3657"/>
                </a:cubicBezTo>
                <a:cubicBezTo>
                  <a:pt x="11884" y="3827"/>
                  <a:pt x="11734" y="4019"/>
                  <a:pt x="11734" y="4299"/>
                </a:cubicBezTo>
                <a:cubicBezTo>
                  <a:pt x="11734" y="4530"/>
                  <a:pt x="11849" y="4704"/>
                  <a:pt x="12065" y="4796"/>
                </a:cubicBezTo>
                <a:cubicBezTo>
                  <a:pt x="12422" y="4947"/>
                  <a:pt x="12414" y="4941"/>
                  <a:pt x="12462" y="5214"/>
                </a:cubicBezTo>
                <a:cubicBezTo>
                  <a:pt x="12511" y="5495"/>
                  <a:pt x="12611" y="5721"/>
                  <a:pt x="12729" y="5824"/>
                </a:cubicBezTo>
                <a:cubicBezTo>
                  <a:pt x="12831" y="5914"/>
                  <a:pt x="13083" y="5998"/>
                  <a:pt x="13256" y="6000"/>
                </a:cubicBezTo>
                <a:cubicBezTo>
                  <a:pt x="13374" y="6002"/>
                  <a:pt x="13662" y="6147"/>
                  <a:pt x="13887" y="6321"/>
                </a:cubicBezTo>
                <a:cubicBezTo>
                  <a:pt x="13906" y="6336"/>
                  <a:pt x="13783" y="6446"/>
                  <a:pt x="13616" y="6568"/>
                </a:cubicBezTo>
                <a:cubicBezTo>
                  <a:pt x="13230" y="6848"/>
                  <a:pt x="12883" y="7203"/>
                  <a:pt x="12219" y="7995"/>
                </a:cubicBezTo>
                <a:cubicBezTo>
                  <a:pt x="11161" y="9258"/>
                  <a:pt x="10495" y="9831"/>
                  <a:pt x="9742" y="10127"/>
                </a:cubicBezTo>
                <a:cubicBezTo>
                  <a:pt x="9447" y="10243"/>
                  <a:pt x="8891" y="10364"/>
                  <a:pt x="8851" y="10319"/>
                </a:cubicBezTo>
                <a:cubicBezTo>
                  <a:pt x="8836" y="10302"/>
                  <a:pt x="8772" y="10144"/>
                  <a:pt x="8710" y="9971"/>
                </a:cubicBezTo>
                <a:cubicBezTo>
                  <a:pt x="8296" y="8817"/>
                  <a:pt x="7504" y="8023"/>
                  <a:pt x="6342" y="7600"/>
                </a:cubicBezTo>
                <a:lnTo>
                  <a:pt x="6095" y="7510"/>
                </a:lnTo>
                <a:lnTo>
                  <a:pt x="6095" y="7338"/>
                </a:lnTo>
                <a:lnTo>
                  <a:pt x="6095" y="7170"/>
                </a:lnTo>
                <a:lnTo>
                  <a:pt x="6350" y="7104"/>
                </a:lnTo>
                <a:cubicBezTo>
                  <a:pt x="6894" y="6962"/>
                  <a:pt x="7190" y="6709"/>
                  <a:pt x="7305" y="6298"/>
                </a:cubicBezTo>
                <a:cubicBezTo>
                  <a:pt x="7370" y="6066"/>
                  <a:pt x="7333" y="5836"/>
                  <a:pt x="7078" y="4940"/>
                </a:cubicBezTo>
                <a:cubicBezTo>
                  <a:pt x="6892" y="4287"/>
                  <a:pt x="6859" y="4128"/>
                  <a:pt x="6900" y="4080"/>
                </a:cubicBezTo>
                <a:cubicBezTo>
                  <a:pt x="6942" y="4032"/>
                  <a:pt x="6935" y="4008"/>
                  <a:pt x="6864" y="3955"/>
                </a:cubicBezTo>
                <a:cubicBezTo>
                  <a:pt x="6742" y="3863"/>
                  <a:pt x="6659" y="3576"/>
                  <a:pt x="6730" y="3493"/>
                </a:cubicBezTo>
                <a:cubicBezTo>
                  <a:pt x="6775" y="3441"/>
                  <a:pt x="6767" y="3415"/>
                  <a:pt x="6682" y="3325"/>
                </a:cubicBezTo>
                <a:cubicBezTo>
                  <a:pt x="6610" y="3249"/>
                  <a:pt x="6542" y="3075"/>
                  <a:pt x="6451" y="2734"/>
                </a:cubicBezTo>
                <a:cubicBezTo>
                  <a:pt x="6380" y="2468"/>
                  <a:pt x="6321" y="2237"/>
                  <a:pt x="6321" y="2218"/>
                </a:cubicBezTo>
                <a:cubicBezTo>
                  <a:pt x="6321" y="2199"/>
                  <a:pt x="6578" y="2017"/>
                  <a:pt x="6892" y="1815"/>
                </a:cubicBezTo>
                <a:cubicBezTo>
                  <a:pt x="7416" y="1479"/>
                  <a:pt x="7537" y="1381"/>
                  <a:pt x="7422" y="1381"/>
                </a:cubicBezTo>
                <a:cubicBezTo>
                  <a:pt x="7399" y="1381"/>
                  <a:pt x="7129" y="1543"/>
                  <a:pt x="6823" y="1741"/>
                </a:cubicBezTo>
                <a:lnTo>
                  <a:pt x="6265" y="2104"/>
                </a:lnTo>
                <a:lnTo>
                  <a:pt x="5990" y="1960"/>
                </a:lnTo>
                <a:cubicBezTo>
                  <a:pt x="5837" y="1880"/>
                  <a:pt x="5597" y="1789"/>
                  <a:pt x="5455" y="1760"/>
                </a:cubicBezTo>
                <a:cubicBezTo>
                  <a:pt x="5314" y="1731"/>
                  <a:pt x="5079" y="1668"/>
                  <a:pt x="4933" y="1619"/>
                </a:cubicBezTo>
                <a:cubicBezTo>
                  <a:pt x="4711" y="1546"/>
                  <a:pt x="4599" y="1533"/>
                  <a:pt x="4257" y="1545"/>
                </a:cubicBezTo>
                <a:cubicBezTo>
                  <a:pt x="3902" y="1558"/>
                  <a:pt x="3813" y="1577"/>
                  <a:pt x="3573" y="1686"/>
                </a:cubicBezTo>
                <a:cubicBezTo>
                  <a:pt x="2875" y="2003"/>
                  <a:pt x="2490" y="2635"/>
                  <a:pt x="2533" y="3391"/>
                </a:cubicBezTo>
                <a:cubicBezTo>
                  <a:pt x="2543" y="3585"/>
                  <a:pt x="2585" y="3804"/>
                  <a:pt x="2626" y="3900"/>
                </a:cubicBezTo>
                <a:lnTo>
                  <a:pt x="2695" y="4068"/>
                </a:lnTo>
                <a:lnTo>
                  <a:pt x="2836" y="3986"/>
                </a:lnTo>
                <a:lnTo>
                  <a:pt x="2974" y="3904"/>
                </a:lnTo>
                <a:lnTo>
                  <a:pt x="3018" y="4013"/>
                </a:lnTo>
                <a:cubicBezTo>
                  <a:pt x="3043" y="4075"/>
                  <a:pt x="3084" y="4177"/>
                  <a:pt x="3111" y="4240"/>
                </a:cubicBezTo>
                <a:cubicBezTo>
                  <a:pt x="3153" y="4337"/>
                  <a:pt x="3148" y="4378"/>
                  <a:pt x="3083" y="4498"/>
                </a:cubicBezTo>
                <a:cubicBezTo>
                  <a:pt x="2928" y="4786"/>
                  <a:pt x="3067" y="5144"/>
                  <a:pt x="3379" y="5265"/>
                </a:cubicBezTo>
                <a:cubicBezTo>
                  <a:pt x="3522" y="5320"/>
                  <a:pt x="3546" y="5348"/>
                  <a:pt x="3549" y="5461"/>
                </a:cubicBezTo>
                <a:cubicBezTo>
                  <a:pt x="3550" y="5531"/>
                  <a:pt x="3592" y="6040"/>
                  <a:pt x="3642" y="6591"/>
                </a:cubicBezTo>
                <a:cubicBezTo>
                  <a:pt x="3722" y="7480"/>
                  <a:pt x="3721" y="7594"/>
                  <a:pt x="3666" y="7612"/>
                </a:cubicBezTo>
                <a:cubicBezTo>
                  <a:pt x="3420" y="7691"/>
                  <a:pt x="2906" y="7927"/>
                  <a:pt x="2634" y="8085"/>
                </a:cubicBezTo>
                <a:cubicBezTo>
                  <a:pt x="1956" y="8480"/>
                  <a:pt x="1426" y="9004"/>
                  <a:pt x="1140" y="9568"/>
                </a:cubicBezTo>
                <a:cubicBezTo>
                  <a:pt x="884" y="10073"/>
                  <a:pt x="830" y="10316"/>
                  <a:pt x="832" y="10956"/>
                </a:cubicBezTo>
                <a:cubicBezTo>
                  <a:pt x="834" y="11440"/>
                  <a:pt x="850" y="11556"/>
                  <a:pt x="946" y="11860"/>
                </a:cubicBezTo>
                <a:cubicBezTo>
                  <a:pt x="1169" y="12568"/>
                  <a:pt x="1555" y="13118"/>
                  <a:pt x="2091" y="13491"/>
                </a:cubicBezTo>
                <a:lnTo>
                  <a:pt x="2209" y="13573"/>
                </a:lnTo>
                <a:lnTo>
                  <a:pt x="2298" y="14903"/>
                </a:lnTo>
                <a:cubicBezTo>
                  <a:pt x="2371" y="16007"/>
                  <a:pt x="2399" y="16244"/>
                  <a:pt x="2452" y="16272"/>
                </a:cubicBezTo>
                <a:cubicBezTo>
                  <a:pt x="2495" y="16296"/>
                  <a:pt x="2522" y="16396"/>
                  <a:pt x="2541" y="16593"/>
                </a:cubicBezTo>
                <a:cubicBezTo>
                  <a:pt x="2563" y="16825"/>
                  <a:pt x="2533" y="18794"/>
                  <a:pt x="2472" y="21103"/>
                </a:cubicBezTo>
                <a:lnTo>
                  <a:pt x="2464" y="21455"/>
                </a:lnTo>
                <a:lnTo>
                  <a:pt x="2585" y="21490"/>
                </a:lnTo>
                <a:cubicBezTo>
                  <a:pt x="2653" y="21510"/>
                  <a:pt x="3233" y="21538"/>
                  <a:pt x="3872" y="21553"/>
                </a:cubicBezTo>
                <a:cubicBezTo>
                  <a:pt x="4512" y="21568"/>
                  <a:pt x="5050" y="21573"/>
                  <a:pt x="5067" y="21561"/>
                </a:cubicBezTo>
                <a:cubicBezTo>
                  <a:pt x="5157" y="21496"/>
                  <a:pt x="5377" y="19673"/>
                  <a:pt x="5411" y="18705"/>
                </a:cubicBezTo>
                <a:cubicBezTo>
                  <a:pt x="5425" y="18297"/>
                  <a:pt x="5451" y="17955"/>
                  <a:pt x="5471" y="17943"/>
                </a:cubicBezTo>
                <a:cubicBezTo>
                  <a:pt x="5492" y="17930"/>
                  <a:pt x="5528" y="17939"/>
                  <a:pt x="5552" y="17962"/>
                </a:cubicBezTo>
                <a:cubicBezTo>
                  <a:pt x="5653" y="18060"/>
                  <a:pt x="5425" y="20576"/>
                  <a:pt x="5233" y="21490"/>
                </a:cubicBezTo>
                <a:lnTo>
                  <a:pt x="5212" y="21600"/>
                </a:lnTo>
                <a:lnTo>
                  <a:pt x="5876" y="21600"/>
                </a:lnTo>
                <a:cubicBezTo>
                  <a:pt x="6243" y="21600"/>
                  <a:pt x="6565" y="21585"/>
                  <a:pt x="6589" y="21569"/>
                </a:cubicBezTo>
                <a:cubicBezTo>
                  <a:pt x="6669" y="21514"/>
                  <a:pt x="7231" y="18825"/>
                  <a:pt x="7342" y="17966"/>
                </a:cubicBezTo>
                <a:cubicBezTo>
                  <a:pt x="7412" y="17416"/>
                  <a:pt x="7410" y="17415"/>
                  <a:pt x="7710" y="17415"/>
                </a:cubicBezTo>
                <a:cubicBezTo>
                  <a:pt x="7931" y="17415"/>
                  <a:pt x="7975" y="17403"/>
                  <a:pt x="8070" y="17305"/>
                </a:cubicBezTo>
                <a:lnTo>
                  <a:pt x="8179" y="17192"/>
                </a:lnTo>
                <a:lnTo>
                  <a:pt x="8625" y="17262"/>
                </a:lnTo>
                <a:cubicBezTo>
                  <a:pt x="9223" y="17353"/>
                  <a:pt x="9351" y="17351"/>
                  <a:pt x="9438" y="17258"/>
                </a:cubicBezTo>
                <a:cubicBezTo>
                  <a:pt x="9489" y="17204"/>
                  <a:pt x="9555" y="16916"/>
                  <a:pt x="9669" y="16241"/>
                </a:cubicBezTo>
                <a:cubicBezTo>
                  <a:pt x="9757" y="15724"/>
                  <a:pt x="9831" y="15259"/>
                  <a:pt x="9831" y="15204"/>
                </a:cubicBezTo>
                <a:cubicBezTo>
                  <a:pt x="9831" y="15065"/>
                  <a:pt x="9782" y="15008"/>
                  <a:pt x="9621" y="14954"/>
                </a:cubicBezTo>
                <a:cubicBezTo>
                  <a:pt x="9543" y="14928"/>
                  <a:pt x="9476" y="14893"/>
                  <a:pt x="9471" y="14876"/>
                </a:cubicBezTo>
                <a:cubicBezTo>
                  <a:pt x="9466" y="14859"/>
                  <a:pt x="9600" y="14737"/>
                  <a:pt x="9770" y="14606"/>
                </a:cubicBezTo>
                <a:lnTo>
                  <a:pt x="10082" y="14367"/>
                </a:lnTo>
                <a:lnTo>
                  <a:pt x="10471" y="14493"/>
                </a:lnTo>
                <a:cubicBezTo>
                  <a:pt x="10684" y="14561"/>
                  <a:pt x="10867" y="14610"/>
                  <a:pt x="10879" y="14598"/>
                </a:cubicBezTo>
                <a:cubicBezTo>
                  <a:pt x="10891" y="14587"/>
                  <a:pt x="10948" y="14409"/>
                  <a:pt x="11009" y="14207"/>
                </a:cubicBezTo>
                <a:lnTo>
                  <a:pt x="11122" y="13839"/>
                </a:lnTo>
                <a:lnTo>
                  <a:pt x="11365" y="13757"/>
                </a:lnTo>
                <a:lnTo>
                  <a:pt x="11608" y="13671"/>
                </a:lnTo>
                <a:lnTo>
                  <a:pt x="11912" y="13749"/>
                </a:lnTo>
                <a:cubicBezTo>
                  <a:pt x="12080" y="13791"/>
                  <a:pt x="12431" y="13856"/>
                  <a:pt x="12689" y="13894"/>
                </a:cubicBezTo>
                <a:cubicBezTo>
                  <a:pt x="13103" y="13955"/>
                  <a:pt x="13158" y="13971"/>
                  <a:pt x="13158" y="14039"/>
                </a:cubicBezTo>
                <a:cubicBezTo>
                  <a:pt x="13158" y="14127"/>
                  <a:pt x="13057" y="14133"/>
                  <a:pt x="12515" y="14078"/>
                </a:cubicBezTo>
                <a:lnTo>
                  <a:pt x="12199" y="14047"/>
                </a:lnTo>
                <a:lnTo>
                  <a:pt x="12199" y="14148"/>
                </a:lnTo>
                <a:cubicBezTo>
                  <a:pt x="12199" y="14204"/>
                  <a:pt x="12214" y="14261"/>
                  <a:pt x="12235" y="14274"/>
                </a:cubicBezTo>
                <a:cubicBezTo>
                  <a:pt x="12257" y="14286"/>
                  <a:pt x="12453" y="14319"/>
                  <a:pt x="12669" y="14348"/>
                </a:cubicBezTo>
                <a:cubicBezTo>
                  <a:pt x="12884" y="14377"/>
                  <a:pt x="13078" y="14418"/>
                  <a:pt x="13098" y="14438"/>
                </a:cubicBezTo>
                <a:cubicBezTo>
                  <a:pt x="13119" y="14458"/>
                  <a:pt x="13109" y="14670"/>
                  <a:pt x="13073" y="14946"/>
                </a:cubicBezTo>
                <a:cubicBezTo>
                  <a:pt x="13024" y="15329"/>
                  <a:pt x="13018" y="15524"/>
                  <a:pt x="13053" y="15956"/>
                </a:cubicBezTo>
                <a:cubicBezTo>
                  <a:pt x="13077" y="16250"/>
                  <a:pt x="13098" y="16810"/>
                  <a:pt x="13098" y="17199"/>
                </a:cubicBezTo>
                <a:cubicBezTo>
                  <a:pt x="13098" y="18701"/>
                  <a:pt x="13269" y="21030"/>
                  <a:pt x="13389" y="21146"/>
                </a:cubicBezTo>
                <a:cubicBezTo>
                  <a:pt x="13399" y="21156"/>
                  <a:pt x="13734" y="21175"/>
                  <a:pt x="14134" y="21189"/>
                </a:cubicBezTo>
                <a:lnTo>
                  <a:pt x="14863" y="21217"/>
                </a:lnTo>
                <a:lnTo>
                  <a:pt x="14838" y="20986"/>
                </a:lnTo>
                <a:cubicBezTo>
                  <a:pt x="14779" y="20383"/>
                  <a:pt x="14726" y="18426"/>
                  <a:pt x="14757" y="18044"/>
                </a:cubicBezTo>
                <a:cubicBezTo>
                  <a:pt x="14822" y="17258"/>
                  <a:pt x="14873" y="17598"/>
                  <a:pt x="14899" y="19003"/>
                </a:cubicBezTo>
                <a:cubicBezTo>
                  <a:pt x="14924" y="20356"/>
                  <a:pt x="14960" y="21081"/>
                  <a:pt x="15012" y="21162"/>
                </a:cubicBezTo>
                <a:cubicBezTo>
                  <a:pt x="15043" y="21210"/>
                  <a:pt x="17711" y="21298"/>
                  <a:pt x="17753" y="21252"/>
                </a:cubicBezTo>
                <a:cubicBezTo>
                  <a:pt x="17786" y="21215"/>
                  <a:pt x="18037" y="17578"/>
                  <a:pt x="18085" y="16429"/>
                </a:cubicBezTo>
                <a:cubicBezTo>
                  <a:pt x="18106" y="15918"/>
                  <a:pt x="18133" y="14837"/>
                  <a:pt x="18141" y="14027"/>
                </a:cubicBezTo>
                <a:cubicBezTo>
                  <a:pt x="18151" y="13125"/>
                  <a:pt x="18172" y="12525"/>
                  <a:pt x="18198" y="12478"/>
                </a:cubicBezTo>
                <a:cubicBezTo>
                  <a:pt x="18221" y="12436"/>
                  <a:pt x="18344" y="12264"/>
                  <a:pt x="18469" y="12095"/>
                </a:cubicBezTo>
                <a:cubicBezTo>
                  <a:pt x="19103" y="11240"/>
                  <a:pt x="19414" y="10244"/>
                  <a:pt x="19372" y="9200"/>
                </a:cubicBezTo>
                <a:cubicBezTo>
                  <a:pt x="19339" y="8394"/>
                  <a:pt x="19149" y="7811"/>
                  <a:pt x="18720" y="7182"/>
                </a:cubicBezTo>
                <a:cubicBezTo>
                  <a:pt x="18497" y="6855"/>
                  <a:pt x="18395" y="6784"/>
                  <a:pt x="18291" y="6884"/>
                </a:cubicBezTo>
                <a:cubicBezTo>
                  <a:pt x="18235" y="6939"/>
                  <a:pt x="18252" y="6980"/>
                  <a:pt x="18473" y="7311"/>
                </a:cubicBezTo>
                <a:cubicBezTo>
                  <a:pt x="18609" y="7513"/>
                  <a:pt x="18770" y="7792"/>
                  <a:pt x="18830" y="7929"/>
                </a:cubicBezTo>
                <a:cubicBezTo>
                  <a:pt x="19298" y="9007"/>
                  <a:pt x="19185" y="10361"/>
                  <a:pt x="18538" y="11481"/>
                </a:cubicBezTo>
                <a:cubicBezTo>
                  <a:pt x="18385" y="11746"/>
                  <a:pt x="18340" y="11791"/>
                  <a:pt x="18299" y="11727"/>
                </a:cubicBezTo>
                <a:cubicBezTo>
                  <a:pt x="18285" y="11705"/>
                  <a:pt x="18369" y="11503"/>
                  <a:pt x="18481" y="11281"/>
                </a:cubicBezTo>
                <a:cubicBezTo>
                  <a:pt x="18869" y="10516"/>
                  <a:pt x="19031" y="9699"/>
                  <a:pt x="18943" y="8969"/>
                </a:cubicBezTo>
                <a:cubicBezTo>
                  <a:pt x="18808" y="7860"/>
                  <a:pt x="18259" y="7053"/>
                  <a:pt x="17312" y="6575"/>
                </a:cubicBezTo>
                <a:cubicBezTo>
                  <a:pt x="17194" y="6516"/>
                  <a:pt x="17109" y="6450"/>
                  <a:pt x="17121" y="6431"/>
                </a:cubicBezTo>
                <a:cubicBezTo>
                  <a:pt x="17134" y="6411"/>
                  <a:pt x="17220" y="6396"/>
                  <a:pt x="17316" y="6396"/>
                </a:cubicBezTo>
                <a:cubicBezTo>
                  <a:pt x="17807" y="6396"/>
                  <a:pt x="18705" y="6038"/>
                  <a:pt x="19117" y="5676"/>
                </a:cubicBezTo>
                <a:cubicBezTo>
                  <a:pt x="19465" y="5370"/>
                  <a:pt x="19607" y="5087"/>
                  <a:pt x="19607" y="4698"/>
                </a:cubicBezTo>
                <a:cubicBezTo>
                  <a:pt x="19607" y="4445"/>
                  <a:pt x="19590" y="4376"/>
                  <a:pt x="19493" y="4217"/>
                </a:cubicBezTo>
                <a:cubicBezTo>
                  <a:pt x="19348" y="3978"/>
                  <a:pt x="19141" y="3784"/>
                  <a:pt x="18846" y="3610"/>
                </a:cubicBezTo>
                <a:lnTo>
                  <a:pt x="18611" y="3474"/>
                </a:lnTo>
                <a:lnTo>
                  <a:pt x="18635" y="3282"/>
                </a:lnTo>
                <a:cubicBezTo>
                  <a:pt x="18669" y="3007"/>
                  <a:pt x="18581" y="2865"/>
                  <a:pt x="18291" y="2730"/>
                </a:cubicBezTo>
                <a:cubicBezTo>
                  <a:pt x="18073" y="2629"/>
                  <a:pt x="18053" y="2614"/>
                  <a:pt x="18032" y="2460"/>
                </a:cubicBezTo>
                <a:cubicBezTo>
                  <a:pt x="18006" y="2274"/>
                  <a:pt x="17949" y="2192"/>
                  <a:pt x="17781" y="2108"/>
                </a:cubicBezTo>
                <a:cubicBezTo>
                  <a:pt x="17699" y="2067"/>
                  <a:pt x="17629" y="1969"/>
                  <a:pt x="17546" y="1792"/>
                </a:cubicBezTo>
                <a:cubicBezTo>
                  <a:pt x="17222" y="1092"/>
                  <a:pt x="16689" y="662"/>
                  <a:pt x="15927" y="473"/>
                </a:cubicBezTo>
                <a:cubicBezTo>
                  <a:pt x="15785" y="438"/>
                  <a:pt x="15643" y="414"/>
                  <a:pt x="15498" y="403"/>
                </a:cubicBezTo>
                <a:close/>
                <a:moveTo>
                  <a:pt x="8305" y="587"/>
                </a:moveTo>
                <a:cubicBezTo>
                  <a:pt x="8295" y="603"/>
                  <a:pt x="8298" y="685"/>
                  <a:pt x="8317" y="771"/>
                </a:cubicBezTo>
                <a:cubicBezTo>
                  <a:pt x="8336" y="856"/>
                  <a:pt x="8363" y="994"/>
                  <a:pt x="8378" y="1076"/>
                </a:cubicBezTo>
                <a:cubicBezTo>
                  <a:pt x="8392" y="1157"/>
                  <a:pt x="8425" y="1224"/>
                  <a:pt x="8447" y="1224"/>
                </a:cubicBezTo>
                <a:cubicBezTo>
                  <a:pt x="8495" y="1224"/>
                  <a:pt x="8491" y="1133"/>
                  <a:pt x="8443" y="931"/>
                </a:cubicBezTo>
                <a:cubicBezTo>
                  <a:pt x="8422" y="845"/>
                  <a:pt x="8416" y="760"/>
                  <a:pt x="8426" y="743"/>
                </a:cubicBezTo>
                <a:cubicBezTo>
                  <a:pt x="8437" y="726"/>
                  <a:pt x="8537" y="747"/>
                  <a:pt x="8649" y="790"/>
                </a:cubicBezTo>
                <a:cubicBezTo>
                  <a:pt x="8875" y="876"/>
                  <a:pt x="8932" y="885"/>
                  <a:pt x="8932" y="833"/>
                </a:cubicBezTo>
                <a:cubicBezTo>
                  <a:pt x="8932" y="787"/>
                  <a:pt x="8329" y="550"/>
                  <a:pt x="8305" y="587"/>
                </a:cubicBezTo>
                <a:close/>
                <a:moveTo>
                  <a:pt x="9212" y="712"/>
                </a:moveTo>
                <a:cubicBezTo>
                  <a:pt x="9156" y="712"/>
                  <a:pt x="9171" y="809"/>
                  <a:pt x="9256" y="1001"/>
                </a:cubicBezTo>
                <a:cubicBezTo>
                  <a:pt x="9300" y="1100"/>
                  <a:pt x="9324" y="1190"/>
                  <a:pt x="9305" y="1201"/>
                </a:cubicBezTo>
                <a:cubicBezTo>
                  <a:pt x="9286" y="1212"/>
                  <a:pt x="9164" y="1202"/>
                  <a:pt x="9038" y="1177"/>
                </a:cubicBezTo>
                <a:cubicBezTo>
                  <a:pt x="8911" y="1153"/>
                  <a:pt x="8797" y="1144"/>
                  <a:pt x="8783" y="1158"/>
                </a:cubicBezTo>
                <a:cubicBezTo>
                  <a:pt x="8740" y="1199"/>
                  <a:pt x="8773" y="1213"/>
                  <a:pt x="9074" y="1275"/>
                </a:cubicBezTo>
                <a:cubicBezTo>
                  <a:pt x="9436" y="1350"/>
                  <a:pt x="9463" y="1354"/>
                  <a:pt x="9463" y="1295"/>
                </a:cubicBezTo>
                <a:cubicBezTo>
                  <a:pt x="9463" y="1211"/>
                  <a:pt x="9248" y="712"/>
                  <a:pt x="9212" y="712"/>
                </a:cubicBezTo>
                <a:close/>
                <a:moveTo>
                  <a:pt x="11531" y="1541"/>
                </a:moveTo>
                <a:cubicBezTo>
                  <a:pt x="11319" y="1541"/>
                  <a:pt x="11219" y="1627"/>
                  <a:pt x="11219" y="1811"/>
                </a:cubicBezTo>
                <a:cubicBezTo>
                  <a:pt x="11220" y="1972"/>
                  <a:pt x="11245" y="2021"/>
                  <a:pt x="11361" y="2085"/>
                </a:cubicBezTo>
                <a:cubicBezTo>
                  <a:pt x="11467" y="2143"/>
                  <a:pt x="11570" y="2145"/>
                  <a:pt x="11681" y="2089"/>
                </a:cubicBezTo>
                <a:cubicBezTo>
                  <a:pt x="11803" y="2027"/>
                  <a:pt x="11830" y="1976"/>
                  <a:pt x="11831" y="1819"/>
                </a:cubicBezTo>
                <a:cubicBezTo>
                  <a:pt x="11832" y="1631"/>
                  <a:pt x="11732" y="1541"/>
                  <a:pt x="11531" y="1541"/>
                </a:cubicBezTo>
                <a:close/>
                <a:moveTo>
                  <a:pt x="20647" y="1541"/>
                </a:moveTo>
                <a:cubicBezTo>
                  <a:pt x="20445" y="1541"/>
                  <a:pt x="20283" y="1552"/>
                  <a:pt x="20283" y="1565"/>
                </a:cubicBezTo>
                <a:cubicBezTo>
                  <a:pt x="20283" y="1577"/>
                  <a:pt x="20366" y="1708"/>
                  <a:pt x="20473" y="1858"/>
                </a:cubicBezTo>
                <a:cubicBezTo>
                  <a:pt x="20580" y="2008"/>
                  <a:pt x="20685" y="2132"/>
                  <a:pt x="20708" y="2132"/>
                </a:cubicBezTo>
                <a:cubicBezTo>
                  <a:pt x="20750" y="2131"/>
                  <a:pt x="21015" y="1655"/>
                  <a:pt x="21015" y="1580"/>
                </a:cubicBezTo>
                <a:cubicBezTo>
                  <a:pt x="21015" y="1555"/>
                  <a:pt x="20875" y="1541"/>
                  <a:pt x="20647" y="1541"/>
                </a:cubicBezTo>
                <a:close/>
                <a:moveTo>
                  <a:pt x="8766" y="4264"/>
                </a:moveTo>
                <a:cubicBezTo>
                  <a:pt x="8716" y="4264"/>
                  <a:pt x="8718" y="4309"/>
                  <a:pt x="8774" y="4526"/>
                </a:cubicBezTo>
                <a:cubicBezTo>
                  <a:pt x="8841" y="4780"/>
                  <a:pt x="8768" y="4835"/>
                  <a:pt x="8645" y="4624"/>
                </a:cubicBezTo>
                <a:cubicBezTo>
                  <a:pt x="8554" y="4467"/>
                  <a:pt x="8483" y="4416"/>
                  <a:pt x="8483" y="4506"/>
                </a:cubicBezTo>
                <a:cubicBezTo>
                  <a:pt x="8483" y="4530"/>
                  <a:pt x="8533" y="4639"/>
                  <a:pt x="8592" y="4745"/>
                </a:cubicBezTo>
                <a:cubicBezTo>
                  <a:pt x="8711" y="4956"/>
                  <a:pt x="8750" y="4978"/>
                  <a:pt x="8783" y="4858"/>
                </a:cubicBezTo>
                <a:cubicBezTo>
                  <a:pt x="8794" y="4815"/>
                  <a:pt x="8833" y="4776"/>
                  <a:pt x="8872" y="4776"/>
                </a:cubicBezTo>
                <a:cubicBezTo>
                  <a:pt x="8945" y="4776"/>
                  <a:pt x="8945" y="4772"/>
                  <a:pt x="8847" y="4412"/>
                </a:cubicBezTo>
                <a:cubicBezTo>
                  <a:pt x="8825" y="4331"/>
                  <a:pt x="8788" y="4264"/>
                  <a:pt x="8766" y="4264"/>
                </a:cubicBezTo>
                <a:close/>
                <a:moveTo>
                  <a:pt x="21493" y="4823"/>
                </a:moveTo>
                <a:cubicBezTo>
                  <a:pt x="21406" y="4807"/>
                  <a:pt x="21350" y="4931"/>
                  <a:pt x="21424" y="4976"/>
                </a:cubicBezTo>
                <a:cubicBezTo>
                  <a:pt x="21500" y="5021"/>
                  <a:pt x="21593" y="4976"/>
                  <a:pt x="21578" y="4901"/>
                </a:cubicBezTo>
                <a:cubicBezTo>
                  <a:pt x="21571" y="4866"/>
                  <a:pt x="21532" y="4830"/>
                  <a:pt x="21493" y="4823"/>
                </a:cubicBezTo>
                <a:close/>
                <a:moveTo>
                  <a:pt x="51" y="5093"/>
                </a:moveTo>
                <a:cubicBezTo>
                  <a:pt x="26" y="5093"/>
                  <a:pt x="74" y="5646"/>
                  <a:pt x="104" y="5695"/>
                </a:cubicBezTo>
                <a:cubicBezTo>
                  <a:pt x="114" y="5712"/>
                  <a:pt x="129" y="5727"/>
                  <a:pt x="140" y="5727"/>
                </a:cubicBezTo>
                <a:cubicBezTo>
                  <a:pt x="190" y="5727"/>
                  <a:pt x="604" y="5427"/>
                  <a:pt x="606" y="5390"/>
                </a:cubicBezTo>
                <a:cubicBezTo>
                  <a:pt x="607" y="5355"/>
                  <a:pt x="119" y="5093"/>
                  <a:pt x="51" y="5093"/>
                </a:cubicBezTo>
                <a:close/>
                <a:moveTo>
                  <a:pt x="21283" y="5226"/>
                </a:moveTo>
                <a:cubicBezTo>
                  <a:pt x="21210" y="5204"/>
                  <a:pt x="21127" y="5282"/>
                  <a:pt x="21153" y="5347"/>
                </a:cubicBezTo>
                <a:cubicBezTo>
                  <a:pt x="21167" y="5382"/>
                  <a:pt x="21215" y="5410"/>
                  <a:pt x="21262" y="5410"/>
                </a:cubicBezTo>
                <a:cubicBezTo>
                  <a:pt x="21327" y="5410"/>
                  <a:pt x="21345" y="5389"/>
                  <a:pt x="21335" y="5324"/>
                </a:cubicBezTo>
                <a:cubicBezTo>
                  <a:pt x="21328" y="5277"/>
                  <a:pt x="21305" y="5233"/>
                  <a:pt x="21283" y="5226"/>
                </a:cubicBezTo>
                <a:close/>
                <a:moveTo>
                  <a:pt x="2326" y="5997"/>
                </a:moveTo>
                <a:cubicBezTo>
                  <a:pt x="2317" y="5993"/>
                  <a:pt x="2305" y="6003"/>
                  <a:pt x="2286" y="6024"/>
                </a:cubicBezTo>
                <a:cubicBezTo>
                  <a:pt x="2248" y="6064"/>
                  <a:pt x="2116" y="6554"/>
                  <a:pt x="2116" y="6654"/>
                </a:cubicBezTo>
                <a:cubicBezTo>
                  <a:pt x="2116" y="6687"/>
                  <a:pt x="2132" y="6712"/>
                  <a:pt x="2152" y="6712"/>
                </a:cubicBezTo>
                <a:cubicBezTo>
                  <a:pt x="2172" y="6712"/>
                  <a:pt x="2229" y="6559"/>
                  <a:pt x="2278" y="6372"/>
                </a:cubicBezTo>
                <a:cubicBezTo>
                  <a:pt x="2340" y="6130"/>
                  <a:pt x="2354" y="6007"/>
                  <a:pt x="2326" y="5997"/>
                </a:cubicBezTo>
                <a:close/>
                <a:moveTo>
                  <a:pt x="12078" y="6000"/>
                </a:moveTo>
                <a:cubicBezTo>
                  <a:pt x="11996" y="6000"/>
                  <a:pt x="11969" y="6044"/>
                  <a:pt x="12021" y="6094"/>
                </a:cubicBezTo>
                <a:cubicBezTo>
                  <a:pt x="12071" y="6142"/>
                  <a:pt x="12159" y="6123"/>
                  <a:pt x="12159" y="6063"/>
                </a:cubicBezTo>
                <a:cubicBezTo>
                  <a:pt x="12159" y="6030"/>
                  <a:pt x="12123" y="6000"/>
                  <a:pt x="12078" y="6000"/>
                </a:cubicBezTo>
                <a:close/>
                <a:moveTo>
                  <a:pt x="11689" y="6200"/>
                </a:moveTo>
                <a:cubicBezTo>
                  <a:pt x="11628" y="6200"/>
                  <a:pt x="11604" y="6282"/>
                  <a:pt x="11653" y="6329"/>
                </a:cubicBezTo>
                <a:cubicBezTo>
                  <a:pt x="11691" y="6366"/>
                  <a:pt x="11750" y="6321"/>
                  <a:pt x="11750" y="6255"/>
                </a:cubicBezTo>
                <a:cubicBezTo>
                  <a:pt x="11750" y="6223"/>
                  <a:pt x="11723" y="6200"/>
                  <a:pt x="11689" y="6200"/>
                </a:cubicBezTo>
                <a:close/>
                <a:moveTo>
                  <a:pt x="12037" y="6435"/>
                </a:moveTo>
                <a:cubicBezTo>
                  <a:pt x="11992" y="6435"/>
                  <a:pt x="11952" y="6464"/>
                  <a:pt x="11952" y="6497"/>
                </a:cubicBezTo>
                <a:cubicBezTo>
                  <a:pt x="11952" y="6530"/>
                  <a:pt x="11992" y="6556"/>
                  <a:pt x="12037" y="6556"/>
                </a:cubicBezTo>
                <a:cubicBezTo>
                  <a:pt x="12082" y="6556"/>
                  <a:pt x="12118" y="6530"/>
                  <a:pt x="12118" y="6497"/>
                </a:cubicBezTo>
                <a:cubicBezTo>
                  <a:pt x="12118" y="6464"/>
                  <a:pt x="12082" y="6435"/>
                  <a:pt x="12037" y="6435"/>
                </a:cubicBezTo>
                <a:close/>
                <a:moveTo>
                  <a:pt x="8026" y="6751"/>
                </a:moveTo>
                <a:cubicBezTo>
                  <a:pt x="7945" y="6751"/>
                  <a:pt x="8013" y="6865"/>
                  <a:pt x="8204" y="7053"/>
                </a:cubicBezTo>
                <a:cubicBezTo>
                  <a:pt x="8444" y="7288"/>
                  <a:pt x="8438" y="7299"/>
                  <a:pt x="8026" y="7381"/>
                </a:cubicBezTo>
                <a:cubicBezTo>
                  <a:pt x="7897" y="7407"/>
                  <a:pt x="7791" y="7447"/>
                  <a:pt x="7791" y="7467"/>
                </a:cubicBezTo>
                <a:cubicBezTo>
                  <a:pt x="7791" y="7487"/>
                  <a:pt x="7819" y="7502"/>
                  <a:pt x="7852" y="7502"/>
                </a:cubicBezTo>
                <a:cubicBezTo>
                  <a:pt x="7964" y="7502"/>
                  <a:pt x="8545" y="7372"/>
                  <a:pt x="8584" y="7338"/>
                </a:cubicBezTo>
                <a:cubicBezTo>
                  <a:pt x="8622" y="7306"/>
                  <a:pt x="8095" y="6751"/>
                  <a:pt x="8026" y="6751"/>
                </a:cubicBezTo>
                <a:close/>
                <a:moveTo>
                  <a:pt x="19797" y="7049"/>
                </a:moveTo>
                <a:cubicBezTo>
                  <a:pt x="19756" y="7088"/>
                  <a:pt x="19829" y="7116"/>
                  <a:pt x="20044" y="7147"/>
                </a:cubicBezTo>
                <a:cubicBezTo>
                  <a:pt x="20345" y="7189"/>
                  <a:pt x="20607" y="7192"/>
                  <a:pt x="20607" y="7154"/>
                </a:cubicBezTo>
                <a:cubicBezTo>
                  <a:pt x="20607" y="7119"/>
                  <a:pt x="19829" y="7017"/>
                  <a:pt x="19797" y="7049"/>
                </a:cubicBezTo>
                <a:close/>
                <a:moveTo>
                  <a:pt x="545" y="7690"/>
                </a:moveTo>
                <a:cubicBezTo>
                  <a:pt x="523" y="7692"/>
                  <a:pt x="498" y="7714"/>
                  <a:pt x="488" y="7757"/>
                </a:cubicBezTo>
                <a:cubicBezTo>
                  <a:pt x="481" y="7793"/>
                  <a:pt x="506" y="7819"/>
                  <a:pt x="545" y="7819"/>
                </a:cubicBezTo>
                <a:cubicBezTo>
                  <a:pt x="587" y="7819"/>
                  <a:pt x="606" y="7792"/>
                  <a:pt x="598" y="7749"/>
                </a:cubicBezTo>
                <a:cubicBezTo>
                  <a:pt x="589" y="7707"/>
                  <a:pt x="568" y="7689"/>
                  <a:pt x="545" y="7690"/>
                </a:cubicBezTo>
                <a:close/>
                <a:moveTo>
                  <a:pt x="76" y="8034"/>
                </a:moveTo>
                <a:cubicBezTo>
                  <a:pt x="42" y="8034"/>
                  <a:pt x="10" y="8067"/>
                  <a:pt x="3" y="8105"/>
                </a:cubicBezTo>
                <a:cubicBezTo>
                  <a:pt x="-7" y="8153"/>
                  <a:pt x="14" y="8175"/>
                  <a:pt x="76" y="8175"/>
                </a:cubicBezTo>
                <a:cubicBezTo>
                  <a:pt x="137" y="8175"/>
                  <a:pt x="158" y="8153"/>
                  <a:pt x="148" y="8105"/>
                </a:cubicBezTo>
                <a:cubicBezTo>
                  <a:pt x="141" y="8067"/>
                  <a:pt x="109" y="8034"/>
                  <a:pt x="76" y="8034"/>
                </a:cubicBezTo>
                <a:close/>
                <a:moveTo>
                  <a:pt x="634" y="8261"/>
                </a:moveTo>
                <a:cubicBezTo>
                  <a:pt x="584" y="8252"/>
                  <a:pt x="565" y="8272"/>
                  <a:pt x="565" y="8332"/>
                </a:cubicBezTo>
                <a:cubicBezTo>
                  <a:pt x="565" y="8391"/>
                  <a:pt x="584" y="8412"/>
                  <a:pt x="634" y="8402"/>
                </a:cubicBezTo>
                <a:cubicBezTo>
                  <a:pt x="673" y="8395"/>
                  <a:pt x="707" y="8364"/>
                  <a:pt x="707" y="8332"/>
                </a:cubicBezTo>
                <a:cubicBezTo>
                  <a:pt x="707" y="8300"/>
                  <a:pt x="673" y="8269"/>
                  <a:pt x="634" y="8261"/>
                </a:cubicBezTo>
                <a:close/>
                <a:moveTo>
                  <a:pt x="9382" y="9317"/>
                </a:moveTo>
                <a:cubicBezTo>
                  <a:pt x="9293" y="9317"/>
                  <a:pt x="9267" y="9422"/>
                  <a:pt x="9349" y="9450"/>
                </a:cubicBezTo>
                <a:cubicBezTo>
                  <a:pt x="9418" y="9474"/>
                  <a:pt x="9463" y="9445"/>
                  <a:pt x="9463" y="9376"/>
                </a:cubicBezTo>
                <a:cubicBezTo>
                  <a:pt x="9463" y="9345"/>
                  <a:pt x="9427" y="9317"/>
                  <a:pt x="9382" y="9317"/>
                </a:cubicBezTo>
                <a:close/>
                <a:moveTo>
                  <a:pt x="8884" y="9658"/>
                </a:moveTo>
                <a:cubicBezTo>
                  <a:pt x="8866" y="9669"/>
                  <a:pt x="8851" y="9705"/>
                  <a:pt x="8851" y="9736"/>
                </a:cubicBezTo>
                <a:cubicBezTo>
                  <a:pt x="8851" y="9803"/>
                  <a:pt x="8957" y="9811"/>
                  <a:pt x="8997" y="9748"/>
                </a:cubicBezTo>
                <a:cubicBezTo>
                  <a:pt x="9028" y="9700"/>
                  <a:pt x="8936" y="9627"/>
                  <a:pt x="8884" y="9658"/>
                </a:cubicBezTo>
                <a:close/>
                <a:moveTo>
                  <a:pt x="9495" y="9881"/>
                </a:moveTo>
                <a:cubicBezTo>
                  <a:pt x="9445" y="9871"/>
                  <a:pt x="9422" y="9892"/>
                  <a:pt x="9422" y="9951"/>
                </a:cubicBezTo>
                <a:cubicBezTo>
                  <a:pt x="9422" y="10011"/>
                  <a:pt x="9445" y="10031"/>
                  <a:pt x="9495" y="10022"/>
                </a:cubicBezTo>
                <a:cubicBezTo>
                  <a:pt x="9534" y="10014"/>
                  <a:pt x="9564" y="9983"/>
                  <a:pt x="9564" y="9951"/>
                </a:cubicBezTo>
                <a:cubicBezTo>
                  <a:pt x="9564" y="9919"/>
                  <a:pt x="9534" y="9888"/>
                  <a:pt x="9495" y="9881"/>
                </a:cubicBezTo>
                <a:close/>
                <a:moveTo>
                  <a:pt x="10560" y="14809"/>
                </a:moveTo>
                <a:cubicBezTo>
                  <a:pt x="10495" y="14809"/>
                  <a:pt x="10526" y="14906"/>
                  <a:pt x="10649" y="15095"/>
                </a:cubicBezTo>
                <a:cubicBezTo>
                  <a:pt x="10761" y="15268"/>
                  <a:pt x="10851" y="15333"/>
                  <a:pt x="10851" y="15244"/>
                </a:cubicBezTo>
                <a:cubicBezTo>
                  <a:pt x="10851" y="15186"/>
                  <a:pt x="10598" y="14809"/>
                  <a:pt x="10560" y="14809"/>
                </a:cubicBezTo>
                <a:close/>
                <a:moveTo>
                  <a:pt x="10394" y="14962"/>
                </a:moveTo>
                <a:cubicBezTo>
                  <a:pt x="10362" y="14966"/>
                  <a:pt x="10375" y="15057"/>
                  <a:pt x="10426" y="15208"/>
                </a:cubicBezTo>
                <a:cubicBezTo>
                  <a:pt x="10465" y="15324"/>
                  <a:pt x="10501" y="15435"/>
                  <a:pt x="10511" y="15451"/>
                </a:cubicBezTo>
                <a:cubicBezTo>
                  <a:pt x="10528" y="15480"/>
                  <a:pt x="10608" y="15492"/>
                  <a:pt x="10608" y="15467"/>
                </a:cubicBezTo>
                <a:cubicBezTo>
                  <a:pt x="10608" y="15413"/>
                  <a:pt x="10467" y="15018"/>
                  <a:pt x="10438" y="14989"/>
                </a:cubicBezTo>
                <a:cubicBezTo>
                  <a:pt x="10419" y="14970"/>
                  <a:pt x="10404" y="14961"/>
                  <a:pt x="10394" y="14962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69" grpId="2"/>
      <p:bldP spid="69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 idx="4294967295"/>
          </p:nvPr>
        </p:nvSpPr>
        <p:spPr>
          <a:xfrm>
            <a:off x="301678" y="284254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 panose="020B0604020202020204"/>
              <a:buNone/>
            </a:pPr>
            <a:r>
              <a:rPr lang="en-GB" altLang="en-US" sz="6900">
                <a:solidFill>
                  <a:srgbClr val="474747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GDP per capita (Germany)</a:t>
            </a:r>
            <a:endParaRPr lang="en-GB" altLang="en-US" sz="6900">
              <a:solidFill>
                <a:srgbClr val="474747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110" y="2177415"/>
            <a:ext cx="15173325" cy="10669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 idx="4294967295"/>
          </p:nvPr>
        </p:nvSpPr>
        <p:spPr>
          <a:xfrm>
            <a:off x="301678" y="284254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 panose="020B0604020202020204"/>
              <a:buNone/>
            </a:pPr>
            <a:r>
              <a:rPr lang="en-GB" altLang="en-US" sz="6900">
                <a:solidFill>
                  <a:srgbClr val="474747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GDP per capita</a:t>
            </a:r>
            <a:endParaRPr lang="en-GB" altLang="en-US" sz="6900">
              <a:solidFill>
                <a:srgbClr val="474747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165" y="2105025"/>
            <a:ext cx="17767300" cy="11285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13" descr="thank you pic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9120" y="233680"/>
            <a:ext cx="17407255" cy="13058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1207700" y="11397979"/>
            <a:ext cx="21968700" cy="1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GB" altLang="en-US" sz="36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Olesia Medvid</a:t>
            </a:r>
            <a:endParaRPr lang="en-US" sz="36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GB" altLang="en-US" sz="36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Data Analytics</a:t>
            </a:r>
            <a:endParaRPr lang="en-GB" altLang="en-US" sz="36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1207770" y="1106170"/>
            <a:ext cx="21064220" cy="1431290"/>
          </a:xfrm>
        </p:spPr>
        <p:txBody>
          <a:bodyPr/>
          <a:p>
            <a:pPr algn="ctr"/>
            <a:endParaRPr lang="uk-UA" altLang="en-GB" sz="9600">
              <a:solidFill>
                <a:srgbClr val="0070C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endParaRPr lang="uk-UA" altLang="en-GB" sz="9600">
              <a:solidFill>
                <a:srgbClr val="0070C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r>
              <a:rPr lang="uk-UA" altLang="en-GB" sz="9600">
                <a:solidFill>
                  <a:srgbClr val="0070C0"/>
                </a:solidFill>
                <a:latin typeface="Times New Roman" panose="02020603050405020304" charset="0"/>
                <a:ea typeface="Assistant"/>
                <a:cs typeface="Times New Roman" panose="02020603050405020304" charset="0"/>
                <a:sym typeface="Assistant"/>
              </a:rPr>
              <a:t>Д   Я  К  У Ю</a:t>
            </a:r>
            <a:endParaRPr lang="uk-UA" altLang="en-GB" sz="9600">
              <a:solidFill>
                <a:srgbClr val="0070C0"/>
              </a:solidFill>
              <a:latin typeface="Times New Roman" panose="02020603050405020304" charset="0"/>
              <a:ea typeface="Assistant"/>
              <a:cs typeface="Times New Roman" panose="02020603050405020304" charset="0"/>
              <a:sym typeface="Assistan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3" y="6536267"/>
            <a:ext cx="23649093" cy="4787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206500" y="3228340"/>
            <a:ext cx="21971000" cy="854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 panose="020B0604020202020204"/>
              <a:buNone/>
            </a:pPr>
            <a:br>
              <a:rPr lang="en-GB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</a:br>
            <a:r>
              <a:rPr lang="en-GB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- how GDP has been changed for the last 10 years in Germany</a:t>
            </a:r>
            <a:br>
              <a:rPr lang="en-GB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</a:br>
            <a:r>
              <a:rPr lang="en-GB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- how GDP depends on Exports and Consumption expenditure (in Germany)</a:t>
            </a:r>
            <a:br>
              <a:rPr lang="en-GB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</a:br>
            <a:r>
              <a:rPr lang="en-GB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- compare GDP of Germany with GDP average of EU countries</a:t>
            </a:r>
            <a:br>
              <a:rPr lang="en-GB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</a:br>
            <a:r>
              <a:rPr lang="en-GB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- compare GDP per capita of Germany with another EU countries and average of EU members</a:t>
            </a:r>
            <a:br>
              <a:rPr lang="en-GB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</a:br>
            <a:endParaRPr lang="en-GB" sz="9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1" name="Text Placeholder 10"/>
          <p:cNvSpPr/>
          <p:nvPr>
            <p:ph type="body" idx="1"/>
          </p:nvPr>
        </p:nvSpPr>
        <p:spPr/>
        <p:txBody>
          <a:bodyPr/>
          <a:p>
            <a:pPr algn="ctr"/>
            <a:r>
              <a:rPr lang="en-GB" altLang="en-US" sz="9600">
                <a:latin typeface="Times New Roman" panose="02020603050405020304" charset="0"/>
                <a:cs typeface="Times New Roman" panose="02020603050405020304" charset="0"/>
              </a:rPr>
              <a:t>GDP</a:t>
            </a:r>
            <a:endParaRPr lang="en-GB" altLang="en-US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br>
              <a:rPr lang="en-GB" altLang="en-US"/>
            </a:br>
            <a:endParaRPr lang="en-GB" altLang="en-US"/>
          </a:p>
        </p:txBody>
      </p:sp>
      <p:sp>
        <p:nvSpPr>
          <p:cNvPr id="13" name="Text Placeholder 12"/>
          <p:cNvSpPr/>
          <p:nvPr>
            <p:ph type="body" idx="1"/>
          </p:nvPr>
        </p:nvSpPr>
        <p:spPr>
          <a:xfrm>
            <a:off x="1207770" y="1106170"/>
            <a:ext cx="21968460" cy="1182370"/>
          </a:xfrm>
        </p:spPr>
        <p:txBody>
          <a:bodyPr/>
          <a:p>
            <a:pPr algn="ctr"/>
            <a:r>
              <a:rPr lang="en-GB" altLang="en-US" sz="6000"/>
              <a:t>DATA</a:t>
            </a:r>
            <a:endParaRPr lang="en-GB" altLang="en-US" sz="6000"/>
          </a:p>
        </p:txBody>
      </p:sp>
      <p:sp>
        <p:nvSpPr>
          <p:cNvPr id="14" name="Text Placeholder 13"/>
          <p:cNvSpPr/>
          <p:nvPr>
            <p:ph type="body" idx="2"/>
          </p:nvPr>
        </p:nvSpPr>
        <p:spPr>
          <a:xfrm>
            <a:off x="1206500" y="3623310"/>
            <a:ext cx="21971000" cy="9103360"/>
          </a:xfrm>
        </p:spPr>
        <p:txBody>
          <a:bodyPr/>
          <a:p>
            <a:r>
              <a:rPr lang="en-GB" altLang="en-US"/>
              <a:t>- GDP (current US$)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- Exports of goods and services (BoP, current US$)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- Final consumption expenditure (current US$)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- GDP per capita (current US$)</a:t>
            </a:r>
            <a:endParaRPr lang="en-GB" altLang="en-US"/>
          </a:p>
          <a:p>
            <a:endParaRPr lang="en-GB" altLang="en-US"/>
          </a:p>
          <a:p>
            <a:r>
              <a:rPr lang="en-GB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Source: The World Bank Data </a:t>
            </a:r>
            <a:r>
              <a:rPr lang="de-D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&lt;</a:t>
            </a:r>
            <a:r>
              <a:rPr lang="en-GB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https://data.worldbank.org/</a:t>
            </a:r>
            <a:r>
              <a:rPr lang="de-DE" altLang="en-GB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&gt;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3" grpId="1" build="p"/>
      <p:bldP spid="14" grpId="0" build="p"/>
      <p:bldP spid="14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Data_Analytics_social.scale-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135" y="3401695"/>
            <a:ext cx="16756380" cy="8798560"/>
          </a:xfrm>
          <a:prstGeom prst="rect">
            <a:avLst/>
          </a:prstGeom>
        </p:spPr>
      </p:pic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1206500" y="2574925"/>
            <a:ext cx="21971000" cy="1687195"/>
          </a:xfrm>
        </p:spPr>
        <p:txBody>
          <a:bodyPr/>
          <a:p>
            <a:pPr algn="ctr"/>
            <a:r>
              <a:rPr lang="en-GB" altLang="en-US" sz="7200"/>
              <a:t>ANALYSIS</a:t>
            </a:r>
            <a:endParaRPr lang="en-GB" altLang="en-US" sz="7200"/>
          </a:p>
        </p:txBody>
      </p:sp>
      <p:sp>
        <p:nvSpPr>
          <p:cNvPr id="5" name="Text Placeholder 4"/>
          <p:cNvSpPr/>
          <p:nvPr>
            <p:ph type="body" idx="2"/>
          </p:nvPr>
        </p:nvSpPr>
        <p:spPr>
          <a:xfrm>
            <a:off x="1390650" y="3833495"/>
            <a:ext cx="21971000" cy="7996555"/>
          </a:xfrm>
        </p:spPr>
        <p:txBody>
          <a:bodyPr/>
          <a:p>
            <a:r>
              <a:rPr lang="en-GB" altLang="en-US"/>
              <a:t>- Data Selection</a:t>
            </a:r>
            <a:endParaRPr lang="en-GB" altLang="en-US"/>
          </a:p>
          <a:p>
            <a:r>
              <a:rPr lang="en-GB" altLang="en-US"/>
              <a:t>- Data Manipulation</a:t>
            </a:r>
            <a:endParaRPr lang="en-GB" altLang="en-US"/>
          </a:p>
          <a:p>
            <a:r>
              <a:rPr lang="en-GB" altLang="en-US"/>
              <a:t>- Data Merging</a:t>
            </a:r>
            <a:endParaRPr lang="en-GB" altLang="en-US"/>
          </a:p>
          <a:p>
            <a:r>
              <a:rPr lang="en-GB" altLang="en-US"/>
              <a:t>- Data Reshaping</a:t>
            </a:r>
            <a:endParaRPr lang="en-GB" altLang="en-US"/>
          </a:p>
          <a:p>
            <a:r>
              <a:rPr lang="en-GB" altLang="en-US"/>
              <a:t>- Data Cleaning</a:t>
            </a:r>
            <a:endParaRPr lang="en-GB" altLang="en-US"/>
          </a:p>
          <a:p>
            <a:r>
              <a:rPr lang="en-GB" altLang="en-US"/>
              <a:t>- Machine Learning</a:t>
            </a:r>
            <a:endParaRPr lang="en-GB" altLang="en-US"/>
          </a:p>
          <a:p>
            <a:r>
              <a:rPr lang="en-GB" altLang="en-US">
                <a:sym typeface="+mn-ea"/>
              </a:rPr>
              <a:t>- Statistical method</a:t>
            </a:r>
            <a:endParaRPr lang="en-GB" altLang="en-US"/>
          </a:p>
          <a:p>
            <a:r>
              <a:rPr lang="en-GB" altLang="en-US"/>
              <a:t>- Visualisation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 idx="4294967295"/>
          </p:nvPr>
        </p:nvSpPr>
        <p:spPr>
          <a:xfrm>
            <a:off x="301678" y="284254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 panose="020B0604020202020204"/>
              <a:buNone/>
            </a:pPr>
            <a:r>
              <a:rPr lang="en-GB" altLang="en-US" sz="6900">
                <a:solidFill>
                  <a:srgbClr val="474747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</a:t>
            </a:r>
            <a:r>
              <a:rPr lang="en-GB" altLang="en-US" sz="6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GDP in Germany(2011-2020)</a:t>
            </a:r>
            <a:endParaRPr lang="en-GB" altLang="en-US" sz="69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1010" y="1745615"/>
            <a:ext cx="15707995" cy="11583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 idx="4294967295"/>
          </p:nvPr>
        </p:nvSpPr>
        <p:spPr>
          <a:xfrm>
            <a:off x="301678" y="284254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 panose="020B0604020202020204"/>
              <a:buNone/>
            </a:pPr>
            <a:r>
              <a:rPr lang="en-GB" altLang="en-US" sz="6900">
                <a:solidFill>
                  <a:srgbClr val="474747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GDP, Export and </a:t>
            </a:r>
            <a:r>
              <a:rPr lang="en-GB" altLang="en-US" sz="6900">
                <a:sym typeface="+mn-ea"/>
              </a:rPr>
              <a:t>Final consumption expenditure</a:t>
            </a:r>
            <a:endParaRPr lang="en-GB" altLang="en-US" sz="6900">
              <a:solidFill>
                <a:srgbClr val="474747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2975" y="2249170"/>
            <a:ext cx="15608300" cy="10589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 idx="4294967295"/>
          </p:nvPr>
        </p:nvSpPr>
        <p:spPr>
          <a:xfrm>
            <a:off x="301678" y="284254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 panose="020B0604020202020204"/>
              <a:buNone/>
            </a:pPr>
            <a:r>
              <a:rPr lang="en-GB" altLang="en-US" sz="6900">
                <a:solidFill>
                  <a:srgbClr val="474747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GDP of Germany and average of EU</a:t>
            </a:r>
            <a:endParaRPr lang="en-GB" altLang="en-US" sz="6900">
              <a:solidFill>
                <a:srgbClr val="474747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9210" y="1744980"/>
            <a:ext cx="17560290" cy="11412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 idx="4294967295"/>
          </p:nvPr>
        </p:nvSpPr>
        <p:spPr>
          <a:xfrm>
            <a:off x="301678" y="284254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 panose="020B0604020202020204"/>
              <a:buNone/>
            </a:pPr>
            <a:r>
              <a:rPr lang="en-GB" altLang="en-US" sz="6900">
                <a:solidFill>
                  <a:srgbClr val="474747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</a:t>
            </a:r>
            <a:r>
              <a:rPr lang="en-GB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GDP and Exports</a:t>
            </a:r>
            <a:r>
              <a:rPr lang="en-GB" altLang="en-US" sz="6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Regression        </a:t>
            </a:r>
            <a:r>
              <a:rPr lang="en-GB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GDP and Consumption</a:t>
            </a:r>
            <a:endParaRPr lang="en-GB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0" y="2897505"/>
            <a:ext cx="11382375" cy="7881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3041650"/>
            <a:ext cx="11793220" cy="796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 idx="4294967295"/>
          </p:nvPr>
        </p:nvSpPr>
        <p:spPr>
          <a:xfrm>
            <a:off x="301678" y="284254"/>
            <a:ext cx="21971004" cy="162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6900"/>
              <a:buFont typeface="Helvetica Neue" panose="020B0604020202020204"/>
              <a:buNone/>
            </a:pPr>
            <a:r>
              <a:rPr lang="en-GB" altLang="en-US" sz="6900">
                <a:solidFill>
                  <a:srgbClr val="474747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</a:t>
            </a:r>
            <a:r>
              <a:rPr lang="en-GB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GDP and Exports</a:t>
            </a:r>
            <a:r>
              <a:rPr lang="en-GB" altLang="en-US" sz="6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Correlation         </a:t>
            </a:r>
            <a:r>
              <a:rPr lang="en-GB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GDP and Consumption</a:t>
            </a:r>
            <a:endParaRPr lang="en-GB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2729230"/>
            <a:ext cx="11145520" cy="825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565" y="2753360"/>
            <a:ext cx="11369675" cy="8444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WPS Presentation</Application>
  <PresentationFormat/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Helvetica Neue</vt:lpstr>
      <vt:lpstr>Avenir</vt:lpstr>
      <vt:lpstr>Segoe Print</vt:lpstr>
      <vt:lpstr>Proxima Nova</vt:lpstr>
      <vt:lpstr>Calibri</vt:lpstr>
      <vt:lpstr>Times New Roman</vt:lpstr>
      <vt:lpstr>Assistant</vt:lpstr>
      <vt:lpstr>Microsoft YaHei</vt:lpstr>
      <vt:lpstr>Arial Unicode MS</vt:lpstr>
      <vt:lpstr>21_BasicWhite</vt:lpstr>
      <vt:lpstr> GDP  of Germany</vt:lpstr>
      <vt:lpstr>- how GDP has been changed for the last 10 years in Germany - how GDP depends on Export and consumption expenditure (in Germany) </vt:lpstr>
      <vt:lpstr> </vt:lpstr>
      <vt:lpstr>ANALYSIS</vt:lpstr>
      <vt:lpstr>         GDP in Germany(2011-2020)</vt:lpstr>
      <vt:lpstr>         GDP, Export and Final consumption expenditure</vt:lpstr>
      <vt:lpstr>         GDP, Export and Final consumption expenditure</vt:lpstr>
      <vt:lpstr>     GDP and Exports                   GDP and Consumption</vt:lpstr>
      <vt:lpstr>     GDP and Exports                   GDP and Consumption</vt:lpstr>
      <vt:lpstr>         GDP, Export and Final consumption expenditure</vt:lpstr>
      <vt:lpstr>         GDP, Export and Final consumption expenditure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Olesia</cp:lastModifiedBy>
  <cp:revision>12</cp:revision>
  <dcterms:created xsi:type="dcterms:W3CDTF">2022-05-15T15:59:00Z</dcterms:created>
  <dcterms:modified xsi:type="dcterms:W3CDTF">2022-06-02T17:23:31Z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95656179840047DC86B7F82D5CB3DF87</vt:lpwstr>
  </property>
  <property fmtid="{D5CDD505-2E9C-101B-9397-08002B2CF9AE}" pid="3" name="KSOProductBuildVer">
    <vt:lpwstr>2057-11.2.0.11130</vt:lpwstr>
  </property>
</Properties>
</file>