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еся Тулинова" userId="b3c843a2ccd00c2f" providerId="LiveId" clId="{66087973-E8E6-424C-950E-9AD09ED8818C}"/>
    <pc:docChg chg="undo custSel addSld delSld modSld">
      <pc:chgData name="Олеся Тулинова" userId="b3c843a2ccd00c2f" providerId="LiveId" clId="{66087973-E8E6-424C-950E-9AD09ED8818C}" dt="2020-05-06T07:15:08.136" v="1533" actId="1076"/>
      <pc:docMkLst>
        <pc:docMk/>
      </pc:docMkLst>
      <pc:sldChg chg="modSp mod">
        <pc:chgData name="Олеся Тулинова" userId="b3c843a2ccd00c2f" providerId="LiveId" clId="{66087973-E8E6-424C-950E-9AD09ED8818C}" dt="2020-05-05T13:00:13.235" v="130" actId="255"/>
        <pc:sldMkLst>
          <pc:docMk/>
          <pc:sldMk cId="2558572888" sldId="256"/>
        </pc:sldMkLst>
        <pc:spChg chg="mod">
          <ac:chgData name="Олеся Тулинова" userId="b3c843a2ccd00c2f" providerId="LiveId" clId="{66087973-E8E6-424C-950E-9AD09ED8818C}" dt="2020-05-05T13:00:13.235" v="130" actId="255"/>
          <ac:spMkLst>
            <pc:docMk/>
            <pc:sldMk cId="2558572888" sldId="256"/>
            <ac:spMk id="2" creationId="{B8793F5F-5305-497F-8E9F-5E2113CE1655}"/>
          </ac:spMkLst>
        </pc:spChg>
        <pc:spChg chg="mod">
          <ac:chgData name="Олеся Тулинова" userId="b3c843a2ccd00c2f" providerId="LiveId" clId="{66087973-E8E6-424C-950E-9AD09ED8818C}" dt="2020-05-05T12:50:31.946" v="57" actId="1076"/>
          <ac:spMkLst>
            <pc:docMk/>
            <pc:sldMk cId="2558572888" sldId="256"/>
            <ac:spMk id="3" creationId="{6AE1131B-EA28-43E8-A373-D91D0BDDDC58}"/>
          </ac:spMkLst>
        </pc:spChg>
      </pc:sldChg>
      <pc:sldChg chg="addSp modSp new mod">
        <pc:chgData name="Олеся Тулинова" userId="b3c843a2ccd00c2f" providerId="LiveId" clId="{66087973-E8E6-424C-950E-9AD09ED8818C}" dt="2020-05-06T07:15:08.136" v="1533" actId="1076"/>
        <pc:sldMkLst>
          <pc:docMk/>
          <pc:sldMk cId="458823807" sldId="257"/>
        </pc:sldMkLst>
        <pc:spChg chg="mod">
          <ac:chgData name="Олеся Тулинова" userId="b3c843a2ccd00c2f" providerId="LiveId" clId="{66087973-E8E6-424C-950E-9AD09ED8818C}" dt="2020-05-05T13:00:26.687" v="131" actId="207"/>
          <ac:spMkLst>
            <pc:docMk/>
            <pc:sldMk cId="458823807" sldId="257"/>
            <ac:spMk id="2" creationId="{A62399C1-5990-403E-9851-23EAF75EF297}"/>
          </ac:spMkLst>
        </pc:spChg>
        <pc:spChg chg="add mod">
          <ac:chgData name="Олеся Тулинова" userId="b3c843a2ccd00c2f" providerId="LiveId" clId="{66087973-E8E6-424C-950E-9AD09ED8818C}" dt="2020-05-06T07:15:08.136" v="1533" actId="1076"/>
          <ac:spMkLst>
            <pc:docMk/>
            <pc:sldMk cId="458823807" sldId="257"/>
            <ac:spMk id="3" creationId="{CE12B81C-75D4-4279-ADF9-4CE93B63ED16}"/>
          </ac:spMkLst>
        </pc:spChg>
        <pc:picChg chg="add mod">
          <ac:chgData name="Олеся Тулинова" userId="b3c843a2ccd00c2f" providerId="LiveId" clId="{66087973-E8E6-424C-950E-9AD09ED8818C}" dt="2020-05-05T13:41:21.875" v="885" actId="1076"/>
          <ac:picMkLst>
            <pc:docMk/>
            <pc:sldMk cId="458823807" sldId="257"/>
            <ac:picMk id="1026" creationId="{8FE9C0C0-B83A-4B94-AEBC-55E7B689A794}"/>
          </ac:picMkLst>
        </pc:picChg>
      </pc:sldChg>
      <pc:sldChg chg="addSp modSp new mod">
        <pc:chgData name="Олеся Тулинова" userId="b3c843a2ccd00c2f" providerId="LiveId" clId="{66087973-E8E6-424C-950E-9AD09ED8818C}" dt="2020-05-05T13:09:13.008" v="740" actId="20577"/>
        <pc:sldMkLst>
          <pc:docMk/>
          <pc:sldMk cId="2357946771" sldId="258"/>
        </pc:sldMkLst>
        <pc:spChg chg="mod">
          <ac:chgData name="Олеся Тулинова" userId="b3c843a2ccd00c2f" providerId="LiveId" clId="{66087973-E8E6-424C-950E-9AD09ED8818C}" dt="2020-05-05T13:09:13.008" v="740" actId="20577"/>
          <ac:spMkLst>
            <pc:docMk/>
            <pc:sldMk cId="2357946771" sldId="258"/>
            <ac:spMk id="2" creationId="{7F1726B3-5186-41F9-9D6B-E3EDF030A76E}"/>
          </ac:spMkLst>
        </pc:spChg>
        <pc:spChg chg="add mod">
          <ac:chgData name="Олеся Тулинова" userId="b3c843a2ccd00c2f" providerId="LiveId" clId="{66087973-E8E6-424C-950E-9AD09ED8818C}" dt="2020-05-05T13:08:54.210" v="716" actId="14100"/>
          <ac:spMkLst>
            <pc:docMk/>
            <pc:sldMk cId="2357946771" sldId="258"/>
            <ac:spMk id="3" creationId="{4869483C-DC1A-41CB-BF2E-C31B635AFD53}"/>
          </ac:spMkLst>
        </pc:spChg>
      </pc:sldChg>
      <pc:sldChg chg="addSp modSp new mod">
        <pc:chgData name="Олеся Тулинова" userId="b3c843a2ccd00c2f" providerId="LiveId" clId="{66087973-E8E6-424C-950E-9AD09ED8818C}" dt="2020-05-05T13:41:39.151" v="886" actId="1076"/>
        <pc:sldMkLst>
          <pc:docMk/>
          <pc:sldMk cId="892255340" sldId="259"/>
        </pc:sldMkLst>
        <pc:spChg chg="add mod">
          <ac:chgData name="Олеся Тулинова" userId="b3c843a2ccd00c2f" providerId="LiveId" clId="{66087973-E8E6-424C-950E-9AD09ED8818C}" dt="2020-05-05T13:18:21.566" v="815" actId="207"/>
          <ac:spMkLst>
            <pc:docMk/>
            <pc:sldMk cId="892255340" sldId="259"/>
            <ac:spMk id="2" creationId="{987CD09A-84E5-40E3-93AE-B98C9051C962}"/>
          </ac:spMkLst>
        </pc:spChg>
        <pc:picChg chg="add mod">
          <ac:chgData name="Олеся Тулинова" userId="b3c843a2ccd00c2f" providerId="LiveId" clId="{66087973-E8E6-424C-950E-9AD09ED8818C}" dt="2020-05-05T13:41:39.151" v="886" actId="1076"/>
          <ac:picMkLst>
            <pc:docMk/>
            <pc:sldMk cId="892255340" sldId="259"/>
            <ac:picMk id="2050" creationId="{1688E17D-CC00-4593-BF2F-CF0CA72CE177}"/>
          </ac:picMkLst>
        </pc:picChg>
      </pc:sldChg>
      <pc:sldChg chg="addSp modSp new mod">
        <pc:chgData name="Олеся Тулинова" userId="b3c843a2ccd00c2f" providerId="LiveId" clId="{66087973-E8E6-424C-950E-9AD09ED8818C}" dt="2020-05-05T13:41:42.446" v="887" actId="1076"/>
        <pc:sldMkLst>
          <pc:docMk/>
          <pc:sldMk cId="3003052712" sldId="260"/>
        </pc:sldMkLst>
        <pc:spChg chg="add mod">
          <ac:chgData name="Олеся Тулинова" userId="b3c843a2ccd00c2f" providerId="LiveId" clId="{66087973-E8E6-424C-950E-9AD09ED8818C}" dt="2020-05-05T13:18:49.130" v="821" actId="1076"/>
          <ac:spMkLst>
            <pc:docMk/>
            <pc:sldMk cId="3003052712" sldId="260"/>
            <ac:spMk id="2" creationId="{60F8316E-FFC1-4634-A5B4-C59E582575E8}"/>
          </ac:spMkLst>
        </pc:spChg>
        <pc:picChg chg="add mod">
          <ac:chgData name="Олеся Тулинова" userId="b3c843a2ccd00c2f" providerId="LiveId" clId="{66087973-E8E6-424C-950E-9AD09ED8818C}" dt="2020-05-05T13:41:42.446" v="887" actId="1076"/>
          <ac:picMkLst>
            <pc:docMk/>
            <pc:sldMk cId="3003052712" sldId="260"/>
            <ac:picMk id="3074" creationId="{6221A0F4-0A44-4CAD-99B3-470B2A9321C8}"/>
          </ac:picMkLst>
        </pc:picChg>
      </pc:sldChg>
      <pc:sldChg chg="addSp delSp modSp new mod">
        <pc:chgData name="Олеся Тулинова" userId="b3c843a2ccd00c2f" providerId="LiveId" clId="{66087973-E8E6-424C-950E-9AD09ED8818C}" dt="2020-05-05T13:38:42.057" v="884" actId="1076"/>
        <pc:sldMkLst>
          <pc:docMk/>
          <pc:sldMk cId="1018883673" sldId="261"/>
        </pc:sldMkLst>
        <pc:spChg chg="add mod">
          <ac:chgData name="Олеся Тулинова" userId="b3c843a2ccd00c2f" providerId="LiveId" clId="{66087973-E8E6-424C-950E-9AD09ED8818C}" dt="2020-05-05T13:38:37.705" v="883" actId="1076"/>
          <ac:spMkLst>
            <pc:docMk/>
            <pc:sldMk cId="1018883673" sldId="261"/>
            <ac:spMk id="2" creationId="{EC5B1D8A-06E3-4CB7-A38B-C380F9E34BC5}"/>
          </ac:spMkLst>
        </pc:spChg>
        <pc:picChg chg="add del mod">
          <ac:chgData name="Олеся Тулинова" userId="b3c843a2ccd00c2f" providerId="LiveId" clId="{66087973-E8E6-424C-950E-9AD09ED8818C}" dt="2020-05-05T13:34:26.850" v="831" actId="21"/>
          <ac:picMkLst>
            <pc:docMk/>
            <pc:sldMk cId="1018883673" sldId="261"/>
            <ac:picMk id="3" creationId="{929C1246-7D2E-42CC-9C02-C09B0DCE0EEA}"/>
          </ac:picMkLst>
        </pc:picChg>
        <pc:picChg chg="add del mod">
          <ac:chgData name="Олеся Тулинова" userId="b3c843a2ccd00c2f" providerId="LiveId" clId="{66087973-E8E6-424C-950E-9AD09ED8818C}" dt="2020-05-05T13:34:20.771" v="829" actId="21"/>
          <ac:picMkLst>
            <pc:docMk/>
            <pc:sldMk cId="1018883673" sldId="261"/>
            <ac:picMk id="4098" creationId="{444CB67A-BC4C-474D-9335-EDAEA1C9AD15}"/>
          </ac:picMkLst>
        </pc:picChg>
        <pc:picChg chg="add mod">
          <ac:chgData name="Олеся Тулинова" userId="b3c843a2ccd00c2f" providerId="LiveId" clId="{66087973-E8E6-424C-950E-9AD09ED8818C}" dt="2020-05-05T13:38:42.057" v="884" actId="1076"/>
          <ac:picMkLst>
            <pc:docMk/>
            <pc:sldMk cId="1018883673" sldId="261"/>
            <ac:picMk id="4100" creationId="{D77B23C2-9907-4A67-9225-843204B19D61}"/>
          </ac:picMkLst>
        </pc:picChg>
      </pc:sldChg>
      <pc:sldChg chg="addSp delSp modSp new mod">
        <pc:chgData name="Олеся Тулинова" userId="b3c843a2ccd00c2f" providerId="LiveId" clId="{66087973-E8E6-424C-950E-9AD09ED8818C}" dt="2020-05-05T13:57:00.496" v="1048" actId="1076"/>
        <pc:sldMkLst>
          <pc:docMk/>
          <pc:sldMk cId="3372286962" sldId="262"/>
        </pc:sldMkLst>
        <pc:spChg chg="add mod">
          <ac:chgData name="Олеся Тулинова" userId="b3c843a2ccd00c2f" providerId="LiveId" clId="{66087973-E8E6-424C-950E-9AD09ED8818C}" dt="2020-05-05T13:54:50.747" v="989" actId="1076"/>
          <ac:spMkLst>
            <pc:docMk/>
            <pc:sldMk cId="3372286962" sldId="262"/>
            <ac:spMk id="4" creationId="{BB7C3D89-C2BC-4EB0-A056-A243680CDD2F}"/>
          </ac:spMkLst>
        </pc:spChg>
        <pc:spChg chg="add mod">
          <ac:chgData name="Олеся Тулинова" userId="b3c843a2ccd00c2f" providerId="LiveId" clId="{66087973-E8E6-424C-950E-9AD09ED8818C}" dt="2020-05-05T13:57:00.496" v="1048" actId="1076"/>
          <ac:spMkLst>
            <pc:docMk/>
            <pc:sldMk cId="3372286962" sldId="262"/>
            <ac:spMk id="5" creationId="{A495F7E8-A8B8-4B8A-9CC4-F2E7AE985BCF}"/>
          </ac:spMkLst>
        </pc:spChg>
        <pc:picChg chg="add mod">
          <ac:chgData name="Олеся Тулинова" userId="b3c843a2ccd00c2f" providerId="LiveId" clId="{66087973-E8E6-424C-950E-9AD09ED8818C}" dt="2020-05-05T13:52:47.507" v="911" actId="14100"/>
          <ac:picMkLst>
            <pc:docMk/>
            <pc:sldMk cId="3372286962" sldId="262"/>
            <ac:picMk id="3" creationId="{24A303C5-33E0-4954-A6AD-4571989407D2}"/>
          </ac:picMkLst>
        </pc:picChg>
        <pc:picChg chg="add del mod">
          <ac:chgData name="Олеся Тулинова" userId="b3c843a2ccd00c2f" providerId="LiveId" clId="{66087973-E8E6-424C-950E-9AD09ED8818C}" dt="2020-05-05T13:51:29.639" v="905" actId="21"/>
          <ac:picMkLst>
            <pc:docMk/>
            <pc:sldMk cId="3372286962" sldId="262"/>
            <ac:picMk id="1026" creationId="{5DBA72A7-1131-4C9C-A776-56BEDA83AFD0}"/>
          </ac:picMkLst>
        </pc:picChg>
      </pc:sldChg>
      <pc:sldChg chg="addSp modSp new mod">
        <pc:chgData name="Олеся Тулинова" userId="b3c843a2ccd00c2f" providerId="LiveId" clId="{66087973-E8E6-424C-950E-9AD09ED8818C}" dt="2020-05-05T14:25:32.727" v="1072" actId="14100"/>
        <pc:sldMkLst>
          <pc:docMk/>
          <pc:sldMk cId="122426331" sldId="263"/>
        </pc:sldMkLst>
        <pc:picChg chg="add mod">
          <ac:chgData name="Олеся Тулинова" userId="b3c843a2ccd00c2f" providerId="LiveId" clId="{66087973-E8E6-424C-950E-9AD09ED8818C}" dt="2020-05-05T14:25:32.727" v="1072" actId="14100"/>
          <ac:picMkLst>
            <pc:docMk/>
            <pc:sldMk cId="122426331" sldId="263"/>
            <ac:picMk id="3" creationId="{A6E4A5FC-4F42-42CB-873E-8E70CAF34AC0}"/>
          </ac:picMkLst>
        </pc:picChg>
      </pc:sldChg>
      <pc:sldChg chg="addSp modSp new mod">
        <pc:chgData name="Олеся Тулинова" userId="b3c843a2ccd00c2f" providerId="LiveId" clId="{66087973-E8E6-424C-950E-9AD09ED8818C}" dt="2020-05-05T14:25:18.838" v="1068" actId="14100"/>
        <pc:sldMkLst>
          <pc:docMk/>
          <pc:sldMk cId="871392591" sldId="264"/>
        </pc:sldMkLst>
        <pc:picChg chg="add mod">
          <ac:chgData name="Олеся Тулинова" userId="b3c843a2ccd00c2f" providerId="LiveId" clId="{66087973-E8E6-424C-950E-9AD09ED8818C}" dt="2020-05-05T14:25:18.838" v="1068" actId="14100"/>
          <ac:picMkLst>
            <pc:docMk/>
            <pc:sldMk cId="871392591" sldId="264"/>
            <ac:picMk id="3" creationId="{4F80EE3E-B356-4BB1-A3FB-F0D323224D98}"/>
          </ac:picMkLst>
        </pc:picChg>
      </pc:sldChg>
      <pc:sldChg chg="addSp modSp new mod">
        <pc:chgData name="Олеся Тулинова" userId="b3c843a2ccd00c2f" providerId="LiveId" clId="{66087973-E8E6-424C-950E-9AD09ED8818C}" dt="2020-05-05T14:25:44.610" v="1076" actId="14100"/>
        <pc:sldMkLst>
          <pc:docMk/>
          <pc:sldMk cId="3573657341" sldId="265"/>
        </pc:sldMkLst>
        <pc:picChg chg="add mod">
          <ac:chgData name="Олеся Тулинова" userId="b3c843a2ccd00c2f" providerId="LiveId" clId="{66087973-E8E6-424C-950E-9AD09ED8818C}" dt="2020-05-05T14:25:44.610" v="1076" actId="14100"/>
          <ac:picMkLst>
            <pc:docMk/>
            <pc:sldMk cId="3573657341" sldId="265"/>
            <ac:picMk id="3" creationId="{B77F5083-1427-4608-A69D-F41D33D306C7}"/>
          </ac:picMkLst>
        </pc:picChg>
      </pc:sldChg>
      <pc:sldChg chg="addSp modSp new mod">
        <pc:chgData name="Олеся Тулинова" userId="b3c843a2ccd00c2f" providerId="LiveId" clId="{66087973-E8E6-424C-950E-9AD09ED8818C}" dt="2020-05-05T14:39:40.841" v="1093" actId="14100"/>
        <pc:sldMkLst>
          <pc:docMk/>
          <pc:sldMk cId="2050968421" sldId="266"/>
        </pc:sldMkLst>
        <pc:picChg chg="add mod">
          <ac:chgData name="Олеся Тулинова" userId="b3c843a2ccd00c2f" providerId="LiveId" clId="{66087973-E8E6-424C-950E-9AD09ED8818C}" dt="2020-05-05T14:39:40.841" v="1093" actId="14100"/>
          <ac:picMkLst>
            <pc:docMk/>
            <pc:sldMk cId="2050968421" sldId="266"/>
            <ac:picMk id="3" creationId="{06EDDD1E-90F3-4A29-80BE-EA7C2F640040}"/>
          </ac:picMkLst>
        </pc:picChg>
        <pc:picChg chg="add mod">
          <ac:chgData name="Олеся Тулинова" userId="b3c843a2ccd00c2f" providerId="LiveId" clId="{66087973-E8E6-424C-950E-9AD09ED8818C}" dt="2020-05-05T14:39:37.281" v="1092" actId="14100"/>
          <ac:picMkLst>
            <pc:docMk/>
            <pc:sldMk cId="2050968421" sldId="266"/>
            <ac:picMk id="2050" creationId="{DDDBCFB2-BE0E-4344-8914-71291C4C855E}"/>
          </ac:picMkLst>
        </pc:picChg>
      </pc:sldChg>
      <pc:sldChg chg="new del">
        <pc:chgData name="Олеся Тулинова" userId="b3c843a2ccd00c2f" providerId="LiveId" clId="{66087973-E8E6-424C-950E-9AD09ED8818C}" dt="2020-05-05T14:41:06.843" v="1095" actId="2696"/>
        <pc:sldMkLst>
          <pc:docMk/>
          <pc:sldMk cId="882744193" sldId="267"/>
        </pc:sldMkLst>
      </pc:sldChg>
      <pc:sldChg chg="addSp modSp new mod">
        <pc:chgData name="Олеся Тулинова" userId="b3c843a2ccd00c2f" providerId="LiveId" clId="{66087973-E8E6-424C-950E-9AD09ED8818C}" dt="2020-05-05T15:12:53.952" v="1531" actId="1076"/>
        <pc:sldMkLst>
          <pc:docMk/>
          <pc:sldMk cId="2865439950" sldId="267"/>
        </pc:sldMkLst>
        <pc:spChg chg="mod">
          <ac:chgData name="Олеся Тулинова" userId="b3c843a2ccd00c2f" providerId="LiveId" clId="{66087973-E8E6-424C-950E-9AD09ED8818C}" dt="2020-05-05T14:41:21.581" v="1119" actId="14100"/>
          <ac:spMkLst>
            <pc:docMk/>
            <pc:sldMk cId="2865439950" sldId="267"/>
            <ac:spMk id="2" creationId="{E4CE065B-32ED-4D2F-A80D-69A470AD6F6D}"/>
          </ac:spMkLst>
        </pc:spChg>
        <pc:spChg chg="add mod">
          <ac:chgData name="Олеся Тулинова" userId="b3c843a2ccd00c2f" providerId="LiveId" clId="{66087973-E8E6-424C-950E-9AD09ED8818C}" dt="2020-05-05T14:48:30.221" v="1362" actId="14100"/>
          <ac:spMkLst>
            <pc:docMk/>
            <pc:sldMk cId="2865439950" sldId="267"/>
            <ac:spMk id="3" creationId="{14FC0EFA-CE2E-49D8-98F6-2BB1030D88B7}"/>
          </ac:spMkLst>
        </pc:spChg>
        <pc:spChg chg="add mod">
          <ac:chgData name="Олеся Тулинова" userId="b3c843a2ccd00c2f" providerId="LiveId" clId="{66087973-E8E6-424C-950E-9AD09ED8818C}" dt="2020-05-05T15:12:27.121" v="1494" actId="1076"/>
          <ac:spMkLst>
            <pc:docMk/>
            <pc:sldMk cId="2865439950" sldId="267"/>
            <ac:spMk id="4" creationId="{1DDB3C69-4C24-4266-BB74-E3FC3037828A}"/>
          </ac:spMkLst>
        </pc:spChg>
        <pc:spChg chg="add mod">
          <ac:chgData name="Олеся Тулинова" userId="b3c843a2ccd00c2f" providerId="LiveId" clId="{66087973-E8E6-424C-950E-9AD09ED8818C}" dt="2020-05-05T15:12:53.952" v="1531" actId="1076"/>
          <ac:spMkLst>
            <pc:docMk/>
            <pc:sldMk cId="2865439950" sldId="267"/>
            <ac:spMk id="9" creationId="{162478F9-4038-48F1-B0F1-F4D45BF3649E}"/>
          </ac:spMkLst>
        </pc:spChg>
        <pc:picChg chg="add mod">
          <ac:chgData name="Олеся Тулинова" userId="b3c843a2ccd00c2f" providerId="LiveId" clId="{66087973-E8E6-424C-950E-9AD09ED8818C}" dt="2020-05-05T15:12:14.934" v="1492" actId="14100"/>
          <ac:picMkLst>
            <pc:docMk/>
            <pc:sldMk cId="2865439950" sldId="267"/>
            <ac:picMk id="6" creationId="{CE423022-3DFF-4CDB-81F4-400BAFC6D9F1}"/>
          </ac:picMkLst>
        </pc:picChg>
        <pc:picChg chg="add mod">
          <ac:chgData name="Олеся Тулинова" userId="b3c843a2ccd00c2f" providerId="LiveId" clId="{66087973-E8E6-424C-950E-9AD09ED8818C}" dt="2020-05-05T15:12:22.841" v="1493" actId="1076"/>
          <ac:picMkLst>
            <pc:docMk/>
            <pc:sldMk cId="2865439950" sldId="267"/>
            <ac:picMk id="8" creationId="{C594741D-011D-43B6-AFB0-E87BD57E22E6}"/>
          </ac:picMkLst>
        </pc:picChg>
      </pc:sldChg>
      <pc:sldChg chg="modSp new del mod">
        <pc:chgData name="Олеся Тулинова" userId="b3c843a2ccd00c2f" providerId="LiveId" clId="{66087973-E8E6-424C-950E-9AD09ED8818C}" dt="2020-05-05T14:56:43.457" v="1448" actId="2696"/>
        <pc:sldMkLst>
          <pc:docMk/>
          <pc:sldMk cId="911660812" sldId="268"/>
        </pc:sldMkLst>
        <pc:spChg chg="mod">
          <ac:chgData name="Олеся Тулинова" userId="b3c843a2ccd00c2f" providerId="LiveId" clId="{66087973-E8E6-424C-950E-9AD09ED8818C}" dt="2020-05-05T14:56:28.280" v="1447" actId="14100"/>
          <ac:spMkLst>
            <pc:docMk/>
            <pc:sldMk cId="911660812" sldId="268"/>
            <ac:spMk id="2" creationId="{20892CB4-4548-4D89-9D23-CEE48262FF02}"/>
          </ac:spMkLst>
        </pc:spChg>
      </pc:sldChg>
      <pc:sldChg chg="addSp modSp new del mod">
        <pc:chgData name="Олеся Тулинова" userId="b3c843a2ccd00c2f" providerId="LiveId" clId="{66087973-E8E6-424C-950E-9AD09ED8818C}" dt="2020-05-05T14:55:57.238" v="1439" actId="2696"/>
        <pc:sldMkLst>
          <pc:docMk/>
          <pc:sldMk cId="1955648556" sldId="268"/>
        </pc:sldMkLst>
        <pc:spChg chg="mod">
          <ac:chgData name="Олеся Тулинова" userId="b3c843a2ccd00c2f" providerId="LiveId" clId="{66087973-E8E6-424C-950E-9AD09ED8818C}" dt="2020-05-05T14:55:29.478" v="1435" actId="14100"/>
          <ac:spMkLst>
            <pc:docMk/>
            <pc:sldMk cId="1955648556" sldId="268"/>
            <ac:spMk id="2" creationId="{3355AE65-FBEC-4FFC-A8A9-30FBA49D31E1}"/>
          </ac:spMkLst>
        </pc:spChg>
        <pc:picChg chg="add mod">
          <ac:chgData name="Олеся Тулинова" userId="b3c843a2ccd00c2f" providerId="LiveId" clId="{66087973-E8E6-424C-950E-9AD09ED8818C}" dt="2020-05-05T14:55:55.363" v="1438" actId="1076"/>
          <ac:picMkLst>
            <pc:docMk/>
            <pc:sldMk cId="1955648556" sldId="268"/>
            <ac:picMk id="5" creationId="{363698DB-5AE1-43CD-AFB6-CBFE25A81FC7}"/>
          </ac:picMkLst>
        </pc:picChg>
      </pc:sldChg>
      <pc:sldChg chg="addSp delSp modSp new mod">
        <pc:chgData name="Олеся Тулинова" userId="b3c843a2ccd00c2f" providerId="LiveId" clId="{66087973-E8E6-424C-950E-9AD09ED8818C}" dt="2020-05-05T14:57:29.931" v="1476" actId="1076"/>
        <pc:sldMkLst>
          <pc:docMk/>
          <pc:sldMk cId="2166236863" sldId="268"/>
        </pc:sldMkLst>
        <pc:spChg chg="del mod">
          <ac:chgData name="Олеся Тулинова" userId="b3c843a2ccd00c2f" providerId="LiveId" clId="{66087973-E8E6-424C-950E-9AD09ED8818C}" dt="2020-05-05T14:56:50.710" v="1451" actId="21"/>
          <ac:spMkLst>
            <pc:docMk/>
            <pc:sldMk cId="2166236863" sldId="268"/>
            <ac:spMk id="2" creationId="{B08F4C7B-A389-4D1F-89FC-11C99D406168}"/>
          </ac:spMkLst>
        </pc:spChg>
        <pc:spChg chg="mod">
          <ac:chgData name="Олеся Тулинова" userId="b3c843a2ccd00c2f" providerId="LiveId" clId="{66087973-E8E6-424C-950E-9AD09ED8818C}" dt="2020-05-05T14:57:29.931" v="1476" actId="1076"/>
          <ac:spMkLst>
            <pc:docMk/>
            <pc:sldMk cId="2166236863" sldId="268"/>
            <ac:spMk id="3" creationId="{D9476E90-C991-43CE-892F-FAB9EEBEE911}"/>
          </ac:spMkLst>
        </pc:spChg>
        <pc:picChg chg="add mod">
          <ac:chgData name="Олеся Тулинова" userId="b3c843a2ccd00c2f" providerId="LiveId" clId="{66087973-E8E6-424C-950E-9AD09ED8818C}" dt="2020-05-05T14:57:15.176" v="1473" actId="1076"/>
          <ac:picMkLst>
            <pc:docMk/>
            <pc:sldMk cId="2166236863" sldId="268"/>
            <ac:picMk id="5" creationId="{B7E851F7-3B42-402B-B617-9B758D9FC9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93F5F-5305-497F-8E9F-5E2113CE1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000" dirty="0"/>
              <a:t>CHILL</a:t>
            </a:r>
            <a:endParaRPr lang="ru-RU" sz="11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E1131B-EA28-43E8-A373-D91D0BDDD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1389" y="5493376"/>
            <a:ext cx="4810611" cy="742279"/>
          </a:xfrm>
        </p:spPr>
        <p:txBody>
          <a:bodyPr>
            <a:noAutofit/>
          </a:bodyPr>
          <a:lstStyle/>
          <a:p>
            <a:r>
              <a:rPr lang="ru-RU" dirty="0"/>
              <a:t>Холкин Арсений</a:t>
            </a:r>
          </a:p>
          <a:p>
            <a:r>
              <a:rPr lang="ru-RU" dirty="0"/>
              <a:t>Тулинова </a:t>
            </a:r>
            <a:r>
              <a:rPr lang="ru-RU" dirty="0" err="1"/>
              <a:t>олеся</a:t>
            </a:r>
            <a:endParaRPr lang="ru-RU" dirty="0"/>
          </a:p>
          <a:p>
            <a:r>
              <a:rPr lang="en-US" dirty="0"/>
              <a:t>9</a:t>
            </a:r>
            <a:r>
              <a:rPr lang="ru-RU" dirty="0"/>
              <a:t>м-6 класс</a:t>
            </a:r>
          </a:p>
        </p:txBody>
      </p:sp>
    </p:spTree>
    <p:extLst>
      <p:ext uri="{BB962C8B-B14F-4D97-AF65-F5344CB8AC3E}">
        <p14:creationId xmlns:p14="http://schemas.microsoft.com/office/powerpoint/2010/main" val="255857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7F5083-1427-4608-A69D-F41D33D3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EDDD1E-90F3-4A29-80BE-EA7C2F64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DDBCFB2-BE0E-4344-8914-71291C4C8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6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E065B-32ED-4D2F-A80D-69A470AD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530" y="382385"/>
            <a:ext cx="8196470" cy="1492132"/>
          </a:xfrm>
        </p:spPr>
        <p:txBody>
          <a:bodyPr/>
          <a:lstStyle/>
          <a:p>
            <a:r>
              <a:rPr lang="ru-RU" dirty="0"/>
              <a:t>На доработку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C0EFA-CE2E-49D8-98F6-2BB1030D88B7}"/>
              </a:ext>
            </a:extLst>
          </p:cNvPr>
          <p:cNvSpPr txBox="1"/>
          <p:nvPr/>
        </p:nvSpPr>
        <p:spPr>
          <a:xfrm>
            <a:off x="1497494" y="1666535"/>
            <a:ext cx="5817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F0"/>
                </a:solidFill>
                <a:latin typeface="Arial Black" panose="020B0A04020102020204" pitchFamily="34" charset="0"/>
              </a:rPr>
              <a:t>1)Реализовать доступ к веб-приложению через Интернет </a:t>
            </a:r>
            <a:r>
              <a:rPr lang="ru-RU" sz="2000" dirty="0">
                <a:latin typeface="Arial Black" panose="020B0A04020102020204" pitchFamily="34" charset="0"/>
              </a:rPr>
              <a:t>для всех (или некоторых) пользователей.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B3C69-4C24-4266-BB74-E3FC3037828A}"/>
              </a:ext>
            </a:extLst>
          </p:cNvPr>
          <p:cNvSpPr txBox="1"/>
          <p:nvPr/>
        </p:nvSpPr>
        <p:spPr>
          <a:xfrm>
            <a:off x="4792145" y="2722712"/>
            <a:ext cx="6308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F0"/>
                </a:solidFill>
                <a:latin typeface="Arial Black" panose="020B0A04020102020204" pitchFamily="34" charset="0"/>
              </a:rPr>
              <a:t>2)Создать профиль </a:t>
            </a:r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admin</a:t>
            </a:r>
            <a:r>
              <a:rPr lang="en-US" sz="2000" dirty="0">
                <a:latin typeface="Arial Black" panose="020B0A04020102020204" pitchFamily="34" charset="0"/>
              </a:rPr>
              <a:t>, </a:t>
            </a:r>
            <a:r>
              <a:rPr lang="ru-RU" sz="2000" dirty="0">
                <a:latin typeface="Arial Black" panose="020B0A04020102020204" pitchFamily="34" charset="0"/>
              </a:rPr>
              <a:t>чтобы видеть всех пользователей и просматривать их ответы</a:t>
            </a:r>
            <a:r>
              <a:rPr lang="en-US" sz="2000" dirty="0">
                <a:latin typeface="Arial Black" panose="020B0A04020102020204" pitchFamily="34" charset="0"/>
              </a:rPr>
              <a:t>, </a:t>
            </a:r>
            <a:r>
              <a:rPr lang="ru-RU" sz="2000" dirty="0">
                <a:latin typeface="Arial Black" panose="020B0A04020102020204" pitchFamily="34" charset="0"/>
              </a:rPr>
              <a:t> а также иметь возможность их удалять.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423022-3DFF-4CDB-81F4-400BAFC6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1565" y="3632338"/>
            <a:ext cx="6063710" cy="3228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94741D-011D-43B6-AFB0-E87BD57E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487" y="3632338"/>
            <a:ext cx="7010400" cy="3228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2478F9-4038-48F1-B0F1-F4D45BF3649E}"/>
              </a:ext>
            </a:extLst>
          </p:cNvPr>
          <p:cNvSpPr txBox="1"/>
          <p:nvPr/>
        </p:nvSpPr>
        <p:spPr>
          <a:xfrm>
            <a:off x="4406346" y="4618259"/>
            <a:ext cx="3478398" cy="114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43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476E90-C991-43CE-892F-FAB9EEBEE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5833422"/>
            <a:ext cx="8045373" cy="742279"/>
          </a:xfrm>
        </p:spPr>
        <p:txBody>
          <a:bodyPr>
            <a:noAutofit/>
          </a:bodyPr>
          <a:lstStyle/>
          <a:p>
            <a:r>
              <a:rPr lang="ru-RU" sz="5400" dirty="0">
                <a:latin typeface="+mj-lt"/>
              </a:rPr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851F7-3B42-402B-B617-9B758D9F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20" y="384886"/>
            <a:ext cx="8495238" cy="4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3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E17D-CC00-4593-BF2F-CF0CA72CE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08" y="990212"/>
            <a:ext cx="9859618" cy="55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7CD09A-84E5-40E3-93AE-B98C9051C962}"/>
              </a:ext>
            </a:extLst>
          </p:cNvPr>
          <p:cNvSpPr txBox="1"/>
          <p:nvPr/>
        </p:nvSpPr>
        <p:spPr>
          <a:xfrm>
            <a:off x="4214192" y="66882"/>
            <a:ext cx="739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Грустишь</a:t>
            </a:r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ru-RU" sz="54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221A0F4-0A44-4CAD-99B3-470B2A93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43" y="927652"/>
            <a:ext cx="9833113" cy="56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F8316E-FFC1-4634-A5B4-C59E582575E8}"/>
              </a:ext>
            </a:extLst>
          </p:cNvPr>
          <p:cNvSpPr txBox="1"/>
          <p:nvPr/>
        </p:nvSpPr>
        <p:spPr>
          <a:xfrm>
            <a:off x="3445565" y="4322"/>
            <a:ext cx="685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Arial Black" panose="020B0A04020102020204" pitchFamily="34" charset="0"/>
              </a:rPr>
              <a:t>Тебе скучно</a:t>
            </a:r>
            <a:r>
              <a:rPr lang="en-US" sz="5400" dirty="0">
                <a:latin typeface="Arial Black" panose="020B0A04020102020204" pitchFamily="34" charset="0"/>
              </a:rPr>
              <a:t>?</a:t>
            </a:r>
            <a:endParaRPr lang="ru-RU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5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A303C5-33E0-4954-A6AD-45719894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321241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C3D89-C2BC-4EB0-A056-A243680CDD2F}"/>
              </a:ext>
            </a:extLst>
          </p:cNvPr>
          <p:cNvSpPr txBox="1"/>
          <p:nvPr/>
        </p:nvSpPr>
        <p:spPr>
          <a:xfrm>
            <a:off x="1086678" y="410818"/>
            <a:ext cx="6003235" cy="261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Arial Black" panose="020B0A04020102020204" pitchFamily="34" charset="0"/>
              </a:rPr>
              <a:t>Все что вы делаете это кушаете</a:t>
            </a:r>
            <a:r>
              <a:rPr lang="en-US" sz="5400" dirty="0">
                <a:latin typeface="Arial Black" panose="020B0A04020102020204" pitchFamily="34" charset="0"/>
              </a:rPr>
              <a:t>?</a:t>
            </a:r>
            <a:endParaRPr lang="ru-RU" sz="5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5F7E8-A8B8-4B8A-9CC4-F2E7AE985BCF}"/>
              </a:ext>
            </a:extLst>
          </p:cNvPr>
          <p:cNvSpPr txBox="1"/>
          <p:nvPr/>
        </p:nvSpPr>
        <p:spPr>
          <a:xfrm>
            <a:off x="8666922" y="72264"/>
            <a:ext cx="398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Ps. </a:t>
            </a:r>
            <a:r>
              <a:rPr lang="ru-RU" sz="1600" dirty="0">
                <a:latin typeface="Arial Black" panose="020B0A04020102020204" pitchFamily="34" charset="0"/>
              </a:rPr>
              <a:t>Это маленький </a:t>
            </a:r>
            <a:r>
              <a:rPr lang="ru-RU" sz="1600" dirty="0" err="1">
                <a:latin typeface="Arial Black" panose="020B0A04020102020204" pitchFamily="34" charset="0"/>
              </a:rPr>
              <a:t>Терена</a:t>
            </a:r>
            <a:endParaRPr lang="ru-RU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8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D77B23C2-9907-4A67-9225-843204B1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4" y="923330"/>
            <a:ext cx="9927771" cy="595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5B1D8A-06E3-4CB7-A38B-C380F9E34BC5}"/>
              </a:ext>
            </a:extLst>
          </p:cNvPr>
          <p:cNvSpPr txBox="1"/>
          <p:nvPr/>
        </p:nvSpPr>
        <p:spPr>
          <a:xfrm>
            <a:off x="2859314" y="0"/>
            <a:ext cx="7638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Arial Black" panose="020B0A04020102020204" pitchFamily="34" charset="0"/>
              </a:rPr>
              <a:t>Мы Вам поможем! </a:t>
            </a:r>
          </a:p>
        </p:txBody>
      </p:sp>
    </p:spTree>
    <p:extLst>
      <p:ext uri="{BB962C8B-B14F-4D97-AF65-F5344CB8AC3E}">
        <p14:creationId xmlns:p14="http://schemas.microsoft.com/office/powerpoint/2010/main" val="101888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399C1-5990-403E-9851-23EAF75E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617" y="369133"/>
            <a:ext cx="10178322" cy="1492132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Проблема… нам скучно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12B81C-75D4-4279-ADF9-4CE93B63ED16}"/>
              </a:ext>
            </a:extLst>
          </p:cNvPr>
          <p:cNvSpPr/>
          <p:nvPr/>
        </p:nvSpPr>
        <p:spPr>
          <a:xfrm>
            <a:off x="879408" y="2985380"/>
            <a:ext cx="6162259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1500"/>
              </a:spcAft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Чтобы быть продуктивным и оставить время для отдыха </a:t>
            </a:r>
            <a:r>
              <a:rPr lang="ru-RU" sz="2000" dirty="0">
                <a:solidFill>
                  <a:srgbClr val="00B0F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необходимо иметь четкий график!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</a:p>
          <a:p>
            <a:pPr>
              <a:spcBef>
                <a:spcPts val="450"/>
              </a:spcBef>
              <a:spcAft>
                <a:spcPts val="1500"/>
              </a:spcAft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С этим мы и решили вам помочь. </a:t>
            </a:r>
            <a:endParaRPr lang="ru-RU" sz="2000" dirty="0"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E9C0C0-B83A-4B94-AEBC-55E7B689A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67" y="1215665"/>
            <a:ext cx="4801705" cy="51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82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726B3-5186-41F9-9D6B-E3EDF030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8" y="241867"/>
            <a:ext cx="11476381" cy="1492132"/>
          </a:xfrm>
        </p:spPr>
        <p:txBody>
          <a:bodyPr/>
          <a:lstStyle/>
          <a:p>
            <a:r>
              <a:rPr lang="en-US" dirty="0"/>
              <a:t>         </a:t>
            </a:r>
            <a:r>
              <a:rPr lang="ru-RU" dirty="0"/>
              <a:t>суть нашего Веб-приложения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69483C-DC1A-41CB-BF2E-C31B635AFD53}"/>
              </a:ext>
            </a:extLst>
          </p:cNvPr>
          <p:cNvSpPr/>
          <p:nvPr/>
        </p:nvSpPr>
        <p:spPr>
          <a:xfrm>
            <a:off x="2186608" y="1298713"/>
            <a:ext cx="9064487" cy="510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Пользователю предлагается расписание его дня, чтобы не грустить на карантине на основе его предпочтений и с учетом работы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учебы.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этого пользователю необходимо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2000" dirty="0">
                <a:solidFill>
                  <a:srgbClr val="00B0F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Зарегистрироваться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2000" dirty="0">
                <a:solidFill>
                  <a:srgbClr val="00B0F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Войти в свой аккаунт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2000" dirty="0">
                <a:solidFill>
                  <a:srgbClr val="00B0F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Пройти небольшой опрос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чтобы узнать предпочтения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2000" dirty="0">
                <a:solidFill>
                  <a:srgbClr val="00B0F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Указать время когда Вы учитесь или работаете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2000" dirty="0">
                <a:solidFill>
                  <a:srgbClr val="00B0F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Получить расписание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ГОТОВО!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endParaRPr lang="ru-RU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4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E4A5FC-4F42-42CB-873E-8E70CAF3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80EE3E-B356-4BB1-A3FB-F0D32322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92591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140</TotalTime>
  <Words>153</Words>
  <Application>Microsoft Office PowerPoint</Application>
  <PresentationFormat>Широкоэкранный</PresentationFormat>
  <Paragraphs>25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Corbel</vt:lpstr>
      <vt:lpstr>Gill Sans MT</vt:lpstr>
      <vt:lpstr>Impact</vt:lpstr>
      <vt:lpstr>Эмблема</vt:lpstr>
      <vt:lpstr>CHILL</vt:lpstr>
      <vt:lpstr>Презентация PowerPoint</vt:lpstr>
      <vt:lpstr>Презентация PowerPoint</vt:lpstr>
      <vt:lpstr>Презентация PowerPoint</vt:lpstr>
      <vt:lpstr>Презентация PowerPoint</vt:lpstr>
      <vt:lpstr>Проблема… нам скучно </vt:lpstr>
      <vt:lpstr>         суть нашего Веб-приложения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На доработку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CHILL</dc:title>
  <dc:creator>Олеся Тулинова</dc:creator>
  <cp:lastModifiedBy>Олеся Тулинова</cp:lastModifiedBy>
  <cp:revision>9</cp:revision>
  <dcterms:created xsi:type="dcterms:W3CDTF">2020-05-05T12:49:06Z</dcterms:created>
  <dcterms:modified xsi:type="dcterms:W3CDTF">2020-05-06T07:15:40Z</dcterms:modified>
</cp:coreProperties>
</file>