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80920" cy="4571999"/>
          </a:xfrm>
        </p:spPr>
        <p:txBody>
          <a:bodyPr/>
          <a:lstStyle/>
          <a:p>
            <a:r>
              <a:rPr lang="en-US" dirty="0" err="1" smtClean="0"/>
              <a:t>Xonix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5373216"/>
            <a:ext cx="5400600" cy="116592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Выполняли ученики 9</a:t>
            </a:r>
            <a:r>
              <a:rPr lang="en-US" dirty="0" smtClean="0"/>
              <a:t>”</a:t>
            </a:r>
            <a:r>
              <a:rPr lang="ru-RU" dirty="0" smtClean="0"/>
              <a:t>М</a:t>
            </a:r>
            <a:r>
              <a:rPr lang="en-US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класса </a:t>
            </a:r>
          </a:p>
          <a:p>
            <a:r>
              <a:rPr lang="ru-RU" dirty="0" smtClean="0"/>
              <a:t>Холкин Арсений</a:t>
            </a:r>
          </a:p>
          <a:p>
            <a:r>
              <a:rPr lang="ru-RU" dirty="0" smtClean="0"/>
              <a:t>Тулинова Олеся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97152"/>
            <a:ext cx="6984776" cy="1844824"/>
          </a:xfrm>
        </p:spPr>
        <p:txBody>
          <a:bodyPr/>
          <a:lstStyle/>
          <a:p>
            <a:r>
              <a:rPr lang="en-US" sz="2000" b="1" i="1" dirty="0" err="1"/>
              <a:t>Xonix</a:t>
            </a:r>
            <a:r>
              <a:rPr lang="en-US" sz="2000" dirty="0"/>
              <a:t> </a:t>
            </a:r>
            <a:r>
              <a:rPr lang="ru-RU" sz="2000" dirty="0"/>
              <a:t> — </a:t>
            </a:r>
            <a:r>
              <a:rPr lang="ru-RU" sz="2000" dirty="0">
                <a:solidFill>
                  <a:schemeClr val="tx2"/>
                </a:solidFill>
              </a:rPr>
              <a:t>компьютерная игра</a:t>
            </a:r>
            <a:r>
              <a:rPr lang="ru-RU" sz="2000" dirty="0"/>
              <a:t>. Первая версия была создана в 1984 году для платформы </a:t>
            </a:r>
            <a:r>
              <a:rPr lang="en-US" sz="2000" dirty="0">
                <a:solidFill>
                  <a:schemeClr val="tx2"/>
                </a:solidFill>
              </a:rPr>
              <a:t>PC</a:t>
            </a:r>
            <a:r>
              <a:rPr lang="en-US" sz="2000" dirty="0"/>
              <a:t> </a:t>
            </a:r>
            <a:r>
              <a:rPr lang="ru-RU" sz="2000" dirty="0"/>
              <a:t>как клон игры </a:t>
            </a:r>
            <a:r>
              <a:rPr lang="en-US" sz="2000" dirty="0" err="1" smtClean="0">
                <a:solidFill>
                  <a:schemeClr val="tx2"/>
                </a:solidFill>
              </a:rPr>
              <a:t>Qix</a:t>
            </a:r>
            <a:r>
              <a:rPr lang="ru-RU" sz="2000" dirty="0"/>
              <a:t>,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появившейся </a:t>
            </a:r>
            <a:r>
              <a:rPr lang="ru-RU" sz="2000" dirty="0"/>
              <a:t>ранее на </a:t>
            </a:r>
            <a:r>
              <a:rPr lang="ru-RU" sz="2000" dirty="0">
                <a:solidFill>
                  <a:schemeClr val="tx2"/>
                </a:solidFill>
              </a:rPr>
              <a:t>аркадных автоматах</a:t>
            </a:r>
            <a:r>
              <a:rPr lang="ru-RU" sz="2000" dirty="0"/>
              <a:t>. Разработана </a:t>
            </a:r>
            <a:r>
              <a:rPr lang="ru-RU" sz="2000" dirty="0" err="1"/>
              <a:t>Иланом</a:t>
            </a:r>
            <a:r>
              <a:rPr lang="ru-RU" sz="2000" dirty="0"/>
              <a:t> </a:t>
            </a:r>
            <a:r>
              <a:rPr lang="ru-RU" sz="2000" dirty="0" err="1" smtClean="0"/>
              <a:t>РабОм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 err="1"/>
              <a:t>Дэни</a:t>
            </a:r>
            <a:r>
              <a:rPr lang="ru-RU" sz="2000" dirty="0"/>
              <a:t> </a:t>
            </a:r>
            <a:r>
              <a:rPr lang="ru-RU" sz="2000" dirty="0" err="1"/>
              <a:t>Катцем</a:t>
            </a:r>
            <a:r>
              <a:rPr lang="ru-RU" sz="2000" dirty="0"/>
              <a:t> </a:t>
            </a:r>
            <a:r>
              <a:rPr lang="ru-RU" sz="2000" dirty="0" smtClean="0"/>
              <a:t>во </a:t>
            </a:r>
            <a:r>
              <a:rPr lang="ru-RU" sz="2000" dirty="0"/>
              <a:t>время службы в </a:t>
            </a:r>
            <a:r>
              <a:rPr lang="ru-RU" sz="2000" dirty="0" err="1">
                <a:solidFill>
                  <a:schemeClr val="tx2"/>
                </a:solidFill>
              </a:rPr>
              <a:t>ЦАХАЛе</a:t>
            </a:r>
            <a:r>
              <a:rPr lang="ru-RU" sz="2000" dirty="0"/>
              <a:t>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</a:t>
            </a:r>
            <a:r>
              <a:rPr lang="ru-RU" sz="3200" dirty="0" smtClean="0"/>
              <a:t>Назад в прошлое</a:t>
            </a:r>
            <a:endParaRPr lang="ru-RU" sz="3200" dirty="0"/>
          </a:p>
        </p:txBody>
      </p:sp>
      <p:sp>
        <p:nvSpPr>
          <p:cNvPr id="4" name="AutoShape 2" descr="Qix Arcad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Qix Arcad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Qix Arcade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https://avatars.mds.yandex.net/get-pdb/1620281/4bbdbd59-f3e9-4f40-a8b0-466728ee22d5/s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550800"/>
            <a:ext cx="5004049" cy="29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420" y="2420888"/>
            <a:ext cx="7355160" cy="2232248"/>
          </a:xfrm>
        </p:spPr>
        <p:txBody>
          <a:bodyPr/>
          <a:lstStyle/>
          <a:p>
            <a:r>
              <a:rPr lang="ru-RU" sz="2000" dirty="0" smtClean="0"/>
              <a:t>У игрока есть </a:t>
            </a:r>
            <a:r>
              <a:rPr lang="en-US" sz="2000" dirty="0" smtClean="0"/>
              <a:t>‘‘</a:t>
            </a:r>
            <a:r>
              <a:rPr lang="ru-RU" sz="2000" dirty="0" smtClean="0"/>
              <a:t>море</a:t>
            </a:r>
            <a:r>
              <a:rPr lang="en-US" sz="2000" dirty="0" smtClean="0"/>
              <a:t>’’</a:t>
            </a:r>
            <a:r>
              <a:rPr lang="ru-RU" sz="2000" dirty="0" smtClean="0"/>
              <a:t> и </a:t>
            </a:r>
            <a:r>
              <a:rPr lang="en-US" sz="2000" dirty="0" smtClean="0"/>
              <a:t>‘‘</a:t>
            </a:r>
            <a:r>
              <a:rPr lang="ru-RU" sz="2000" dirty="0" smtClean="0"/>
              <a:t>суша</a:t>
            </a:r>
            <a:r>
              <a:rPr lang="en-US" sz="2000" dirty="0" smtClean="0"/>
              <a:t>’’</a:t>
            </a:r>
            <a:r>
              <a:rPr lang="ru-RU" sz="2000" dirty="0" smtClean="0"/>
              <a:t>. курсором </a:t>
            </a:r>
            <a:r>
              <a:rPr lang="ru-RU" sz="2000" dirty="0"/>
              <a:t>необходимо отрезать </a:t>
            </a:r>
            <a:r>
              <a:rPr lang="ru-RU" sz="2000" dirty="0" smtClean="0"/>
              <a:t>территорию</a:t>
            </a:r>
            <a:r>
              <a:rPr lang="en-US" sz="2000" dirty="0" smtClean="0"/>
              <a:t>, </a:t>
            </a:r>
            <a:r>
              <a:rPr lang="ru-RU" sz="2000" dirty="0" smtClean="0"/>
              <a:t>чтобы превратить </a:t>
            </a:r>
            <a:r>
              <a:rPr lang="en-US" sz="2000" dirty="0"/>
              <a:t>‘‘</a:t>
            </a:r>
            <a:r>
              <a:rPr lang="ru-RU" sz="2000" dirty="0"/>
              <a:t>море</a:t>
            </a:r>
            <a:r>
              <a:rPr lang="en-US" sz="2000" dirty="0"/>
              <a:t>’’</a:t>
            </a:r>
            <a:r>
              <a:rPr lang="ru-RU" sz="2000" dirty="0"/>
              <a:t> </a:t>
            </a:r>
            <a:r>
              <a:rPr lang="ru-RU" sz="2000" dirty="0" smtClean="0"/>
              <a:t>в </a:t>
            </a:r>
            <a:r>
              <a:rPr lang="en-US" sz="2000" dirty="0"/>
              <a:t>‘‘</a:t>
            </a:r>
            <a:r>
              <a:rPr lang="ru-RU" sz="2000" dirty="0" smtClean="0"/>
              <a:t>сушу</a:t>
            </a:r>
            <a:r>
              <a:rPr lang="en-US" sz="2000" dirty="0" smtClean="0"/>
              <a:t>’’</a:t>
            </a:r>
            <a:r>
              <a:rPr lang="ru-RU" sz="2000" dirty="0" smtClean="0"/>
              <a:t>. </a:t>
            </a:r>
            <a:r>
              <a:rPr lang="ru-RU" sz="2000" dirty="0"/>
              <a:t>Сам курсор и его путь не должны задеть </a:t>
            </a:r>
            <a:r>
              <a:rPr lang="ru-RU" sz="2000" dirty="0" smtClean="0"/>
              <a:t>мячики</a:t>
            </a:r>
            <a:r>
              <a:rPr lang="en-US" sz="2000" dirty="0" smtClean="0"/>
              <a:t>, </a:t>
            </a:r>
            <a:r>
              <a:rPr lang="ru-RU" sz="2000" dirty="0" smtClean="0"/>
              <a:t>которые отталкиваются от </a:t>
            </a:r>
            <a:r>
              <a:rPr lang="en-US" sz="2000" dirty="0"/>
              <a:t>‘‘</a:t>
            </a:r>
            <a:r>
              <a:rPr lang="ru-RU" sz="2000" dirty="0" smtClean="0"/>
              <a:t>суши</a:t>
            </a:r>
            <a:r>
              <a:rPr lang="en-US" sz="2000" dirty="0" smtClean="0"/>
              <a:t>’’.</a:t>
            </a:r>
            <a:r>
              <a:rPr lang="ru-RU" sz="2000" dirty="0" smtClean="0"/>
              <a:t> Курсор не может пересекать свой пусть по </a:t>
            </a:r>
            <a:r>
              <a:rPr lang="en-US" sz="2000" dirty="0" smtClean="0"/>
              <a:t>‘‘</a:t>
            </a:r>
            <a:r>
              <a:rPr lang="ru-RU" sz="2000" dirty="0" smtClean="0"/>
              <a:t>морю</a:t>
            </a:r>
            <a:r>
              <a:rPr lang="en-US" sz="2000" dirty="0" smtClean="0"/>
              <a:t>’’</a:t>
            </a:r>
            <a:r>
              <a:rPr lang="ru-RU" sz="2000" dirty="0" smtClean="0"/>
              <a:t>.Надо </a:t>
            </a:r>
            <a:r>
              <a:rPr lang="ru-RU" sz="2000" dirty="0"/>
              <a:t>отрезать 3/4 территории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         </a:t>
            </a:r>
            <a:r>
              <a:rPr lang="en-US" sz="3200" b="1" dirty="0" smtClean="0"/>
              <a:t>    </a:t>
            </a:r>
            <a:r>
              <a:rPr lang="ru-RU" sz="3200" b="1" dirty="0" smtClean="0"/>
              <a:t>Правила игры</a:t>
            </a:r>
            <a:endParaRPr lang="ru-RU" sz="3200" b="1" dirty="0"/>
          </a:p>
        </p:txBody>
      </p:sp>
      <p:sp>
        <p:nvSpPr>
          <p:cNvPr id="4" name="AutoShape 2" descr="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Screensho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Screensho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Screensho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Screensh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6" descr="xonix-screenshot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xonix-screenshot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7" name="Picture 19" descr="C:\Users\Мария\Desktop\xonix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30743"/>
            <a:ext cx="4958953" cy="32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6" y="1916832"/>
            <a:ext cx="8469174" cy="1224483"/>
          </a:xfrm>
        </p:spPr>
        <p:txBody>
          <a:bodyPr/>
          <a:lstStyle/>
          <a:p>
            <a:r>
              <a:rPr lang="ru-RU" sz="2000" dirty="0" smtClean="0"/>
              <a:t>-язык программирования </a:t>
            </a:r>
            <a:r>
              <a:rPr lang="en-US" sz="2800" dirty="0" smtClean="0"/>
              <a:t>Python</a:t>
            </a:r>
            <a:br>
              <a:rPr lang="en-US" sz="2800" dirty="0" smtClean="0"/>
            </a:br>
            <a:r>
              <a:rPr lang="ru-RU" sz="2000" dirty="0" smtClean="0"/>
              <a:t>-</a:t>
            </a:r>
            <a:r>
              <a:rPr lang="ru-RU" sz="2000" dirty="0" err="1" smtClean="0"/>
              <a:t>БиблиотекА</a:t>
            </a:r>
            <a:r>
              <a:rPr lang="en-US" sz="2000" dirty="0" smtClean="0"/>
              <a:t>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ru-RU" sz="2000" dirty="0" smtClean="0"/>
              <a:t>-модуль </a:t>
            </a:r>
            <a:r>
              <a:rPr lang="en-US" sz="2800" dirty="0" smtClean="0"/>
              <a:t>random</a:t>
            </a:r>
            <a:br>
              <a:rPr lang="en-US" sz="2800" dirty="0" smtClean="0"/>
            </a:br>
            <a:r>
              <a:rPr lang="ru-RU" sz="2000" dirty="0" smtClean="0"/>
              <a:t>(</a:t>
            </a:r>
            <a:r>
              <a:rPr lang="en-US" sz="2000" dirty="0" err="1" smtClean="0"/>
              <a:t>randrange</a:t>
            </a:r>
            <a:r>
              <a:rPr lang="en-US" sz="2000" dirty="0" smtClean="0"/>
              <a:t> – </a:t>
            </a:r>
            <a:r>
              <a:rPr lang="ru-RU" sz="2000" dirty="0" smtClean="0"/>
              <a:t>возвращает случайно выбранное число из последовательности</a:t>
            </a:r>
            <a:r>
              <a:rPr lang="en-US" sz="2000" dirty="0" smtClean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-специальный метод </a:t>
            </a:r>
            <a:r>
              <a:rPr lang="ru-RU" sz="2000" dirty="0" err="1" smtClean="0"/>
              <a:t>высчитываниЯ</a:t>
            </a:r>
            <a:r>
              <a:rPr lang="ru-RU" sz="2000" dirty="0"/>
              <a:t> </a:t>
            </a:r>
            <a:r>
              <a:rPr lang="ru-RU" sz="2000" dirty="0" smtClean="0"/>
              <a:t>площади захваченного </a:t>
            </a:r>
            <a:r>
              <a:rPr lang="en-US" sz="2000" dirty="0"/>
              <a:t>‘‘</a:t>
            </a:r>
            <a:r>
              <a:rPr lang="ru-RU" sz="2000" dirty="0" smtClean="0"/>
              <a:t>моря</a:t>
            </a:r>
            <a:r>
              <a:rPr lang="en-US" sz="2000" dirty="0" smtClean="0"/>
              <a:t>’’</a:t>
            </a:r>
            <a:r>
              <a:rPr lang="ru-RU" sz="2000" dirty="0" smtClean="0"/>
              <a:t> для превращения в</a:t>
            </a:r>
            <a:r>
              <a:rPr lang="en-US" sz="2000" dirty="0" smtClean="0"/>
              <a:t>‘‘</a:t>
            </a:r>
            <a:r>
              <a:rPr lang="ru-RU" sz="2000" dirty="0" smtClean="0"/>
              <a:t>суш</a:t>
            </a:r>
            <a:r>
              <a:rPr lang="ru-RU" sz="2000" dirty="0"/>
              <a:t>у</a:t>
            </a:r>
            <a:r>
              <a:rPr lang="en-US" sz="2000" dirty="0" smtClean="0"/>
              <a:t>’’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0375" y="-144463"/>
            <a:ext cx="7772400" cy="1066800"/>
          </a:xfrm>
        </p:spPr>
        <p:txBody>
          <a:bodyPr/>
          <a:lstStyle/>
          <a:p>
            <a:r>
              <a:rPr lang="ru-RU" sz="3200" dirty="0" smtClean="0"/>
              <a:t>Примененные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ru-RU" sz="3200" dirty="0" err="1" smtClean="0"/>
              <a:t>тЕхнологии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4" name="AutoShape 2" descr="xonix-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 descr="C:\Users\Мария\Downloads\играем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29000"/>
            <a:ext cx="4402978" cy="339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Мария\Downloads\наша игр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32" y="3429000"/>
            <a:ext cx="3749617" cy="337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258000" cy="2700015"/>
          </a:xfrm>
        </p:spPr>
        <p:txBody>
          <a:bodyPr/>
          <a:lstStyle/>
          <a:p>
            <a:r>
              <a:rPr lang="ru-RU" sz="2000" dirty="0" smtClean="0"/>
              <a:t>-Необходимо сделать к игре анимацию жизни в виде сердечек</a:t>
            </a:r>
            <a:br>
              <a:rPr lang="ru-RU" sz="2000" dirty="0" smtClean="0"/>
            </a:br>
            <a:r>
              <a:rPr lang="ru-RU" sz="2000" dirty="0" smtClean="0"/>
              <a:t>всего 3 жизни</a:t>
            </a:r>
            <a:r>
              <a:rPr lang="en-US" sz="2000" dirty="0" smtClean="0"/>
              <a:t>, </a:t>
            </a:r>
            <a:r>
              <a:rPr lang="ru-RU" sz="2000" dirty="0" smtClean="0"/>
              <a:t>с каждым сталкиванием курсива и мячика у игрока отнимается жизнь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476672"/>
            <a:ext cx="7772400" cy="1066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             </a:t>
            </a:r>
            <a:r>
              <a:rPr lang="ru-RU" sz="3200" dirty="0" err="1" smtClean="0"/>
              <a:t>ДОРАБоТАЕМ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pic>
        <p:nvPicPr>
          <p:cNvPr id="4098" name="Picture 2" descr="C:\Users\Мария\Desktop\h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1728192" cy="15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Мария\Desktop\he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59" y="4010032"/>
            <a:ext cx="1990231" cy="17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Мария\Desktop\he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2525093" cy="2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Мария\Desktop\he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4" y="4437112"/>
            <a:ext cx="2525093" cy="2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7762056" cy="2664296"/>
          </a:xfrm>
        </p:spPr>
        <p:txBody>
          <a:bodyPr/>
          <a:lstStyle/>
          <a:p>
            <a:r>
              <a:rPr lang="ru-RU" sz="2000" dirty="0" smtClean="0"/>
              <a:t>-Начало и конец</a:t>
            </a:r>
            <a:r>
              <a:rPr lang="en-US" sz="2000" dirty="0" smtClean="0"/>
              <a:t>, </a:t>
            </a:r>
            <a:r>
              <a:rPr lang="ru-RU" sz="2000" dirty="0" smtClean="0"/>
              <a:t>заставка игры. Игра должна начинаться с заставки и при нажатии на кнопку </a:t>
            </a:r>
            <a:r>
              <a:rPr lang="en-US" sz="2000" dirty="0" smtClean="0"/>
              <a:t>“PLAY!”</a:t>
            </a:r>
            <a:r>
              <a:rPr lang="ru-RU" sz="2000" dirty="0"/>
              <a:t> </a:t>
            </a:r>
            <a:r>
              <a:rPr lang="ru-RU" sz="2000" dirty="0" smtClean="0"/>
              <a:t>начинается игра. Когда игрок потратил все жизни</a:t>
            </a:r>
            <a:r>
              <a:rPr lang="en-US" sz="2000" dirty="0" smtClean="0"/>
              <a:t>, </a:t>
            </a:r>
            <a:r>
              <a:rPr lang="ru-RU" sz="2000" dirty="0" smtClean="0"/>
              <a:t>должна быть возможность начать заново при  нажатии на кнопку.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3200" dirty="0" smtClean="0"/>
              <a:t>           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9800" dirty="0" smtClean="0"/>
              <a:t>                  </a:t>
            </a:r>
            <a:r>
              <a:rPr lang="ru-RU" sz="12800" dirty="0" err="1" smtClean="0"/>
              <a:t>ДОРАБоТАЕМ</a:t>
            </a:r>
            <a:r>
              <a:rPr lang="ru-RU" sz="12800" dirty="0"/>
              <a:t>!</a:t>
            </a:r>
          </a:p>
          <a:p>
            <a:endParaRPr lang="ru-RU" dirty="0"/>
          </a:p>
        </p:txBody>
      </p:sp>
      <p:pic>
        <p:nvPicPr>
          <p:cNvPr id="6146" name="Picture 2" descr="C:\Users\Мария\Downloads\начал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403244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Мария\Downloads\коне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49366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88641"/>
            <a:ext cx="7772400" cy="1800200"/>
          </a:xfrm>
        </p:spPr>
        <p:txBody>
          <a:bodyPr/>
          <a:lstStyle/>
          <a:p>
            <a:r>
              <a:rPr lang="ru-RU" sz="3600" dirty="0" smtClean="0"/>
              <a:t>     Спасибо за внимание</a:t>
            </a:r>
            <a:endParaRPr lang="ru-RU" sz="3600" dirty="0"/>
          </a:p>
        </p:txBody>
      </p:sp>
      <p:pic>
        <p:nvPicPr>
          <p:cNvPr id="5124" name="Picture 4" descr="C:\Users\Мария\Desktop\35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2170"/>
            <a:ext cx="792088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1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168</TotalTime>
  <Words>145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Xonix</vt:lpstr>
      <vt:lpstr>Xonix  — компьютерная игра. Первая версия была создана в 1984 году для платформы PC как клон игры Qix, появившейся ранее на аркадных автоматах. Разработана Иланом РабОм и Дэни Катцем во время службы в ЦАХАЛе.</vt:lpstr>
      <vt:lpstr>У игрока есть ‘‘море’’ и ‘‘суша’’. курсором необходимо отрезать территорию, чтобы превратить ‘‘море’’ в ‘‘сушу’’. Сам курсор и его путь не должны задеть мячики, которые отталкиваются от ‘‘суши’’. Курсор не может пересекать свой пусть по ‘‘морю’’.Надо отрезать 3/4 территории.      </vt:lpstr>
      <vt:lpstr>-язык программирования Python -БиблиотекА pygame  -модуль random (randrange – возвращает случайно выбранное число из последовательности) -специальный метод высчитываниЯ площади захваченного ‘‘моря’’ для превращения в‘‘сушу’’   </vt:lpstr>
      <vt:lpstr>-Необходимо сделать к игре анимацию жизни в виде сердечек всего 3 жизни, с каждым сталкиванием курсива и мячика у игрока отнимается жизнь</vt:lpstr>
      <vt:lpstr>-Начало и конец, заставка игры. Игра должна начинаться с заставки и при нажатии на кнопку “PLAY!” начинается игра. Когда игрок потратил все жизни, должна быть возможность начать заново при  нажатии на кнопку.   </vt:lpstr>
      <vt:lpstr>     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Xonix</dc:title>
  <dc:creator>Мария</dc:creator>
  <cp:lastModifiedBy>Мария</cp:lastModifiedBy>
  <cp:revision>16</cp:revision>
  <dcterms:created xsi:type="dcterms:W3CDTF">2020-02-04T13:45:37Z</dcterms:created>
  <dcterms:modified xsi:type="dcterms:W3CDTF">2020-02-04T22:54:31Z</dcterms:modified>
</cp:coreProperties>
</file>