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2176BB1-A9FE-734C-A35A-4877A11713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86307"/>
  </p:normalViewPr>
  <p:slideViewPr>
    <p:cSldViewPr snapToGrid="0" snapToObjects="1">
      <p:cViewPr varScale="1">
        <p:scale>
          <a:sx n="87" d="100"/>
          <a:sy n="87" d="100"/>
        </p:scale>
        <p:origin x="12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B20AE-5A2F-E744-AFF6-83A72AE7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952" y="276684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Функции и </a:t>
            </a:r>
            <a:r>
              <a:rPr lang="ru-RU" dirty="0" err="1"/>
              <a:t>типолигии</a:t>
            </a:r>
            <a:r>
              <a:rPr lang="ru-RU" dirty="0"/>
              <a:t> политического лидерства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867528-F5DD-784E-9313-F9767A6D9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6101683"/>
            <a:ext cx="8915399" cy="1126283"/>
          </a:xfrm>
        </p:spPr>
        <p:txBody>
          <a:bodyPr/>
          <a:lstStyle/>
          <a:p>
            <a:pPr algn="r"/>
            <a:r>
              <a:rPr lang="ru-RU" dirty="0"/>
              <a:t>Презентацию подготовила студентка БМТ1-52 Манучарян Флора</a:t>
            </a:r>
          </a:p>
        </p:txBody>
      </p:sp>
    </p:spTree>
    <p:extLst>
      <p:ext uri="{BB962C8B-B14F-4D97-AF65-F5344CB8AC3E}">
        <p14:creationId xmlns:p14="http://schemas.microsoft.com/office/powerpoint/2010/main" val="36611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B3BA4-1520-5643-BB3B-A6FAB781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9756" y="1159566"/>
            <a:ext cx="3662939" cy="4568264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</a:rPr>
              <a:t>Политическое лидерство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B767BE-78CB-CA4A-A07F-416AE182A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10" y="1286934"/>
            <a:ext cx="5292436" cy="42841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вид политической деятельности, имеющий огромное значение для определения успеха и направленности политических процессов. Он соединяет в себе важнейшие, сущностные черты политики: власть, авторитет, руководство, выражение и представительство социальных интересов. </a:t>
            </a:r>
          </a:p>
          <a:p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2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D141912F-8352-0242-9E24-EF9135B82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1974" y="295649"/>
            <a:ext cx="9385874" cy="626670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bg2">
                <a:lumMod val="10000"/>
              </a:schemeClr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573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393B9-CD5F-A341-8C6D-88EA0073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ru-RU" sz="3100">
                <a:solidFill>
                  <a:schemeClr val="tx2">
                    <a:lumMod val="75000"/>
                  </a:schemeClr>
                </a:solidFill>
              </a:rPr>
              <a:t>Типологии политического лидерства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11A48-F3EF-BE4A-98D2-2E2E80AE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>
                <a:solidFill>
                  <a:schemeClr val="tx2">
                    <a:lumMod val="75000"/>
                  </a:schemeClr>
                </a:solidFill>
              </a:rPr>
              <a:t>Виды политического лидерства определяются по следующим основаниям: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идеальных типов господства (М. Вебер)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склонности лидеров к определенной модели поведения (Г. Лассуэлл)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целей, поставленных лидерами, и от воздействия, оказываемого ими на общество (Р. Такер)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вида институциональности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характера деятельности лидера </a:t>
            </a:r>
          </a:p>
          <a:p>
            <a:r>
              <a:rPr lang="ru-RU">
                <a:solidFill>
                  <a:schemeClr val="tx2">
                    <a:lumMod val="75000"/>
                  </a:schemeClr>
                </a:solidFill>
              </a:rPr>
              <a:t>в зависимости от используемых лидерами методов управления обществом </a:t>
            </a:r>
          </a:p>
          <a:p>
            <a:endParaRPr lang="ru-RU">
              <a:solidFill>
                <a:schemeClr val="tx2">
                  <a:lumMod val="75000"/>
                </a:schemeClr>
              </a:solidFill>
            </a:endParaRPr>
          </a:p>
          <a:p>
            <a:endParaRPr lang="ru-RU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4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933C1-159D-B943-A0F7-68057D23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Типологии политического лидерства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B3D386-F669-5949-97C7-48B54FBE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в</a:t>
            </a:r>
            <a:r>
              <a:rPr lang="en-US" dirty="0"/>
              <a:t> </a:t>
            </a:r>
            <a:r>
              <a:rPr lang="en-US"/>
              <a:t>зависимости</a:t>
            </a:r>
            <a:r>
              <a:rPr lang="en-US" dirty="0"/>
              <a:t> </a:t>
            </a:r>
            <a:r>
              <a:rPr lang="en-US"/>
              <a:t>от</a:t>
            </a:r>
            <a:r>
              <a:rPr lang="en-US" dirty="0"/>
              <a:t> </a:t>
            </a:r>
            <a:r>
              <a:rPr lang="en-US"/>
              <a:t>содержания</a:t>
            </a:r>
            <a:r>
              <a:rPr lang="en-US" dirty="0"/>
              <a:t> </a:t>
            </a:r>
          </a:p>
          <a:p>
            <a:r>
              <a:rPr lang="en-US"/>
              <a:t>в</a:t>
            </a:r>
            <a:r>
              <a:rPr lang="en-US" dirty="0"/>
              <a:t> </a:t>
            </a:r>
            <a:r>
              <a:rPr lang="en-US"/>
              <a:t>зависимости</a:t>
            </a:r>
            <a:r>
              <a:rPr lang="en-US" dirty="0"/>
              <a:t> </a:t>
            </a:r>
            <a:r>
              <a:rPr lang="en-US"/>
              <a:t>от</a:t>
            </a:r>
            <a:r>
              <a:rPr lang="en-US" dirty="0"/>
              <a:t> </a:t>
            </a:r>
            <a:r>
              <a:rPr lang="en-US"/>
              <a:t>субъектов</a:t>
            </a:r>
            <a:r>
              <a:rPr lang="en-US" dirty="0"/>
              <a:t> </a:t>
            </a:r>
          </a:p>
          <a:p>
            <a:r>
              <a:rPr lang="en-US"/>
              <a:t>в</a:t>
            </a:r>
            <a:r>
              <a:rPr lang="en-US" dirty="0"/>
              <a:t> </a:t>
            </a:r>
            <a:r>
              <a:rPr lang="en-US"/>
              <a:t>зависимости</a:t>
            </a:r>
            <a:r>
              <a:rPr lang="en-US" dirty="0"/>
              <a:t> </a:t>
            </a:r>
            <a:r>
              <a:rPr lang="en-US"/>
              <a:t>от</a:t>
            </a:r>
            <a:r>
              <a:rPr lang="en-US" dirty="0"/>
              <a:t> </a:t>
            </a:r>
            <a:r>
              <a:rPr lang="en-US"/>
              <a:t>объекта</a:t>
            </a:r>
            <a:r>
              <a:rPr lang="en-US" dirty="0"/>
              <a:t> </a:t>
            </a:r>
          </a:p>
          <a:p>
            <a:r>
              <a:rPr lang="en-US"/>
              <a:t>в</a:t>
            </a:r>
            <a:r>
              <a:rPr lang="en-US" dirty="0"/>
              <a:t> </a:t>
            </a:r>
            <a:r>
              <a:rPr lang="en-US"/>
              <a:t>зависимости</a:t>
            </a:r>
            <a:r>
              <a:rPr lang="en-US" dirty="0"/>
              <a:t> </a:t>
            </a:r>
            <a:r>
              <a:rPr lang="en-US"/>
              <a:t>от</a:t>
            </a:r>
            <a:r>
              <a:rPr lang="en-US" dirty="0"/>
              <a:t> </a:t>
            </a:r>
            <a:r>
              <a:rPr lang="en-US"/>
              <a:t>отношения</a:t>
            </a:r>
            <a:r>
              <a:rPr lang="en-US" dirty="0"/>
              <a:t> </a:t>
            </a:r>
            <a:r>
              <a:rPr lang="en-US"/>
              <a:t>к</a:t>
            </a:r>
            <a:r>
              <a:rPr lang="en-US" dirty="0"/>
              <a:t> </a:t>
            </a:r>
            <a:r>
              <a:rPr lang="en-US"/>
              <a:t>власти</a:t>
            </a:r>
            <a:r>
              <a:rPr lang="en-US" dirty="0"/>
              <a:t> </a:t>
            </a:r>
          </a:p>
          <a:p>
            <a:r>
              <a:rPr lang="en-US"/>
              <a:t>в</a:t>
            </a:r>
            <a:r>
              <a:rPr lang="en-US" dirty="0"/>
              <a:t> </a:t>
            </a:r>
            <a:r>
              <a:rPr lang="en-US"/>
              <a:t>зависимости</a:t>
            </a:r>
            <a:r>
              <a:rPr lang="en-US" dirty="0"/>
              <a:t> </a:t>
            </a:r>
            <a:r>
              <a:rPr lang="en-US"/>
              <a:t>от</a:t>
            </a:r>
            <a:r>
              <a:rPr lang="en-US" dirty="0"/>
              <a:t> </a:t>
            </a:r>
            <a:r>
              <a:rPr lang="en-US"/>
              <a:t>срока</a:t>
            </a:r>
            <a:r>
              <a:rPr lang="en-US" dirty="0"/>
              <a:t> </a:t>
            </a:r>
            <a:r>
              <a:rPr lang="en-US"/>
              <a:t>действия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764929-F23D-644C-B8AC-8B29AA213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138" r="7847" b="2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D637A-5CA0-0041-A515-42B8E53D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Функции политического лидерства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B2494E-4614-3D41-9F11-AC2CBDFA9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7882" r="27629" b="-1"/>
          <a:stretch/>
        </p:blipFill>
        <p:spPr>
          <a:xfrm>
            <a:off x="-32210" y="9223"/>
            <a:ext cx="4671091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495E354-532F-0B42-94C3-517B23622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/>
              <a:t>При характеристике основных этапов, стадий деятельности лидеров можно выделить их три общих функции: </a:t>
            </a:r>
          </a:p>
          <a:p>
            <a:r>
              <a:rPr lang="ru-RU" sz="1700"/>
              <a:t>Политический диагноз, предполагающий анализ и оценку ситуации; </a:t>
            </a:r>
          </a:p>
          <a:p>
            <a:r>
              <a:rPr lang="ru-RU" sz="1700"/>
              <a:t>Определение направления и программы деятельности, служащей решению </a:t>
            </a:r>
          </a:p>
          <a:p>
            <a:r>
              <a:rPr lang="ru-RU" sz="1700"/>
              <a:t>Общественной проблемы; </a:t>
            </a:r>
          </a:p>
          <a:p>
            <a:r>
              <a:rPr lang="ru-RU" sz="1700"/>
              <a:t>Мобилизация исполнителей (должностных лиц, бюрократии и масс) на реализацию целей. </a:t>
            </a:r>
          </a:p>
          <a:p>
            <a:endParaRPr lang="ru-RU" sz="1700"/>
          </a:p>
        </p:txBody>
      </p:sp>
    </p:spTree>
    <p:extLst>
      <p:ext uri="{BB962C8B-B14F-4D97-AF65-F5344CB8AC3E}">
        <p14:creationId xmlns:p14="http://schemas.microsoft.com/office/powerpoint/2010/main" val="181308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35879851-1A1D-4246-AAA1-C484E858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40EEAB-CEFF-724C-982D-6F122CD764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/>
          </a:blip>
          <a:srcRect t="25606" b="2047"/>
          <a:stretch/>
        </p:blipFill>
        <p:spPr>
          <a:xfrm>
            <a:off x="20" y="9233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D4BA0-AAD8-6C41-800D-EE4BEBBF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Функции политического лидерства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47FC0EE-347A-48CD-B437-8E3C1E680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531E865F-583A-41A7-8FC4-630555C08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43DB32-DB2C-4741-BACC-987AD0A60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5" y="1701120"/>
            <a:ext cx="8915400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Задача</a:t>
            </a:r>
            <a:r>
              <a:rPr lang="en-US" dirty="0"/>
              <a:t> </a:t>
            </a:r>
            <a:r>
              <a:rPr lang="en-US" dirty="0" err="1"/>
              <a:t>поддержания</a:t>
            </a:r>
            <a:r>
              <a:rPr lang="en-US" dirty="0"/>
              <a:t> </a:t>
            </a:r>
            <a:r>
              <a:rPr lang="en-US" dirty="0" err="1"/>
              <a:t>консенсуса</a:t>
            </a:r>
            <a:r>
              <a:rPr lang="en-US" dirty="0"/>
              <a:t> </a:t>
            </a:r>
            <a:r>
              <a:rPr lang="en-US" dirty="0" err="1"/>
              <a:t>в</a:t>
            </a:r>
            <a:r>
              <a:rPr lang="en-US" dirty="0"/>
              <a:t> </a:t>
            </a:r>
            <a:r>
              <a:rPr lang="en-US" dirty="0" err="1"/>
              <a:t>обществе</a:t>
            </a:r>
            <a:r>
              <a:rPr lang="en-US" dirty="0"/>
              <a:t> –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ключевая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политического</a:t>
            </a:r>
            <a:r>
              <a:rPr lang="en-US" dirty="0"/>
              <a:t> </a:t>
            </a:r>
            <a:r>
              <a:rPr lang="en-US" dirty="0" err="1"/>
              <a:t>лидера</a:t>
            </a:r>
            <a:r>
              <a:rPr lang="en-US" dirty="0"/>
              <a:t>. 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7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3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0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B5B53-E45B-3E4A-AAF8-1FBC3C3A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969" y="804335"/>
            <a:ext cx="5768697" cy="52493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92719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Macintosh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Функции и типолигии политического лидерства</vt:lpstr>
      <vt:lpstr>Политическое лидерство</vt:lpstr>
      <vt:lpstr>Презентация PowerPoint</vt:lpstr>
      <vt:lpstr>Типологии политического лидерства</vt:lpstr>
      <vt:lpstr>Типологии политического лидерства</vt:lpstr>
      <vt:lpstr>Функции политического лидерства</vt:lpstr>
      <vt:lpstr>Функции политического лидерства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и типолигии политического лидерства</dc:title>
  <dc:creator>Флора Манучарян</dc:creator>
  <cp:lastModifiedBy>Флора Манучарян</cp:lastModifiedBy>
  <cp:revision>1</cp:revision>
  <dcterms:created xsi:type="dcterms:W3CDTF">2019-10-13T12:07:56Z</dcterms:created>
  <dcterms:modified xsi:type="dcterms:W3CDTF">2019-10-13T12:09:01Z</dcterms:modified>
</cp:coreProperties>
</file>