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7825B9-8B90-47DA-8593-8C8CBAC31481}">
  <a:tblStyle styleId="{377825B9-8B90-47DA-8593-8C8CBAC31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{377825B9-8B90-47DA-8593-8C8CBAC31481}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{377825B9-8B90-47DA-8593-8C8CBAC31481}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{377825B9-8B90-47DA-8593-8C8CBAC31481}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{377825B9-8B90-47DA-8593-8C8CBAC31481}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{377825B9-8B90-47DA-8593-8C8CBAC31481}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{377825B9-8B90-47DA-8593-8C8CBAC31481}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{377825B9-8B90-47DA-8593-8C8CBAC31481}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{377825B9-8B90-47DA-8593-8C8CBAC31481}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{377825B9-8B90-47DA-8593-8C8CBAC31481}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