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1735675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b="1"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/>
          <p:nvPr>
            <p:ph idx="1" type="body"/>
          </p:nvPr>
        </p:nvSpPr>
        <p:spPr>
          <a:xfrm>
            <a:off x="311700" y="1820825"/>
            <a:ext cx="86841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3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3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7" name="Google Shape;35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jupyter.org/try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5" name="Google Shape;36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“No Install”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code,data, or notebooks!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3" name="Google Shape;37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2" name="Google Shape;41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