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  <p:sldId id="351" r:id="rId10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100" Type="http://schemas.openxmlformats.org/officeDocument/2006/relationships/slide" Target="slides/slide96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95" Type="http://schemas.openxmlformats.org/officeDocument/2006/relationships/slide" Target="slides/slide91.xml"/><Relationship Id="rId94" Type="http://schemas.openxmlformats.org/officeDocument/2006/relationships/slide" Target="slides/slide90.xml"/><Relationship Id="rId97" Type="http://schemas.openxmlformats.org/officeDocument/2006/relationships/slide" Target="slides/slide93.xml"/><Relationship Id="rId96" Type="http://schemas.openxmlformats.org/officeDocument/2006/relationships/slide" Target="slides/slide92.xml"/><Relationship Id="rId11" Type="http://schemas.openxmlformats.org/officeDocument/2006/relationships/slide" Target="slides/slide7.xml"/><Relationship Id="rId99" Type="http://schemas.openxmlformats.org/officeDocument/2006/relationships/slide" Target="slides/slide95.xml"/><Relationship Id="rId10" Type="http://schemas.openxmlformats.org/officeDocument/2006/relationships/slide" Target="slides/slide6.xml"/><Relationship Id="rId98" Type="http://schemas.openxmlformats.org/officeDocument/2006/relationships/slide" Target="slides/slide94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91" Type="http://schemas.openxmlformats.org/officeDocument/2006/relationships/slide" Target="slides/slide87.xml"/><Relationship Id="rId90" Type="http://schemas.openxmlformats.org/officeDocument/2006/relationships/slide" Target="slides/slide86.xml"/><Relationship Id="rId93" Type="http://schemas.openxmlformats.org/officeDocument/2006/relationships/slide" Target="slides/slide89.xml"/><Relationship Id="rId92" Type="http://schemas.openxmlformats.org/officeDocument/2006/relationships/slide" Target="slides/slide8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8" Type="http://schemas.openxmlformats.org/officeDocument/2006/relationships/slide" Target="slides/slide84.xml"/><Relationship Id="rId87" Type="http://schemas.openxmlformats.org/officeDocument/2006/relationships/slide" Target="slides/slide83.xml"/><Relationship Id="rId89" Type="http://schemas.openxmlformats.org/officeDocument/2006/relationships/slide" Target="slides/slide85.xml"/><Relationship Id="rId80" Type="http://schemas.openxmlformats.org/officeDocument/2006/relationships/slide" Target="slides/slide76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69" Type="http://schemas.openxmlformats.org/officeDocument/2006/relationships/slide" Target="slides/slide6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9" Type="http://schemas.openxmlformats.org/officeDocument/2006/relationships/slide" Target="slides/slide55.xml"/><Relationship Id="rId58" Type="http://schemas.openxmlformats.org/officeDocument/2006/relationships/slide" Target="slides/slide5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203765b49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203765b49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203765b49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203765b49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203765b49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203765b49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203765b49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8203765b49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8203765b49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8203765b49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8203765b49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8203765b49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8203765b49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8203765b49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8203765b49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8203765b49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8203765b49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8203765b49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8203765b49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8203765b49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203765b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203765b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8203765b49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8203765b49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8203765b49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8203765b49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8203765b49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8203765b49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203765b4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203765b4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8203765b4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8203765b4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8203765b49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8203765b49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8203765b49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8203765b49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8203765b4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8203765b4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8203765b49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8203765b49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8203765b49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8203765b49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203765b4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203765b4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8203765b49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8203765b49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8203765b49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8203765b49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8203765b49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8203765b49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8203765b49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8203765b49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8203765b49_0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8203765b49_0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8203765b49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8203765b49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8203765b49_0_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8203765b49_0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8203765b49_0_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8203765b49_0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8203765b49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8203765b49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8203765b49_0_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8203765b49_0_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203765b4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203765b4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8203765b49_0_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8203765b49_0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8203765b49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8203765b49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8203765b49_0_5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8203765b49_0_5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8203765b49_0_6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8203765b49_0_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8203765b49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8203765b49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8203765b49_0_5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8203765b49_0_5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8203765b49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8203765b4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8203765b49_0_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8203765b49_0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8203765b49_0_6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8203765b49_0_6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8203765b49_0_6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8203765b49_0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203765b4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203765b4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8203765b49_0_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8203765b49_0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8203765b49_0_6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8203765b49_0_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8203765b49_0_6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8203765b49_0_6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8203765b49_0_6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8203765b49_0_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8203765b49_0_7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8203765b49_0_7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8203765b49_0_8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8203765b49_0_8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8203765b49_0_8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8203765b49_0_8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8203765b49_0_7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8203765b49_0_7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8203765b49_0_8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8203765b49_0_8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8203765b49_0_9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8203765b49_0_9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203765b4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203765b4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8203765b49_0_9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8203765b49_0_9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8203765b49_0_9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8203765b49_0_9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8203765b49_0_9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8203765b49_0_9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8203765b49_0_10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Google Shape;885;g8203765b49_0_10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8203765b49_0_10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8203765b49_0_10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8203765b49_0_10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3" name="Google Shape;933;g8203765b49_0_10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8203765b49_0_1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8203765b49_0_1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8203765b49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8" name="Google Shape;978;g8203765b4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g8203765b49_0_1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6" name="Google Shape;986;g8203765b49_0_1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8203765b49_0_1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4" name="Google Shape;994;g8203765b49_0_1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203765b4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203765b4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g8203765b49_0_1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2" name="Google Shape;1002;g8203765b49_0_1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8203765b49_0_1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8203765b49_0_1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8203765b49_0_1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8203765b49_0_1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8203765b49_0_1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8203765b49_0_1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8203765b49_0_1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8203765b49_0_1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g8203765b49_0_1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5" name="Google Shape;1045;g8203765b49_0_1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8203765b49_0_1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g8203765b49_0_1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8203765b49_0_1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8203765b49_0_1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8203765b49_0_1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8203765b49_0_1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g8203765b49_0_1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7" name="Google Shape;1097;g8203765b49_0_1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203765b49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203765b49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4" name="Google Shape;1114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1" name="Google Shape;1121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258d8553be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9" name="Google Shape;1129;g258d8553be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32293267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32293267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g322932676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5" name="Google Shape;1145;g322932676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3229326767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8" name="Google Shape;1158;g3229326767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g322932676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5" name="Google Shape;1175;g322932676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3229326767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322932676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8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g322932676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0" name="Google Shape;1220;g322932676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g3229326767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3" name="Google Shape;1243;g3229326767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203765b49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203765b49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g3229326767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7" name="Google Shape;1267;g3229326767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g3229326767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1" name="Google Shape;1291;g3229326767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6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g3229326767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8" name="Google Shape;1318;g3229326767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3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g3229326767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5" name="Google Shape;1345;g3229326767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3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g3229326767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5" name="Google Shape;1375;g3229326767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g3229326767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3" name="Google Shape;1383;g3229326767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9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g3229326767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1" name="Google Shape;1391;g3229326767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.jp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.jp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.jp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.jp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1.jp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1.jp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1.jp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1.jp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1.jp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1.jp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1.jp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1.jp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1.jp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1.jp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1.jp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1.jp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1.jp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1.jp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1.jp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1.jp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1.jp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1.jp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Milestone Project 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</a:t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8" name="Google Shape;15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9" name="Google Shape;15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2"/>
          <p:cNvSpPr/>
          <p:nvPr/>
        </p:nvSpPr>
        <p:spPr>
          <a:xfrm>
            <a:off x="2974025" y="18518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sp>
        <p:nvSpPr>
          <p:cNvPr id="161" name="Google Shape;161;p22"/>
          <p:cNvSpPr/>
          <p:nvPr/>
        </p:nvSpPr>
        <p:spPr>
          <a:xfrm>
            <a:off x="2044600" y="351010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2133825" y="35993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ONE</a:t>
            </a:r>
            <a:endParaRPr b="1" sz="1300"/>
          </a:p>
        </p:txBody>
      </p:sp>
      <p:sp>
        <p:nvSpPr>
          <p:cNvPr id="163" name="Google Shape;163;p22"/>
          <p:cNvSpPr/>
          <p:nvPr/>
        </p:nvSpPr>
        <p:spPr>
          <a:xfrm>
            <a:off x="4760975" y="18518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6003050" y="35677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6092275" y="3657000"/>
            <a:ext cx="6417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TWO</a:t>
            </a:r>
            <a:endParaRPr b="1" sz="1300"/>
          </a:p>
        </p:txBody>
      </p:sp>
      <p:sp>
        <p:nvSpPr>
          <p:cNvPr id="166" name="Google Shape;166;p22"/>
          <p:cNvSpPr txBox="1"/>
          <p:nvPr/>
        </p:nvSpPr>
        <p:spPr>
          <a:xfrm>
            <a:off x="2942425" y="1851850"/>
            <a:ext cx="9948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JACK</a:t>
            </a:r>
            <a:endParaRPr b="1"/>
          </a:p>
        </p:txBody>
      </p:sp>
      <p:sp>
        <p:nvSpPr>
          <p:cNvPr id="167" name="Google Shape;167;p22"/>
          <p:cNvSpPr txBox="1"/>
          <p:nvPr/>
        </p:nvSpPr>
        <p:spPr>
          <a:xfrm>
            <a:off x="4760975" y="1851850"/>
            <a:ext cx="9948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KING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3" name="Google Shape;173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4" name="Google Shape;174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3"/>
          <p:cNvSpPr/>
          <p:nvPr/>
        </p:nvSpPr>
        <p:spPr>
          <a:xfrm>
            <a:off x="2974025" y="18518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sp>
        <p:nvSpPr>
          <p:cNvPr id="176" name="Google Shape;176;p23"/>
          <p:cNvSpPr/>
          <p:nvPr/>
        </p:nvSpPr>
        <p:spPr>
          <a:xfrm>
            <a:off x="2044600" y="351010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3"/>
          <p:cNvSpPr/>
          <p:nvPr/>
        </p:nvSpPr>
        <p:spPr>
          <a:xfrm>
            <a:off x="2133825" y="35993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ONE</a:t>
            </a:r>
            <a:endParaRPr b="1" sz="1300"/>
          </a:p>
        </p:txBody>
      </p:sp>
      <p:sp>
        <p:nvSpPr>
          <p:cNvPr id="178" name="Google Shape;178;p23"/>
          <p:cNvSpPr/>
          <p:nvPr/>
        </p:nvSpPr>
        <p:spPr>
          <a:xfrm>
            <a:off x="4760975" y="18518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3"/>
          <p:cNvSpPr/>
          <p:nvPr/>
        </p:nvSpPr>
        <p:spPr>
          <a:xfrm>
            <a:off x="6003050" y="35677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3"/>
          <p:cNvSpPr/>
          <p:nvPr/>
        </p:nvSpPr>
        <p:spPr>
          <a:xfrm>
            <a:off x="6092275" y="3657000"/>
            <a:ext cx="6417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TWO</a:t>
            </a:r>
            <a:endParaRPr b="1" sz="1300"/>
          </a:p>
        </p:txBody>
      </p:sp>
      <p:sp>
        <p:nvSpPr>
          <p:cNvPr id="181" name="Google Shape;181;p23"/>
          <p:cNvSpPr txBox="1"/>
          <p:nvPr/>
        </p:nvSpPr>
        <p:spPr>
          <a:xfrm>
            <a:off x="2942425" y="1851850"/>
            <a:ext cx="9948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JACK</a:t>
            </a:r>
            <a:endParaRPr b="1"/>
          </a:p>
        </p:txBody>
      </p:sp>
      <p:sp>
        <p:nvSpPr>
          <p:cNvPr id="182" name="Google Shape;182;p23"/>
          <p:cNvSpPr txBox="1"/>
          <p:nvPr/>
        </p:nvSpPr>
        <p:spPr>
          <a:xfrm>
            <a:off x="4760975" y="1851850"/>
            <a:ext cx="9948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KING</a:t>
            </a:r>
            <a:endParaRPr b="1"/>
          </a:p>
        </p:txBody>
      </p:sp>
      <p:sp>
        <p:nvSpPr>
          <p:cNvPr id="183" name="Google Shape;183;p23"/>
          <p:cNvSpPr txBox="1"/>
          <p:nvPr/>
        </p:nvSpPr>
        <p:spPr>
          <a:xfrm>
            <a:off x="3672800" y="1807800"/>
            <a:ext cx="9948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/>
              <a:t>&lt;</a:t>
            </a:r>
            <a:endParaRPr b="1" sz="5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9" name="Google Shape;189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0" name="Google Shape;190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4"/>
          <p:cNvSpPr/>
          <p:nvPr/>
        </p:nvSpPr>
        <p:spPr>
          <a:xfrm>
            <a:off x="2974025" y="18518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sp>
        <p:nvSpPr>
          <p:cNvPr id="192" name="Google Shape;192;p24"/>
          <p:cNvSpPr/>
          <p:nvPr/>
        </p:nvSpPr>
        <p:spPr>
          <a:xfrm>
            <a:off x="2044600" y="351010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4"/>
          <p:cNvSpPr/>
          <p:nvPr/>
        </p:nvSpPr>
        <p:spPr>
          <a:xfrm>
            <a:off x="2133825" y="35993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ONE</a:t>
            </a:r>
            <a:endParaRPr b="1" sz="1300"/>
          </a:p>
        </p:txBody>
      </p:sp>
      <p:sp>
        <p:nvSpPr>
          <p:cNvPr id="194" name="Google Shape;194;p24"/>
          <p:cNvSpPr/>
          <p:nvPr/>
        </p:nvSpPr>
        <p:spPr>
          <a:xfrm>
            <a:off x="4760975" y="18518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4"/>
          <p:cNvSpPr/>
          <p:nvPr/>
        </p:nvSpPr>
        <p:spPr>
          <a:xfrm>
            <a:off x="6003050" y="35677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4"/>
          <p:cNvSpPr/>
          <p:nvPr/>
        </p:nvSpPr>
        <p:spPr>
          <a:xfrm>
            <a:off x="6092275" y="3657000"/>
            <a:ext cx="6417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TWO</a:t>
            </a:r>
            <a:endParaRPr b="1" sz="1300"/>
          </a:p>
        </p:txBody>
      </p:sp>
      <p:sp>
        <p:nvSpPr>
          <p:cNvPr id="197" name="Google Shape;197;p24"/>
          <p:cNvSpPr txBox="1"/>
          <p:nvPr/>
        </p:nvSpPr>
        <p:spPr>
          <a:xfrm>
            <a:off x="2942425" y="1851850"/>
            <a:ext cx="9948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JACK</a:t>
            </a:r>
            <a:endParaRPr b="1"/>
          </a:p>
        </p:txBody>
      </p:sp>
      <p:sp>
        <p:nvSpPr>
          <p:cNvPr id="198" name="Google Shape;198;p24"/>
          <p:cNvSpPr txBox="1"/>
          <p:nvPr/>
        </p:nvSpPr>
        <p:spPr>
          <a:xfrm>
            <a:off x="4760975" y="1851850"/>
            <a:ext cx="9948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KING</a:t>
            </a:r>
            <a:endParaRPr b="1"/>
          </a:p>
        </p:txBody>
      </p:sp>
      <p:cxnSp>
        <p:nvCxnSpPr>
          <p:cNvPr id="199" name="Google Shape;199;p24"/>
          <p:cNvCxnSpPr>
            <a:stCxn id="194" idx="3"/>
            <a:endCxn id="195" idx="0"/>
          </p:cNvCxnSpPr>
          <p:nvPr/>
        </p:nvCxnSpPr>
        <p:spPr>
          <a:xfrm>
            <a:off x="5366375" y="2281600"/>
            <a:ext cx="939300" cy="1286100"/>
          </a:xfrm>
          <a:prstGeom prst="curved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" name="Google Shape;200;p24"/>
          <p:cNvCxnSpPr>
            <a:endCxn id="195" idx="1"/>
          </p:cNvCxnSpPr>
          <p:nvPr/>
        </p:nvCxnSpPr>
        <p:spPr>
          <a:xfrm>
            <a:off x="3606950" y="2298000"/>
            <a:ext cx="2396100" cy="1699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6" name="Google Shape;206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7" name="Google Shape;207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5"/>
          <p:cNvSpPr/>
          <p:nvPr/>
        </p:nvSpPr>
        <p:spPr>
          <a:xfrm>
            <a:off x="2044600" y="351010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5"/>
          <p:cNvSpPr/>
          <p:nvPr/>
        </p:nvSpPr>
        <p:spPr>
          <a:xfrm>
            <a:off x="2133825" y="35993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ONE</a:t>
            </a:r>
            <a:endParaRPr b="1" sz="1300"/>
          </a:p>
        </p:txBody>
      </p:sp>
      <p:sp>
        <p:nvSpPr>
          <p:cNvPr id="210" name="Google Shape;210;p25"/>
          <p:cNvSpPr/>
          <p:nvPr/>
        </p:nvSpPr>
        <p:spPr>
          <a:xfrm>
            <a:off x="6003050" y="35677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5"/>
          <p:cNvSpPr/>
          <p:nvPr/>
        </p:nvSpPr>
        <p:spPr>
          <a:xfrm>
            <a:off x="6092275" y="3657000"/>
            <a:ext cx="6417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TWO</a:t>
            </a:r>
            <a:endParaRPr b="1" sz="1300"/>
          </a:p>
        </p:txBody>
      </p:sp>
      <p:sp>
        <p:nvSpPr>
          <p:cNvPr id="212" name="Google Shape;212;p25"/>
          <p:cNvSpPr/>
          <p:nvPr/>
        </p:nvSpPr>
        <p:spPr>
          <a:xfrm>
            <a:off x="6171250" y="37596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5"/>
          <p:cNvSpPr/>
          <p:nvPr/>
        </p:nvSpPr>
        <p:spPr>
          <a:xfrm>
            <a:off x="6244700" y="3864650"/>
            <a:ext cx="6945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TWO</a:t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9" name="Google Shape;219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0" name="Google Shape;220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6"/>
          <p:cNvSpPr/>
          <p:nvPr/>
        </p:nvSpPr>
        <p:spPr>
          <a:xfrm>
            <a:off x="2974025" y="18518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sp>
        <p:nvSpPr>
          <p:cNvPr id="222" name="Google Shape;222;p26"/>
          <p:cNvSpPr/>
          <p:nvPr/>
        </p:nvSpPr>
        <p:spPr>
          <a:xfrm>
            <a:off x="2044600" y="351010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6"/>
          <p:cNvSpPr/>
          <p:nvPr/>
        </p:nvSpPr>
        <p:spPr>
          <a:xfrm>
            <a:off x="2133825" y="35993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ONE</a:t>
            </a:r>
            <a:endParaRPr b="1" sz="1300"/>
          </a:p>
        </p:txBody>
      </p:sp>
      <p:sp>
        <p:nvSpPr>
          <p:cNvPr id="224" name="Google Shape;224;p26"/>
          <p:cNvSpPr/>
          <p:nvPr/>
        </p:nvSpPr>
        <p:spPr>
          <a:xfrm>
            <a:off x="4760975" y="18518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6"/>
          <p:cNvSpPr/>
          <p:nvPr/>
        </p:nvSpPr>
        <p:spPr>
          <a:xfrm>
            <a:off x="6003050" y="35677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6"/>
          <p:cNvSpPr/>
          <p:nvPr/>
        </p:nvSpPr>
        <p:spPr>
          <a:xfrm>
            <a:off x="6092275" y="3657000"/>
            <a:ext cx="6417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TWO</a:t>
            </a:r>
            <a:endParaRPr b="1" sz="1300"/>
          </a:p>
        </p:txBody>
      </p:sp>
      <p:sp>
        <p:nvSpPr>
          <p:cNvPr id="227" name="Google Shape;227;p26"/>
          <p:cNvSpPr txBox="1"/>
          <p:nvPr/>
        </p:nvSpPr>
        <p:spPr>
          <a:xfrm>
            <a:off x="2942425" y="1851850"/>
            <a:ext cx="9948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JACK</a:t>
            </a:r>
            <a:endParaRPr b="1"/>
          </a:p>
        </p:txBody>
      </p:sp>
      <p:sp>
        <p:nvSpPr>
          <p:cNvPr id="228" name="Google Shape;228;p26"/>
          <p:cNvSpPr txBox="1"/>
          <p:nvPr/>
        </p:nvSpPr>
        <p:spPr>
          <a:xfrm>
            <a:off x="4760975" y="1851850"/>
            <a:ext cx="9948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JACK</a:t>
            </a:r>
            <a:endParaRPr b="1"/>
          </a:p>
        </p:txBody>
      </p:sp>
      <p:cxnSp>
        <p:nvCxnSpPr>
          <p:cNvPr id="229" name="Google Shape;229;p26"/>
          <p:cNvCxnSpPr>
            <a:endCxn id="221" idx="2"/>
          </p:cNvCxnSpPr>
          <p:nvPr/>
        </p:nvCxnSpPr>
        <p:spPr>
          <a:xfrm flipH="1" rot="10800000">
            <a:off x="2347325" y="2711350"/>
            <a:ext cx="929400" cy="7986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0" name="Google Shape;230;p26"/>
          <p:cNvCxnSpPr>
            <a:stCxn id="225" idx="0"/>
            <a:endCxn id="224" idx="2"/>
          </p:cNvCxnSpPr>
          <p:nvPr/>
        </p:nvCxnSpPr>
        <p:spPr>
          <a:xfrm flipH="1" rot="5400000">
            <a:off x="5256500" y="2518500"/>
            <a:ext cx="856500" cy="1242000"/>
          </a:xfrm>
          <a:prstGeom prst="curvedConnector3">
            <a:avLst>
              <a:gd fmla="val 49994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1" name="Google Shape;231;p26"/>
          <p:cNvSpPr txBox="1"/>
          <p:nvPr/>
        </p:nvSpPr>
        <p:spPr>
          <a:xfrm>
            <a:off x="3672800" y="1807800"/>
            <a:ext cx="9948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/>
              <a:t>==</a:t>
            </a:r>
            <a:endParaRPr b="1" sz="5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7" name="Google Shape;237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8" name="Google Shape;238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7"/>
          <p:cNvSpPr/>
          <p:nvPr/>
        </p:nvSpPr>
        <p:spPr>
          <a:xfrm>
            <a:off x="1189450" y="18518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sp>
        <p:nvSpPr>
          <p:cNvPr id="240" name="Google Shape;240;p27"/>
          <p:cNvSpPr/>
          <p:nvPr/>
        </p:nvSpPr>
        <p:spPr>
          <a:xfrm>
            <a:off x="2044600" y="351010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7"/>
          <p:cNvSpPr/>
          <p:nvPr/>
        </p:nvSpPr>
        <p:spPr>
          <a:xfrm>
            <a:off x="2133825" y="35993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ONE</a:t>
            </a:r>
            <a:endParaRPr b="1" sz="1300"/>
          </a:p>
        </p:txBody>
      </p:sp>
      <p:sp>
        <p:nvSpPr>
          <p:cNvPr id="242" name="Google Shape;242;p27"/>
          <p:cNvSpPr/>
          <p:nvPr/>
        </p:nvSpPr>
        <p:spPr>
          <a:xfrm>
            <a:off x="6916700" y="18518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7"/>
          <p:cNvSpPr/>
          <p:nvPr/>
        </p:nvSpPr>
        <p:spPr>
          <a:xfrm>
            <a:off x="6003050" y="35677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7"/>
          <p:cNvSpPr/>
          <p:nvPr/>
        </p:nvSpPr>
        <p:spPr>
          <a:xfrm>
            <a:off x="6092275" y="3657000"/>
            <a:ext cx="6417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TWO</a:t>
            </a:r>
            <a:endParaRPr b="1" sz="1300"/>
          </a:p>
        </p:txBody>
      </p:sp>
      <p:cxnSp>
        <p:nvCxnSpPr>
          <p:cNvPr id="245" name="Google Shape;245;p27"/>
          <p:cNvCxnSpPr>
            <a:stCxn id="240" idx="0"/>
            <a:endCxn id="239" idx="2"/>
          </p:cNvCxnSpPr>
          <p:nvPr/>
        </p:nvCxnSpPr>
        <p:spPr>
          <a:xfrm flipH="1" rot="5400000">
            <a:off x="1520350" y="2683150"/>
            <a:ext cx="798600" cy="855300"/>
          </a:xfrm>
          <a:prstGeom prst="curvedConnector3">
            <a:avLst>
              <a:gd fmla="val 5000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6" name="Google Shape;246;p27"/>
          <p:cNvCxnSpPr>
            <a:stCxn id="243" idx="0"/>
            <a:endCxn id="242" idx="2"/>
          </p:cNvCxnSpPr>
          <p:nvPr/>
        </p:nvCxnSpPr>
        <p:spPr>
          <a:xfrm rot="-5400000">
            <a:off x="6334400" y="2682600"/>
            <a:ext cx="856500" cy="913800"/>
          </a:xfrm>
          <a:prstGeom prst="curvedConnector3">
            <a:avLst>
              <a:gd fmla="val 49994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7" name="Google Shape;247;p27"/>
          <p:cNvSpPr txBox="1"/>
          <p:nvPr/>
        </p:nvSpPr>
        <p:spPr>
          <a:xfrm>
            <a:off x="3672800" y="1807800"/>
            <a:ext cx="9948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/>
              <a:t>==</a:t>
            </a:r>
            <a:endParaRPr b="1" sz="5000"/>
          </a:p>
        </p:txBody>
      </p:sp>
      <p:sp>
        <p:nvSpPr>
          <p:cNvPr id="248" name="Google Shape;248;p27"/>
          <p:cNvSpPr/>
          <p:nvPr/>
        </p:nvSpPr>
        <p:spPr>
          <a:xfrm>
            <a:off x="7037500" y="167260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7"/>
          <p:cNvSpPr/>
          <p:nvPr/>
        </p:nvSpPr>
        <p:spPr>
          <a:xfrm>
            <a:off x="7166200" y="147757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7"/>
          <p:cNvSpPr/>
          <p:nvPr/>
        </p:nvSpPr>
        <p:spPr>
          <a:xfrm>
            <a:off x="1089175" y="171997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sp>
        <p:nvSpPr>
          <p:cNvPr id="251" name="Google Shape;251;p27"/>
          <p:cNvSpPr/>
          <p:nvPr/>
        </p:nvSpPr>
        <p:spPr>
          <a:xfrm>
            <a:off x="941525" y="15991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7" name="Google Shape;257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8" name="Google Shape;258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8"/>
          <p:cNvSpPr/>
          <p:nvPr/>
        </p:nvSpPr>
        <p:spPr>
          <a:xfrm>
            <a:off x="1189450" y="18518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sp>
        <p:nvSpPr>
          <p:cNvPr id="260" name="Google Shape;260;p28"/>
          <p:cNvSpPr/>
          <p:nvPr/>
        </p:nvSpPr>
        <p:spPr>
          <a:xfrm>
            <a:off x="2044600" y="351010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8"/>
          <p:cNvSpPr/>
          <p:nvPr/>
        </p:nvSpPr>
        <p:spPr>
          <a:xfrm>
            <a:off x="2133825" y="35993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ONE</a:t>
            </a:r>
            <a:endParaRPr b="1" sz="1300"/>
          </a:p>
        </p:txBody>
      </p:sp>
      <p:sp>
        <p:nvSpPr>
          <p:cNvPr id="262" name="Google Shape;262;p28"/>
          <p:cNvSpPr/>
          <p:nvPr/>
        </p:nvSpPr>
        <p:spPr>
          <a:xfrm>
            <a:off x="6916700" y="18518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8"/>
          <p:cNvSpPr/>
          <p:nvPr/>
        </p:nvSpPr>
        <p:spPr>
          <a:xfrm>
            <a:off x="6003050" y="35677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8"/>
          <p:cNvSpPr/>
          <p:nvPr/>
        </p:nvSpPr>
        <p:spPr>
          <a:xfrm>
            <a:off x="6092275" y="3657000"/>
            <a:ext cx="6417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TWO</a:t>
            </a:r>
            <a:endParaRPr b="1" sz="1300"/>
          </a:p>
        </p:txBody>
      </p:sp>
      <p:cxnSp>
        <p:nvCxnSpPr>
          <p:cNvPr id="265" name="Google Shape;265;p28"/>
          <p:cNvCxnSpPr>
            <a:stCxn id="260" idx="0"/>
            <a:endCxn id="266" idx="2"/>
          </p:cNvCxnSpPr>
          <p:nvPr/>
        </p:nvCxnSpPr>
        <p:spPr>
          <a:xfrm rot="-5400000">
            <a:off x="2299450" y="2715250"/>
            <a:ext cx="842700" cy="7470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7" name="Google Shape;267;p28"/>
          <p:cNvCxnSpPr>
            <a:stCxn id="263" idx="0"/>
            <a:endCxn id="268" idx="2"/>
          </p:cNvCxnSpPr>
          <p:nvPr/>
        </p:nvCxnSpPr>
        <p:spPr>
          <a:xfrm flipH="1" rot="5400000">
            <a:off x="5256500" y="2518500"/>
            <a:ext cx="856500" cy="1242000"/>
          </a:xfrm>
          <a:prstGeom prst="curvedConnector3">
            <a:avLst>
              <a:gd fmla="val 49994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9" name="Google Shape;269;p28"/>
          <p:cNvSpPr/>
          <p:nvPr/>
        </p:nvSpPr>
        <p:spPr>
          <a:xfrm>
            <a:off x="7037500" y="167260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8"/>
          <p:cNvSpPr/>
          <p:nvPr/>
        </p:nvSpPr>
        <p:spPr>
          <a:xfrm>
            <a:off x="7166200" y="147757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8"/>
          <p:cNvSpPr/>
          <p:nvPr/>
        </p:nvSpPr>
        <p:spPr>
          <a:xfrm>
            <a:off x="1089175" y="171997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sp>
        <p:nvSpPr>
          <p:cNvPr id="272" name="Google Shape;272;p28"/>
          <p:cNvSpPr/>
          <p:nvPr/>
        </p:nvSpPr>
        <p:spPr>
          <a:xfrm>
            <a:off x="941525" y="15991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sp>
        <p:nvSpPr>
          <p:cNvPr id="273" name="Google Shape;273;p28"/>
          <p:cNvSpPr/>
          <p:nvPr/>
        </p:nvSpPr>
        <p:spPr>
          <a:xfrm>
            <a:off x="2974025" y="18518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sp>
        <p:nvSpPr>
          <p:cNvPr id="268" name="Google Shape;268;p28"/>
          <p:cNvSpPr/>
          <p:nvPr/>
        </p:nvSpPr>
        <p:spPr>
          <a:xfrm>
            <a:off x="4760975" y="18518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8"/>
          <p:cNvSpPr txBox="1"/>
          <p:nvPr/>
        </p:nvSpPr>
        <p:spPr>
          <a:xfrm>
            <a:off x="2942425" y="1851850"/>
            <a:ext cx="9948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JACK</a:t>
            </a:r>
            <a:endParaRPr b="1"/>
          </a:p>
        </p:txBody>
      </p:sp>
      <p:sp>
        <p:nvSpPr>
          <p:cNvPr id="275" name="Google Shape;275;p28"/>
          <p:cNvSpPr txBox="1"/>
          <p:nvPr/>
        </p:nvSpPr>
        <p:spPr>
          <a:xfrm>
            <a:off x="4760975" y="1851850"/>
            <a:ext cx="9948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KING</a:t>
            </a:r>
            <a:endParaRPr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1" name="Google Shape;281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2" name="Google Shape;282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9"/>
          <p:cNvSpPr/>
          <p:nvPr/>
        </p:nvSpPr>
        <p:spPr>
          <a:xfrm>
            <a:off x="1189450" y="18518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sp>
        <p:nvSpPr>
          <p:cNvPr id="284" name="Google Shape;284;p29"/>
          <p:cNvSpPr/>
          <p:nvPr/>
        </p:nvSpPr>
        <p:spPr>
          <a:xfrm>
            <a:off x="2044600" y="351010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9"/>
          <p:cNvSpPr/>
          <p:nvPr/>
        </p:nvSpPr>
        <p:spPr>
          <a:xfrm>
            <a:off x="2133825" y="35993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ONE</a:t>
            </a:r>
            <a:endParaRPr b="1" sz="1300"/>
          </a:p>
        </p:txBody>
      </p:sp>
      <p:sp>
        <p:nvSpPr>
          <p:cNvPr id="286" name="Google Shape;286;p29"/>
          <p:cNvSpPr/>
          <p:nvPr/>
        </p:nvSpPr>
        <p:spPr>
          <a:xfrm>
            <a:off x="6916700" y="18518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9"/>
          <p:cNvSpPr/>
          <p:nvPr/>
        </p:nvSpPr>
        <p:spPr>
          <a:xfrm>
            <a:off x="6003050" y="35677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9"/>
          <p:cNvSpPr/>
          <p:nvPr/>
        </p:nvSpPr>
        <p:spPr>
          <a:xfrm>
            <a:off x="6092275" y="3657000"/>
            <a:ext cx="6417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TWO</a:t>
            </a:r>
            <a:endParaRPr b="1" sz="1300"/>
          </a:p>
        </p:txBody>
      </p:sp>
      <p:cxnSp>
        <p:nvCxnSpPr>
          <p:cNvPr id="289" name="Google Shape;289;p29"/>
          <p:cNvCxnSpPr>
            <a:stCxn id="284" idx="0"/>
            <a:endCxn id="290" idx="2"/>
          </p:cNvCxnSpPr>
          <p:nvPr/>
        </p:nvCxnSpPr>
        <p:spPr>
          <a:xfrm rot="-5400000">
            <a:off x="2299450" y="2715250"/>
            <a:ext cx="842700" cy="7470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1" name="Google Shape;291;p29"/>
          <p:cNvCxnSpPr>
            <a:stCxn id="287" idx="0"/>
            <a:endCxn id="292" idx="2"/>
          </p:cNvCxnSpPr>
          <p:nvPr/>
        </p:nvCxnSpPr>
        <p:spPr>
          <a:xfrm flipH="1" rot="5400000">
            <a:off x="5256500" y="2518500"/>
            <a:ext cx="856500" cy="1242000"/>
          </a:xfrm>
          <a:prstGeom prst="curvedConnector3">
            <a:avLst>
              <a:gd fmla="val 49994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3" name="Google Shape;293;p29"/>
          <p:cNvSpPr txBox="1"/>
          <p:nvPr/>
        </p:nvSpPr>
        <p:spPr>
          <a:xfrm>
            <a:off x="3672800" y="1807800"/>
            <a:ext cx="9948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/>
              <a:t>&lt;</a:t>
            </a:r>
            <a:endParaRPr b="1" sz="5000"/>
          </a:p>
        </p:txBody>
      </p:sp>
      <p:sp>
        <p:nvSpPr>
          <p:cNvPr id="294" name="Google Shape;294;p29"/>
          <p:cNvSpPr/>
          <p:nvPr/>
        </p:nvSpPr>
        <p:spPr>
          <a:xfrm>
            <a:off x="7037500" y="167260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9"/>
          <p:cNvSpPr/>
          <p:nvPr/>
        </p:nvSpPr>
        <p:spPr>
          <a:xfrm>
            <a:off x="7166200" y="147757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9"/>
          <p:cNvSpPr/>
          <p:nvPr/>
        </p:nvSpPr>
        <p:spPr>
          <a:xfrm>
            <a:off x="1089175" y="171997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sp>
        <p:nvSpPr>
          <p:cNvPr id="297" name="Google Shape;297;p29"/>
          <p:cNvSpPr/>
          <p:nvPr/>
        </p:nvSpPr>
        <p:spPr>
          <a:xfrm>
            <a:off x="941525" y="15991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sp>
        <p:nvSpPr>
          <p:cNvPr id="298" name="Google Shape;298;p29"/>
          <p:cNvSpPr/>
          <p:nvPr/>
        </p:nvSpPr>
        <p:spPr>
          <a:xfrm>
            <a:off x="2974025" y="18518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sp>
        <p:nvSpPr>
          <p:cNvPr id="292" name="Google Shape;292;p29"/>
          <p:cNvSpPr/>
          <p:nvPr/>
        </p:nvSpPr>
        <p:spPr>
          <a:xfrm>
            <a:off x="4760975" y="18518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9"/>
          <p:cNvSpPr txBox="1"/>
          <p:nvPr/>
        </p:nvSpPr>
        <p:spPr>
          <a:xfrm>
            <a:off x="2942425" y="1851850"/>
            <a:ext cx="9948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JACK</a:t>
            </a:r>
            <a:endParaRPr b="1"/>
          </a:p>
        </p:txBody>
      </p:sp>
      <p:sp>
        <p:nvSpPr>
          <p:cNvPr id="300" name="Google Shape;300;p29"/>
          <p:cNvSpPr txBox="1"/>
          <p:nvPr/>
        </p:nvSpPr>
        <p:spPr>
          <a:xfrm>
            <a:off x="4760975" y="1851850"/>
            <a:ext cx="9948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KING</a:t>
            </a:r>
            <a:endParaRPr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6" name="Google Shape;306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7" name="Google Shape;307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0"/>
          <p:cNvSpPr/>
          <p:nvPr/>
        </p:nvSpPr>
        <p:spPr>
          <a:xfrm>
            <a:off x="1189450" y="18518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sp>
        <p:nvSpPr>
          <p:cNvPr id="309" name="Google Shape;309;p30"/>
          <p:cNvSpPr/>
          <p:nvPr/>
        </p:nvSpPr>
        <p:spPr>
          <a:xfrm>
            <a:off x="2044600" y="351010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0"/>
          <p:cNvSpPr/>
          <p:nvPr/>
        </p:nvSpPr>
        <p:spPr>
          <a:xfrm>
            <a:off x="2133825" y="35993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ONE</a:t>
            </a:r>
            <a:endParaRPr b="1" sz="1300"/>
          </a:p>
        </p:txBody>
      </p:sp>
      <p:sp>
        <p:nvSpPr>
          <p:cNvPr id="311" name="Google Shape;311;p30"/>
          <p:cNvSpPr/>
          <p:nvPr/>
        </p:nvSpPr>
        <p:spPr>
          <a:xfrm>
            <a:off x="6916700" y="18518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0"/>
          <p:cNvSpPr/>
          <p:nvPr/>
        </p:nvSpPr>
        <p:spPr>
          <a:xfrm>
            <a:off x="6003050" y="35677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0"/>
          <p:cNvSpPr/>
          <p:nvPr/>
        </p:nvSpPr>
        <p:spPr>
          <a:xfrm>
            <a:off x="6092275" y="3657000"/>
            <a:ext cx="6417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TWO</a:t>
            </a:r>
            <a:endParaRPr b="1" sz="1300"/>
          </a:p>
        </p:txBody>
      </p:sp>
      <p:cxnSp>
        <p:nvCxnSpPr>
          <p:cNvPr id="314" name="Google Shape;314;p30"/>
          <p:cNvCxnSpPr>
            <a:stCxn id="315" idx="2"/>
            <a:endCxn id="312" idx="1"/>
          </p:cNvCxnSpPr>
          <p:nvPr/>
        </p:nvCxnSpPr>
        <p:spPr>
          <a:xfrm flipH="1" rot="-5400000">
            <a:off x="3996875" y="1991200"/>
            <a:ext cx="1286100" cy="2726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6" name="Google Shape;316;p30"/>
          <p:cNvSpPr txBox="1"/>
          <p:nvPr/>
        </p:nvSpPr>
        <p:spPr>
          <a:xfrm>
            <a:off x="3672800" y="1807800"/>
            <a:ext cx="9948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/>
              <a:t>&lt;</a:t>
            </a:r>
            <a:endParaRPr b="1" sz="5000"/>
          </a:p>
        </p:txBody>
      </p:sp>
      <p:sp>
        <p:nvSpPr>
          <p:cNvPr id="317" name="Google Shape;317;p30"/>
          <p:cNvSpPr/>
          <p:nvPr/>
        </p:nvSpPr>
        <p:spPr>
          <a:xfrm>
            <a:off x="7037500" y="167260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0"/>
          <p:cNvSpPr/>
          <p:nvPr/>
        </p:nvSpPr>
        <p:spPr>
          <a:xfrm>
            <a:off x="7166200" y="147757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0"/>
          <p:cNvSpPr/>
          <p:nvPr/>
        </p:nvSpPr>
        <p:spPr>
          <a:xfrm>
            <a:off x="1089175" y="171997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sp>
        <p:nvSpPr>
          <p:cNvPr id="320" name="Google Shape;320;p30"/>
          <p:cNvSpPr/>
          <p:nvPr/>
        </p:nvSpPr>
        <p:spPr>
          <a:xfrm>
            <a:off x="941525" y="15991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sp>
        <p:nvSpPr>
          <p:cNvPr id="315" name="Google Shape;315;p30"/>
          <p:cNvSpPr/>
          <p:nvPr/>
        </p:nvSpPr>
        <p:spPr>
          <a:xfrm>
            <a:off x="2974025" y="18518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sp>
        <p:nvSpPr>
          <p:cNvPr id="321" name="Google Shape;321;p30"/>
          <p:cNvSpPr/>
          <p:nvPr/>
        </p:nvSpPr>
        <p:spPr>
          <a:xfrm>
            <a:off x="4760975" y="18518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0"/>
          <p:cNvSpPr txBox="1"/>
          <p:nvPr/>
        </p:nvSpPr>
        <p:spPr>
          <a:xfrm>
            <a:off x="2942425" y="1851850"/>
            <a:ext cx="9948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JACK</a:t>
            </a:r>
            <a:endParaRPr b="1"/>
          </a:p>
        </p:txBody>
      </p:sp>
      <p:sp>
        <p:nvSpPr>
          <p:cNvPr id="323" name="Google Shape;323;p30"/>
          <p:cNvSpPr txBox="1"/>
          <p:nvPr/>
        </p:nvSpPr>
        <p:spPr>
          <a:xfrm>
            <a:off x="4760975" y="1851850"/>
            <a:ext cx="9948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KING</a:t>
            </a:r>
            <a:endParaRPr b="1"/>
          </a:p>
        </p:txBody>
      </p:sp>
      <p:cxnSp>
        <p:nvCxnSpPr>
          <p:cNvPr id="324" name="Google Shape;324;p30"/>
          <p:cNvCxnSpPr>
            <a:endCxn id="312" idx="1"/>
          </p:cNvCxnSpPr>
          <p:nvPr/>
        </p:nvCxnSpPr>
        <p:spPr>
          <a:xfrm>
            <a:off x="1751450" y="2684700"/>
            <a:ext cx="4251600" cy="1312800"/>
          </a:xfrm>
          <a:prstGeom prst="curvedConnector3">
            <a:avLst>
              <a:gd fmla="val 45874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5" name="Google Shape;325;p30"/>
          <p:cNvCxnSpPr>
            <a:stCxn id="321" idx="2"/>
            <a:endCxn id="312" idx="0"/>
          </p:cNvCxnSpPr>
          <p:nvPr/>
        </p:nvCxnSpPr>
        <p:spPr>
          <a:xfrm flipH="1" rot="-5400000">
            <a:off x="5256425" y="2518600"/>
            <a:ext cx="856500" cy="1242000"/>
          </a:xfrm>
          <a:prstGeom prst="curvedConnector3">
            <a:avLst>
              <a:gd fmla="val 49994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6" name="Google Shape;326;p30"/>
          <p:cNvCxnSpPr>
            <a:stCxn id="311" idx="2"/>
            <a:endCxn id="312" idx="0"/>
          </p:cNvCxnSpPr>
          <p:nvPr/>
        </p:nvCxnSpPr>
        <p:spPr>
          <a:xfrm rot="5400000">
            <a:off x="6334400" y="2682850"/>
            <a:ext cx="856500" cy="913500"/>
          </a:xfrm>
          <a:prstGeom prst="curvedConnector3">
            <a:avLst>
              <a:gd fmla="val 49994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2" name="Google Shape;332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3" name="Google Shape;333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31"/>
          <p:cNvSpPr/>
          <p:nvPr/>
        </p:nvSpPr>
        <p:spPr>
          <a:xfrm>
            <a:off x="2044600" y="351010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1"/>
          <p:cNvSpPr/>
          <p:nvPr/>
        </p:nvSpPr>
        <p:spPr>
          <a:xfrm>
            <a:off x="2133825" y="35993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ONE</a:t>
            </a:r>
            <a:endParaRPr b="1" sz="1300"/>
          </a:p>
        </p:txBody>
      </p:sp>
      <p:sp>
        <p:nvSpPr>
          <p:cNvPr id="336" name="Google Shape;336;p31"/>
          <p:cNvSpPr/>
          <p:nvPr/>
        </p:nvSpPr>
        <p:spPr>
          <a:xfrm>
            <a:off x="6003050" y="35677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1"/>
          <p:cNvSpPr/>
          <p:nvPr/>
        </p:nvSpPr>
        <p:spPr>
          <a:xfrm>
            <a:off x="6155450" y="37201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1"/>
          <p:cNvSpPr/>
          <p:nvPr/>
        </p:nvSpPr>
        <p:spPr>
          <a:xfrm>
            <a:off x="6307850" y="38725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1"/>
          <p:cNvSpPr/>
          <p:nvPr/>
        </p:nvSpPr>
        <p:spPr>
          <a:xfrm>
            <a:off x="6460250" y="40249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1"/>
          <p:cNvSpPr/>
          <p:nvPr/>
        </p:nvSpPr>
        <p:spPr>
          <a:xfrm>
            <a:off x="6608450" y="4182500"/>
            <a:ext cx="6417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TWO</a:t>
            </a:r>
            <a:endParaRPr b="1" sz="1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you’ve learned about OOP, let’s test your new skills with another Milestone Project.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warm-up, we will first guide you through creating a simple card game, then you will attempt the 2nd Milestone Project Exercise.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6" name="Google Shape;346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7" name="Google Shape;347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32"/>
          <p:cNvSpPr/>
          <p:nvPr/>
        </p:nvSpPr>
        <p:spPr>
          <a:xfrm>
            <a:off x="2044600" y="3510100"/>
            <a:ext cx="605400" cy="859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2"/>
          <p:cNvSpPr/>
          <p:nvPr/>
        </p:nvSpPr>
        <p:spPr>
          <a:xfrm>
            <a:off x="6003050" y="35677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2"/>
          <p:cNvSpPr/>
          <p:nvPr/>
        </p:nvSpPr>
        <p:spPr>
          <a:xfrm>
            <a:off x="6155450" y="37201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2"/>
          <p:cNvSpPr/>
          <p:nvPr/>
        </p:nvSpPr>
        <p:spPr>
          <a:xfrm>
            <a:off x="6307850" y="38725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2"/>
          <p:cNvSpPr/>
          <p:nvPr/>
        </p:nvSpPr>
        <p:spPr>
          <a:xfrm>
            <a:off x="6460250" y="40249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2"/>
          <p:cNvSpPr/>
          <p:nvPr/>
        </p:nvSpPr>
        <p:spPr>
          <a:xfrm>
            <a:off x="6608450" y="4182500"/>
            <a:ext cx="6417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TWO</a:t>
            </a:r>
            <a:endParaRPr b="1" sz="13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9" name="Google Shape;359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“war” process can be repeated in this case of back to back ties.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construct this game, we will create: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Card Class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Deck Class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 Class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Game Logic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0" name="Google Shape;360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1" name="Google Shape;361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7" name="Google Shape;367;p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68" name="Google Shape;368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9" name="Google Shape;369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Card Class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5" name="Google Shape;375;p3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76" name="Google Shape;376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7" name="Google Shape;377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Deck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Class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3" name="Google Shape;383;p3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84" name="Google Shape;384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5" name="Google Shape;385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1" name="Google Shape;391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Deck Class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Instantiate a new deck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all 52 Card objects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Hold as a list of Card objects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Shuffle a Deck through a method call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Random library shuffle() function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Deal cards from the Deck object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Pop method from cards list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2" name="Google Shape;392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3" name="Google Shape;393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9" name="Google Shape;399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Deck Class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see that the Deck class holds a list of Card objects.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the Deck class will return Card class object instances, not just normal python data types.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0" name="Google Shape;400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1" name="Google Shape;401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Player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Class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7" name="Google Shape;407;p3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408" name="Google Shape;408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9" name="Google Shape;409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5" name="Google Shape;415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 Class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class will be used to hold a player’s current list of cards.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player should be able to add or remove cards from their “hand” (list of Card objects).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6" name="Google Shape;416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7" name="Google Shape;417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3" name="Google Shape;423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 Class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want the player to be able to add a single card or multiple cards to their list, so we will also explore how to do this in one method call.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4" name="Google Shape;424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5" name="Google Shape;425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WARM UP PROJECT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1" name="Google Shape;431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 Class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last thing we need to think about is translating a Deck/Hand of cards with a top and bottom, to a Python list.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try to visualize this.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2" name="Google Shape;432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3" name="Google Shape;433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9" name="Google Shape;439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 Class will have a self.all_cards list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0" name="Google Shape;440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1" name="Google Shape;441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4"/>
          <p:cNvSpPr/>
          <p:nvPr/>
        </p:nvSpPr>
        <p:spPr>
          <a:xfrm rot="929536">
            <a:off x="1502883" y="278112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C</a:t>
            </a:r>
            <a:endParaRPr b="1" sz="2100"/>
          </a:p>
        </p:txBody>
      </p:sp>
      <p:sp>
        <p:nvSpPr>
          <p:cNvPr id="447" name="Google Shape;447;p44"/>
          <p:cNvSpPr/>
          <p:nvPr/>
        </p:nvSpPr>
        <p:spPr>
          <a:xfrm rot="929536">
            <a:off x="1302183" y="235732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B</a:t>
            </a:r>
            <a:endParaRPr b="1" sz="2100"/>
          </a:p>
        </p:txBody>
      </p:sp>
      <p:sp>
        <p:nvSpPr>
          <p:cNvPr id="448" name="Google Shape;448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9" name="Google Shape;449;p44"/>
          <p:cNvSpPr txBox="1"/>
          <p:nvPr>
            <p:ph idx="1" type="body"/>
          </p:nvPr>
        </p:nvSpPr>
        <p:spPr>
          <a:xfrm>
            <a:off x="311700" y="1152475"/>
            <a:ext cx="8684100" cy="10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 Class will have a self.all_cards list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0" name="Google Shape;450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1" name="Google Shape;451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44"/>
          <p:cNvSpPr txBox="1"/>
          <p:nvPr/>
        </p:nvSpPr>
        <p:spPr>
          <a:xfrm>
            <a:off x="4883900" y="2716650"/>
            <a:ext cx="42600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cards = 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[“A”, “B”, “C”]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3" name="Google Shape;453;p44"/>
          <p:cNvSpPr/>
          <p:nvPr/>
        </p:nvSpPr>
        <p:spPr>
          <a:xfrm rot="929536">
            <a:off x="1107508" y="195137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</a:t>
            </a:r>
            <a:r>
              <a:rPr b="1" lang="en" sz="2100"/>
              <a:t>A</a:t>
            </a:r>
            <a:endParaRPr b="1" sz="21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5"/>
          <p:cNvSpPr/>
          <p:nvPr/>
        </p:nvSpPr>
        <p:spPr>
          <a:xfrm rot="929536">
            <a:off x="1502883" y="278112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C</a:t>
            </a:r>
            <a:endParaRPr b="1" sz="2100"/>
          </a:p>
        </p:txBody>
      </p:sp>
      <p:sp>
        <p:nvSpPr>
          <p:cNvPr id="459" name="Google Shape;459;p45"/>
          <p:cNvSpPr/>
          <p:nvPr/>
        </p:nvSpPr>
        <p:spPr>
          <a:xfrm rot="929536">
            <a:off x="1302183" y="235732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B</a:t>
            </a:r>
            <a:endParaRPr b="1" sz="2100"/>
          </a:p>
        </p:txBody>
      </p:sp>
      <p:sp>
        <p:nvSpPr>
          <p:cNvPr id="460" name="Google Shape;460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1" name="Google Shape;461;p45"/>
          <p:cNvSpPr txBox="1"/>
          <p:nvPr>
            <p:ph idx="1" type="body"/>
          </p:nvPr>
        </p:nvSpPr>
        <p:spPr>
          <a:xfrm>
            <a:off x="311700" y="1152475"/>
            <a:ext cx="8684100" cy="10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 Class will have a self.all_cards list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2" name="Google Shape;462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3" name="Google Shape;463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45"/>
          <p:cNvSpPr txBox="1"/>
          <p:nvPr/>
        </p:nvSpPr>
        <p:spPr>
          <a:xfrm>
            <a:off x="5554025" y="2716650"/>
            <a:ext cx="33084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[“A”, “B”, “C”]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5" name="Google Shape;465;p45"/>
          <p:cNvSpPr/>
          <p:nvPr/>
        </p:nvSpPr>
        <p:spPr>
          <a:xfrm rot="929536">
            <a:off x="1107508" y="195137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A</a:t>
            </a:r>
            <a:endParaRPr b="1" sz="21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6"/>
          <p:cNvSpPr/>
          <p:nvPr/>
        </p:nvSpPr>
        <p:spPr>
          <a:xfrm rot="929536">
            <a:off x="1502883" y="278112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C</a:t>
            </a:r>
            <a:endParaRPr b="1" sz="2100"/>
          </a:p>
        </p:txBody>
      </p:sp>
      <p:sp>
        <p:nvSpPr>
          <p:cNvPr id="471" name="Google Shape;471;p46"/>
          <p:cNvSpPr/>
          <p:nvPr/>
        </p:nvSpPr>
        <p:spPr>
          <a:xfrm rot="929536">
            <a:off x="1302183" y="235732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B</a:t>
            </a:r>
            <a:endParaRPr b="1" sz="2100"/>
          </a:p>
        </p:txBody>
      </p:sp>
      <p:sp>
        <p:nvSpPr>
          <p:cNvPr id="472" name="Google Shape;472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3" name="Google Shape;473;p46"/>
          <p:cNvSpPr txBox="1"/>
          <p:nvPr>
            <p:ph idx="1" type="body"/>
          </p:nvPr>
        </p:nvSpPr>
        <p:spPr>
          <a:xfrm>
            <a:off x="311700" y="1152475"/>
            <a:ext cx="8684100" cy="10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Player “plays” a card from the top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4" name="Google Shape;474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5" name="Google Shape;475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46"/>
          <p:cNvSpPr txBox="1"/>
          <p:nvPr/>
        </p:nvSpPr>
        <p:spPr>
          <a:xfrm>
            <a:off x="5554025" y="2716650"/>
            <a:ext cx="33084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[“A”, “B”, “C”]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7" name="Google Shape;477;p46"/>
          <p:cNvSpPr/>
          <p:nvPr/>
        </p:nvSpPr>
        <p:spPr>
          <a:xfrm rot="929536">
            <a:off x="1107508" y="195137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A</a:t>
            </a:r>
            <a:endParaRPr b="1" sz="2100"/>
          </a:p>
        </p:txBody>
      </p:sp>
      <p:cxnSp>
        <p:nvCxnSpPr>
          <p:cNvPr id="478" name="Google Shape;478;p46"/>
          <p:cNvCxnSpPr>
            <a:stCxn id="477" idx="0"/>
          </p:cNvCxnSpPr>
          <p:nvPr/>
        </p:nvCxnSpPr>
        <p:spPr>
          <a:xfrm flipH="1" rot="-5400000">
            <a:off x="2183981" y="1574220"/>
            <a:ext cx="1408800" cy="2216400"/>
          </a:xfrm>
          <a:prstGeom prst="curvedConnector4">
            <a:avLst>
              <a:gd fmla="val -708" name="adj1"/>
              <a:gd fmla="val 91824" name="adj2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7"/>
          <p:cNvSpPr/>
          <p:nvPr/>
        </p:nvSpPr>
        <p:spPr>
          <a:xfrm rot="929536">
            <a:off x="1502883" y="278112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C</a:t>
            </a:r>
            <a:endParaRPr b="1" sz="2100"/>
          </a:p>
        </p:txBody>
      </p:sp>
      <p:sp>
        <p:nvSpPr>
          <p:cNvPr id="484" name="Google Shape;484;p47"/>
          <p:cNvSpPr/>
          <p:nvPr/>
        </p:nvSpPr>
        <p:spPr>
          <a:xfrm rot="929536">
            <a:off x="1302183" y="235732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B</a:t>
            </a:r>
            <a:endParaRPr b="1" sz="2100"/>
          </a:p>
        </p:txBody>
      </p:sp>
      <p:sp>
        <p:nvSpPr>
          <p:cNvPr id="485" name="Google Shape;485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6" name="Google Shape;486;p47"/>
          <p:cNvSpPr txBox="1"/>
          <p:nvPr>
            <p:ph idx="1" type="body"/>
          </p:nvPr>
        </p:nvSpPr>
        <p:spPr>
          <a:xfrm>
            <a:off x="311700" y="1152475"/>
            <a:ext cx="8684100" cy="10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Player “plays” a card from the top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7" name="Google Shape;487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8" name="Google Shape;488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47"/>
          <p:cNvSpPr txBox="1"/>
          <p:nvPr/>
        </p:nvSpPr>
        <p:spPr>
          <a:xfrm>
            <a:off x="5554025" y="2716650"/>
            <a:ext cx="33084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[“A”, “B”, “C”]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0" name="Google Shape;490;p47"/>
          <p:cNvSpPr/>
          <p:nvPr/>
        </p:nvSpPr>
        <p:spPr>
          <a:xfrm rot="929536">
            <a:off x="3564558" y="296557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A</a:t>
            </a:r>
            <a:endParaRPr b="1" sz="2100"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8"/>
          <p:cNvSpPr/>
          <p:nvPr/>
        </p:nvSpPr>
        <p:spPr>
          <a:xfrm rot="929536">
            <a:off x="1502883" y="278112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C</a:t>
            </a:r>
            <a:endParaRPr b="1" sz="2100"/>
          </a:p>
        </p:txBody>
      </p:sp>
      <p:sp>
        <p:nvSpPr>
          <p:cNvPr id="496" name="Google Shape;496;p48"/>
          <p:cNvSpPr/>
          <p:nvPr/>
        </p:nvSpPr>
        <p:spPr>
          <a:xfrm rot="929536">
            <a:off x="1302183" y="235732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B</a:t>
            </a:r>
            <a:endParaRPr b="1" sz="2100"/>
          </a:p>
        </p:txBody>
      </p:sp>
      <p:sp>
        <p:nvSpPr>
          <p:cNvPr id="497" name="Google Shape;497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8" name="Google Shape;498;p48"/>
          <p:cNvSpPr txBox="1"/>
          <p:nvPr>
            <p:ph idx="1" type="body"/>
          </p:nvPr>
        </p:nvSpPr>
        <p:spPr>
          <a:xfrm>
            <a:off x="311700" y="1152475"/>
            <a:ext cx="8684100" cy="10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Player “plays” a card from the top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9" name="Google Shape;499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0" name="Google Shape;500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48"/>
          <p:cNvSpPr txBox="1"/>
          <p:nvPr/>
        </p:nvSpPr>
        <p:spPr>
          <a:xfrm>
            <a:off x="5554025" y="2716650"/>
            <a:ext cx="33084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[“B”, “C”]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cards.pop(0)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2" name="Google Shape;502;p48"/>
          <p:cNvSpPr/>
          <p:nvPr/>
        </p:nvSpPr>
        <p:spPr>
          <a:xfrm rot="929536">
            <a:off x="3564558" y="296557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A</a:t>
            </a:r>
            <a:endParaRPr b="1" sz="2100"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9"/>
          <p:cNvSpPr/>
          <p:nvPr/>
        </p:nvSpPr>
        <p:spPr>
          <a:xfrm rot="929536">
            <a:off x="1502883" y="278112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C</a:t>
            </a:r>
            <a:endParaRPr b="1" sz="2100"/>
          </a:p>
        </p:txBody>
      </p:sp>
      <p:sp>
        <p:nvSpPr>
          <p:cNvPr id="508" name="Google Shape;508;p49"/>
          <p:cNvSpPr/>
          <p:nvPr/>
        </p:nvSpPr>
        <p:spPr>
          <a:xfrm rot="929536">
            <a:off x="1302183" y="235732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B</a:t>
            </a:r>
            <a:endParaRPr b="1" sz="2100"/>
          </a:p>
        </p:txBody>
      </p:sp>
      <p:sp>
        <p:nvSpPr>
          <p:cNvPr id="509" name="Google Shape;509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0" name="Google Shape;510;p49"/>
          <p:cNvSpPr txBox="1"/>
          <p:nvPr>
            <p:ph idx="1" type="body"/>
          </p:nvPr>
        </p:nvSpPr>
        <p:spPr>
          <a:xfrm>
            <a:off x="311700" y="1152475"/>
            <a:ext cx="8684100" cy="10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Players will add cards to the “bottom”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1" name="Google Shape;511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2" name="Google Shape;512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49"/>
          <p:cNvSpPr txBox="1"/>
          <p:nvPr/>
        </p:nvSpPr>
        <p:spPr>
          <a:xfrm>
            <a:off x="5554025" y="2716650"/>
            <a:ext cx="33084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[“B”, “C”]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4" name="Google Shape;514;p49"/>
          <p:cNvSpPr/>
          <p:nvPr/>
        </p:nvSpPr>
        <p:spPr>
          <a:xfrm rot="929536">
            <a:off x="3564558" y="2965574"/>
            <a:ext cx="953546" cy="1466892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W</a:t>
            </a:r>
            <a:endParaRPr b="1" sz="2100"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50"/>
          <p:cNvSpPr/>
          <p:nvPr/>
        </p:nvSpPr>
        <p:spPr>
          <a:xfrm rot="929536">
            <a:off x="1502883" y="278112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C</a:t>
            </a:r>
            <a:endParaRPr b="1" sz="2100"/>
          </a:p>
        </p:txBody>
      </p:sp>
      <p:sp>
        <p:nvSpPr>
          <p:cNvPr id="520" name="Google Shape;520;p50"/>
          <p:cNvSpPr/>
          <p:nvPr/>
        </p:nvSpPr>
        <p:spPr>
          <a:xfrm rot="929536">
            <a:off x="1302183" y="235732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B</a:t>
            </a:r>
            <a:endParaRPr b="1" sz="2100"/>
          </a:p>
        </p:txBody>
      </p:sp>
      <p:sp>
        <p:nvSpPr>
          <p:cNvPr id="521" name="Google Shape;521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2" name="Google Shape;522;p50"/>
          <p:cNvSpPr txBox="1"/>
          <p:nvPr>
            <p:ph idx="1" type="body"/>
          </p:nvPr>
        </p:nvSpPr>
        <p:spPr>
          <a:xfrm>
            <a:off x="311700" y="1152475"/>
            <a:ext cx="8684100" cy="10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Players will add cards to the “bottom”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3" name="Google Shape;523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4" name="Google Shape;524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50"/>
          <p:cNvSpPr txBox="1"/>
          <p:nvPr/>
        </p:nvSpPr>
        <p:spPr>
          <a:xfrm>
            <a:off x="5554025" y="2716650"/>
            <a:ext cx="33084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[“B”, “C”]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6" name="Google Shape;526;p50"/>
          <p:cNvSpPr/>
          <p:nvPr/>
        </p:nvSpPr>
        <p:spPr>
          <a:xfrm rot="929536">
            <a:off x="3564558" y="2965574"/>
            <a:ext cx="953546" cy="1466892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W</a:t>
            </a:r>
            <a:endParaRPr b="1" sz="2100"/>
          </a:p>
        </p:txBody>
      </p:sp>
      <p:cxnSp>
        <p:nvCxnSpPr>
          <p:cNvPr id="527" name="Google Shape;527;p50"/>
          <p:cNvCxnSpPr>
            <a:stCxn id="526" idx="2"/>
            <a:endCxn id="519" idx="2"/>
          </p:cNvCxnSpPr>
          <p:nvPr/>
        </p:nvCxnSpPr>
        <p:spPr>
          <a:xfrm flipH="1" rot="5400000">
            <a:off x="2722381" y="3282770"/>
            <a:ext cx="184500" cy="2061600"/>
          </a:xfrm>
          <a:prstGeom prst="curvedConnector3">
            <a:avLst>
              <a:gd fmla="val -178232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1"/>
          <p:cNvSpPr/>
          <p:nvPr/>
        </p:nvSpPr>
        <p:spPr>
          <a:xfrm rot="929536">
            <a:off x="1717233" y="3233774"/>
            <a:ext cx="953546" cy="1466892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W</a:t>
            </a:r>
            <a:endParaRPr b="1" sz="2100"/>
          </a:p>
        </p:txBody>
      </p:sp>
      <p:sp>
        <p:nvSpPr>
          <p:cNvPr id="533" name="Google Shape;533;p51"/>
          <p:cNvSpPr/>
          <p:nvPr/>
        </p:nvSpPr>
        <p:spPr>
          <a:xfrm rot="929536">
            <a:off x="1502883" y="278112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C</a:t>
            </a:r>
            <a:endParaRPr b="1" sz="2100"/>
          </a:p>
        </p:txBody>
      </p:sp>
      <p:sp>
        <p:nvSpPr>
          <p:cNvPr id="534" name="Google Shape;534;p51"/>
          <p:cNvSpPr/>
          <p:nvPr/>
        </p:nvSpPr>
        <p:spPr>
          <a:xfrm rot="929536">
            <a:off x="1302183" y="235732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B</a:t>
            </a:r>
            <a:endParaRPr b="1" sz="2100"/>
          </a:p>
        </p:txBody>
      </p:sp>
      <p:sp>
        <p:nvSpPr>
          <p:cNvPr id="535" name="Google Shape;535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6" name="Google Shape;536;p51"/>
          <p:cNvSpPr txBox="1"/>
          <p:nvPr>
            <p:ph idx="1" type="body"/>
          </p:nvPr>
        </p:nvSpPr>
        <p:spPr>
          <a:xfrm>
            <a:off x="311700" y="1152475"/>
            <a:ext cx="8684100" cy="10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Players will add cards to the “bottom”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7" name="Google Shape;537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8" name="Google Shape;538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51"/>
          <p:cNvSpPr txBox="1"/>
          <p:nvPr/>
        </p:nvSpPr>
        <p:spPr>
          <a:xfrm>
            <a:off x="5270275" y="2716650"/>
            <a:ext cx="38334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[“B”, “C”, “W”]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cards.append(“W”)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warm up for the 2nd Milestone Project we will recreate the card game called “War”.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have a quick overview of the game.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52"/>
          <p:cNvSpPr/>
          <p:nvPr/>
        </p:nvSpPr>
        <p:spPr>
          <a:xfrm rot="929536">
            <a:off x="1502883" y="278112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C</a:t>
            </a:r>
            <a:endParaRPr b="1" sz="2100"/>
          </a:p>
        </p:txBody>
      </p:sp>
      <p:sp>
        <p:nvSpPr>
          <p:cNvPr id="545" name="Google Shape;545;p52"/>
          <p:cNvSpPr/>
          <p:nvPr/>
        </p:nvSpPr>
        <p:spPr>
          <a:xfrm rot="929536">
            <a:off x="1302183" y="235732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B</a:t>
            </a:r>
            <a:endParaRPr b="1" sz="2100"/>
          </a:p>
        </p:txBody>
      </p:sp>
      <p:sp>
        <p:nvSpPr>
          <p:cNvPr id="546" name="Google Shape;546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7" name="Google Shape;547;p52"/>
          <p:cNvSpPr txBox="1"/>
          <p:nvPr>
            <p:ph idx="1" type="body"/>
          </p:nvPr>
        </p:nvSpPr>
        <p:spPr>
          <a:xfrm>
            <a:off x="311700" y="1152475"/>
            <a:ext cx="8684100" cy="10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 adding multiple cards uses extend()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8" name="Google Shape;548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9" name="Google Shape;549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52"/>
          <p:cNvSpPr txBox="1"/>
          <p:nvPr/>
        </p:nvSpPr>
        <p:spPr>
          <a:xfrm>
            <a:off x="5554025" y="2716650"/>
            <a:ext cx="35316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cards = 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[ “B”, “C” ]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new = [ “X”, “Z” ]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1" name="Google Shape;551;p52"/>
          <p:cNvSpPr/>
          <p:nvPr/>
        </p:nvSpPr>
        <p:spPr>
          <a:xfrm rot="929536">
            <a:off x="3588708" y="3031974"/>
            <a:ext cx="953546" cy="1466892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Z</a:t>
            </a:r>
            <a:endParaRPr b="1" sz="2100"/>
          </a:p>
        </p:txBody>
      </p:sp>
      <p:sp>
        <p:nvSpPr>
          <p:cNvPr id="552" name="Google Shape;552;p52"/>
          <p:cNvSpPr/>
          <p:nvPr/>
        </p:nvSpPr>
        <p:spPr>
          <a:xfrm rot="929536">
            <a:off x="3264183" y="2628974"/>
            <a:ext cx="953546" cy="1466892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X</a:t>
            </a:r>
            <a:endParaRPr b="1" sz="2100"/>
          </a:p>
        </p:txBody>
      </p:sp>
      <p:cxnSp>
        <p:nvCxnSpPr>
          <p:cNvPr id="553" name="Google Shape;553;p52"/>
          <p:cNvCxnSpPr>
            <a:stCxn id="551" idx="2"/>
          </p:cNvCxnSpPr>
          <p:nvPr/>
        </p:nvCxnSpPr>
        <p:spPr>
          <a:xfrm flipH="1" rot="5400000">
            <a:off x="2701231" y="3303870"/>
            <a:ext cx="250800" cy="2085900"/>
          </a:xfrm>
          <a:prstGeom prst="curvedConnector4">
            <a:avLst>
              <a:gd fmla="val -164147" name="adj1"/>
              <a:gd fmla="val 88846" name="adj2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ransition spd="med"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53"/>
          <p:cNvSpPr/>
          <p:nvPr/>
        </p:nvSpPr>
        <p:spPr>
          <a:xfrm rot="929536">
            <a:off x="1463683" y="3134574"/>
            <a:ext cx="953546" cy="1466892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Z</a:t>
            </a:r>
            <a:endParaRPr b="1" sz="2100"/>
          </a:p>
        </p:txBody>
      </p:sp>
      <p:sp>
        <p:nvSpPr>
          <p:cNvPr id="559" name="Google Shape;559;p53"/>
          <p:cNvSpPr/>
          <p:nvPr/>
        </p:nvSpPr>
        <p:spPr>
          <a:xfrm rot="929536">
            <a:off x="1193508" y="2744774"/>
            <a:ext cx="953546" cy="1466892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X</a:t>
            </a:r>
            <a:endParaRPr b="1" sz="2100"/>
          </a:p>
        </p:txBody>
      </p:sp>
      <p:sp>
        <p:nvSpPr>
          <p:cNvPr id="560" name="Google Shape;560;p53"/>
          <p:cNvSpPr/>
          <p:nvPr/>
        </p:nvSpPr>
        <p:spPr>
          <a:xfrm rot="929536">
            <a:off x="935408" y="235852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C</a:t>
            </a:r>
            <a:endParaRPr b="1" sz="2100"/>
          </a:p>
        </p:txBody>
      </p:sp>
      <p:sp>
        <p:nvSpPr>
          <p:cNvPr id="561" name="Google Shape;561;p53"/>
          <p:cNvSpPr/>
          <p:nvPr/>
        </p:nvSpPr>
        <p:spPr>
          <a:xfrm rot="929536">
            <a:off x="734708" y="193472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B</a:t>
            </a:r>
            <a:endParaRPr b="1" sz="2100"/>
          </a:p>
        </p:txBody>
      </p:sp>
      <p:sp>
        <p:nvSpPr>
          <p:cNvPr id="562" name="Google Shape;562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3" name="Google Shape;563;p53"/>
          <p:cNvSpPr txBox="1"/>
          <p:nvPr>
            <p:ph idx="1" type="body"/>
          </p:nvPr>
        </p:nvSpPr>
        <p:spPr>
          <a:xfrm>
            <a:off x="311700" y="1152475"/>
            <a:ext cx="8684100" cy="10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 adding multiple cards uses extend()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4" name="Google Shape;564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5" name="Google Shape;565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Google Shape;566;p53"/>
          <p:cNvSpPr txBox="1"/>
          <p:nvPr/>
        </p:nvSpPr>
        <p:spPr>
          <a:xfrm>
            <a:off x="5270275" y="2716650"/>
            <a:ext cx="38739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cards = [ “B”, “C” ]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new = [ “X”, “Z” ]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cards.extend(new)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med"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54"/>
          <p:cNvSpPr/>
          <p:nvPr/>
        </p:nvSpPr>
        <p:spPr>
          <a:xfrm rot="929536">
            <a:off x="1463683" y="3134574"/>
            <a:ext cx="953546" cy="1466892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Z</a:t>
            </a:r>
            <a:endParaRPr b="1" sz="2100"/>
          </a:p>
        </p:txBody>
      </p:sp>
      <p:sp>
        <p:nvSpPr>
          <p:cNvPr id="572" name="Google Shape;572;p54"/>
          <p:cNvSpPr/>
          <p:nvPr/>
        </p:nvSpPr>
        <p:spPr>
          <a:xfrm rot="929536">
            <a:off x="1193508" y="2744774"/>
            <a:ext cx="953546" cy="1466892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X</a:t>
            </a:r>
            <a:endParaRPr b="1" sz="2100"/>
          </a:p>
        </p:txBody>
      </p:sp>
      <p:sp>
        <p:nvSpPr>
          <p:cNvPr id="573" name="Google Shape;573;p54"/>
          <p:cNvSpPr/>
          <p:nvPr/>
        </p:nvSpPr>
        <p:spPr>
          <a:xfrm rot="929536">
            <a:off x="935408" y="235852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C</a:t>
            </a:r>
            <a:endParaRPr b="1" sz="2100"/>
          </a:p>
        </p:txBody>
      </p:sp>
      <p:sp>
        <p:nvSpPr>
          <p:cNvPr id="574" name="Google Shape;574;p54"/>
          <p:cNvSpPr/>
          <p:nvPr/>
        </p:nvSpPr>
        <p:spPr>
          <a:xfrm rot="929536">
            <a:off x="734708" y="193472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B</a:t>
            </a:r>
            <a:endParaRPr b="1" sz="2100"/>
          </a:p>
        </p:txBody>
      </p:sp>
      <p:sp>
        <p:nvSpPr>
          <p:cNvPr id="575" name="Google Shape;575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6" name="Google Shape;576;p54"/>
          <p:cNvSpPr txBox="1"/>
          <p:nvPr>
            <p:ph idx="1" type="body"/>
          </p:nvPr>
        </p:nvSpPr>
        <p:spPr>
          <a:xfrm>
            <a:off x="311700" y="1152475"/>
            <a:ext cx="8684100" cy="10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 adding multiple cards uses extend()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7" name="Google Shape;577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8" name="Google Shape;578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Google Shape;579;p54"/>
          <p:cNvSpPr txBox="1"/>
          <p:nvPr/>
        </p:nvSpPr>
        <p:spPr>
          <a:xfrm>
            <a:off x="4048025" y="2716650"/>
            <a:ext cx="50961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cards = [ “B”, “C” ,“X”, “Z” ]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cards.extend(new)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med"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55"/>
          <p:cNvSpPr/>
          <p:nvPr/>
        </p:nvSpPr>
        <p:spPr>
          <a:xfrm rot="929536">
            <a:off x="1463683" y="3134574"/>
            <a:ext cx="953546" cy="1466892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Z</a:t>
            </a:r>
            <a:endParaRPr b="1" sz="2100"/>
          </a:p>
        </p:txBody>
      </p:sp>
      <p:sp>
        <p:nvSpPr>
          <p:cNvPr id="585" name="Google Shape;585;p55"/>
          <p:cNvSpPr/>
          <p:nvPr/>
        </p:nvSpPr>
        <p:spPr>
          <a:xfrm rot="929536">
            <a:off x="1193508" y="2744774"/>
            <a:ext cx="953546" cy="1466892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X</a:t>
            </a:r>
            <a:endParaRPr b="1" sz="2100"/>
          </a:p>
        </p:txBody>
      </p:sp>
      <p:sp>
        <p:nvSpPr>
          <p:cNvPr id="586" name="Google Shape;586;p55"/>
          <p:cNvSpPr/>
          <p:nvPr/>
        </p:nvSpPr>
        <p:spPr>
          <a:xfrm rot="929536">
            <a:off x="935408" y="235852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C</a:t>
            </a:r>
            <a:endParaRPr b="1" sz="2100"/>
          </a:p>
        </p:txBody>
      </p:sp>
      <p:sp>
        <p:nvSpPr>
          <p:cNvPr id="587" name="Google Shape;587;p55"/>
          <p:cNvSpPr/>
          <p:nvPr/>
        </p:nvSpPr>
        <p:spPr>
          <a:xfrm rot="929536">
            <a:off x="734708" y="193472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B</a:t>
            </a:r>
            <a:endParaRPr b="1" sz="2100"/>
          </a:p>
        </p:txBody>
      </p:sp>
      <p:sp>
        <p:nvSpPr>
          <p:cNvPr id="588" name="Google Shape;588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9" name="Google Shape;589;p55"/>
          <p:cNvSpPr txBox="1"/>
          <p:nvPr>
            <p:ph idx="1" type="body"/>
          </p:nvPr>
        </p:nvSpPr>
        <p:spPr>
          <a:xfrm>
            <a:off x="311700" y="1152475"/>
            <a:ext cx="8684100" cy="10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Don’t use append()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lists become nested!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0" name="Google Shape;590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1" name="Google Shape;591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92" name="Google Shape;592;p55"/>
          <p:cNvSpPr txBox="1"/>
          <p:nvPr/>
        </p:nvSpPr>
        <p:spPr>
          <a:xfrm>
            <a:off x="3848950" y="2716650"/>
            <a:ext cx="52953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cards = [ “B”, “C” ,[“X”, “Z”] ]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cards.</a:t>
            </a:r>
            <a:r>
              <a:rPr b="1" lang="en" sz="30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append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(new)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med"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56"/>
          <p:cNvSpPr/>
          <p:nvPr/>
        </p:nvSpPr>
        <p:spPr>
          <a:xfrm rot="929536">
            <a:off x="1463683" y="3134574"/>
            <a:ext cx="953546" cy="1466892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Z</a:t>
            </a:r>
            <a:endParaRPr b="1" sz="2100"/>
          </a:p>
        </p:txBody>
      </p:sp>
      <p:sp>
        <p:nvSpPr>
          <p:cNvPr id="598" name="Google Shape;598;p56"/>
          <p:cNvSpPr/>
          <p:nvPr/>
        </p:nvSpPr>
        <p:spPr>
          <a:xfrm rot="929536">
            <a:off x="1193508" y="2744774"/>
            <a:ext cx="953546" cy="1466892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X</a:t>
            </a:r>
            <a:endParaRPr b="1" sz="2100"/>
          </a:p>
        </p:txBody>
      </p:sp>
      <p:sp>
        <p:nvSpPr>
          <p:cNvPr id="599" name="Google Shape;599;p56"/>
          <p:cNvSpPr/>
          <p:nvPr/>
        </p:nvSpPr>
        <p:spPr>
          <a:xfrm rot="929536">
            <a:off x="935408" y="235852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C</a:t>
            </a:r>
            <a:endParaRPr b="1" sz="2100"/>
          </a:p>
        </p:txBody>
      </p:sp>
      <p:sp>
        <p:nvSpPr>
          <p:cNvPr id="600" name="Google Shape;600;p56"/>
          <p:cNvSpPr/>
          <p:nvPr/>
        </p:nvSpPr>
        <p:spPr>
          <a:xfrm rot="929536">
            <a:off x="734708" y="193472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B</a:t>
            </a:r>
            <a:endParaRPr b="1" sz="2100"/>
          </a:p>
        </p:txBody>
      </p:sp>
      <p:sp>
        <p:nvSpPr>
          <p:cNvPr id="601" name="Google Shape;601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2" name="Google Shape;602;p56"/>
          <p:cNvSpPr txBox="1"/>
          <p:nvPr>
            <p:ph idx="1" type="body"/>
          </p:nvPr>
        </p:nvSpPr>
        <p:spPr>
          <a:xfrm>
            <a:off x="311700" y="1152475"/>
            <a:ext cx="8684100" cy="10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Don’t use append() or lists become nested!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3" name="Google Shape;603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4" name="Google Shape;604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Google Shape;605;p56"/>
          <p:cNvSpPr txBox="1"/>
          <p:nvPr/>
        </p:nvSpPr>
        <p:spPr>
          <a:xfrm>
            <a:off x="3848950" y="2716650"/>
            <a:ext cx="52953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cards = [ “B”, “C” ,[“X”, “Z”] ]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cards.append(new)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6" name="Google Shape;606;p56"/>
          <p:cNvSpPr/>
          <p:nvPr/>
        </p:nvSpPr>
        <p:spPr>
          <a:xfrm>
            <a:off x="5062575" y="1965925"/>
            <a:ext cx="3024600" cy="3024600"/>
          </a:xfrm>
          <a:prstGeom prst="noSmoking">
            <a:avLst>
              <a:gd fmla="val 18750" name="adj"/>
            </a:avLst>
          </a:prstGeom>
          <a:solidFill>
            <a:srgbClr val="FF2C2C">
              <a:alpha val="40450"/>
            </a:srgbClr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5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2" name="Google Shape;612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3" name="Google Shape;613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5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Game Logic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9" name="Google Shape;619;p5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</a:t>
            </a:r>
            <a:endParaRPr/>
          </a:p>
        </p:txBody>
      </p:sp>
      <p:pic>
        <p:nvPicPr>
          <p:cNvPr descr="watermark.jpg" id="620" name="Google Shape;620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1" name="Google Shape;621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7" name="Google Shape;627;p5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the overall logic is often the hardest part of a project like this!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important to note, that we planned the classes around the upcoming logic, so in a real-world situation, you often think of both the logic and class structures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simultaneously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28" name="Google Shape;628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9" name="Google Shape;629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5" name="Google Shape;635;p6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outline our logic for the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6" name="Google Shape;636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37" name="Google Shape;637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3" name="Google Shape;643;p6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outline our logic for the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4" name="Google Shape;644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5" name="Google Shape;645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46" name="Google Shape;646;p61"/>
          <p:cNvSpPr/>
          <p:nvPr/>
        </p:nvSpPr>
        <p:spPr>
          <a:xfrm>
            <a:off x="1530850" y="187502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One</a:t>
            </a:r>
            <a:endParaRPr/>
          </a:p>
        </p:txBody>
      </p:sp>
      <p:sp>
        <p:nvSpPr>
          <p:cNvPr id="647" name="Google Shape;647;p61"/>
          <p:cNvSpPr/>
          <p:nvPr/>
        </p:nvSpPr>
        <p:spPr>
          <a:xfrm>
            <a:off x="1530850" y="234207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Two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warm up for the 2nd Milestone Project we will recreate the card game called “War”.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have a quick overview of the game.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wikipedia.org/wiki/War_(card_game)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3" name="Google Shape;653;p6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outline our logic for the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54" name="Google Shape;654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5" name="Google Shape;655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56" name="Google Shape;656;p62"/>
          <p:cNvSpPr/>
          <p:nvPr/>
        </p:nvSpPr>
        <p:spPr>
          <a:xfrm>
            <a:off x="1530850" y="187502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One</a:t>
            </a:r>
            <a:endParaRPr/>
          </a:p>
        </p:txBody>
      </p:sp>
      <p:sp>
        <p:nvSpPr>
          <p:cNvPr id="657" name="Google Shape;657;p62"/>
          <p:cNvSpPr/>
          <p:nvPr/>
        </p:nvSpPr>
        <p:spPr>
          <a:xfrm>
            <a:off x="1530850" y="234207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Two</a:t>
            </a:r>
            <a:endParaRPr/>
          </a:p>
        </p:txBody>
      </p:sp>
      <p:sp>
        <p:nvSpPr>
          <p:cNvPr id="658" name="Google Shape;658;p62"/>
          <p:cNvSpPr/>
          <p:nvPr/>
        </p:nvSpPr>
        <p:spPr>
          <a:xfrm>
            <a:off x="4340175" y="2077100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Deck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4" name="Google Shape;664;p6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outline our logic for the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5" name="Google Shape;665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6" name="Google Shape;666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67" name="Google Shape;667;p63"/>
          <p:cNvSpPr/>
          <p:nvPr/>
        </p:nvSpPr>
        <p:spPr>
          <a:xfrm>
            <a:off x="1530850" y="187502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One</a:t>
            </a:r>
            <a:endParaRPr/>
          </a:p>
        </p:txBody>
      </p:sp>
      <p:sp>
        <p:nvSpPr>
          <p:cNvPr id="668" name="Google Shape;668;p63"/>
          <p:cNvSpPr/>
          <p:nvPr/>
        </p:nvSpPr>
        <p:spPr>
          <a:xfrm>
            <a:off x="1530850" y="234207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Two</a:t>
            </a:r>
            <a:endParaRPr/>
          </a:p>
        </p:txBody>
      </p:sp>
      <p:sp>
        <p:nvSpPr>
          <p:cNvPr id="669" name="Google Shape;669;p63"/>
          <p:cNvSpPr/>
          <p:nvPr/>
        </p:nvSpPr>
        <p:spPr>
          <a:xfrm>
            <a:off x="4340175" y="2077100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Shuffle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5" name="Google Shape;675;p6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outline our logic for the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76" name="Google Shape;676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77" name="Google Shape;677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78" name="Google Shape;678;p64"/>
          <p:cNvSpPr/>
          <p:nvPr/>
        </p:nvSpPr>
        <p:spPr>
          <a:xfrm>
            <a:off x="1530850" y="187502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One</a:t>
            </a:r>
            <a:endParaRPr/>
          </a:p>
        </p:txBody>
      </p:sp>
      <p:sp>
        <p:nvSpPr>
          <p:cNvPr id="679" name="Google Shape;679;p64"/>
          <p:cNvSpPr/>
          <p:nvPr/>
        </p:nvSpPr>
        <p:spPr>
          <a:xfrm>
            <a:off x="1530850" y="234207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Two</a:t>
            </a:r>
            <a:endParaRPr/>
          </a:p>
        </p:txBody>
      </p:sp>
      <p:sp>
        <p:nvSpPr>
          <p:cNvPr id="680" name="Google Shape;680;p64"/>
          <p:cNvSpPr/>
          <p:nvPr/>
        </p:nvSpPr>
        <p:spPr>
          <a:xfrm>
            <a:off x="4340175" y="2077100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</a:t>
            </a:r>
            <a:endParaRPr/>
          </a:p>
        </p:txBody>
      </p:sp>
      <p:cxnSp>
        <p:nvCxnSpPr>
          <p:cNvPr id="681" name="Google Shape;681;p64"/>
          <p:cNvCxnSpPr>
            <a:stCxn id="680" idx="1"/>
            <a:endCxn id="678" idx="3"/>
          </p:cNvCxnSpPr>
          <p:nvPr/>
        </p:nvCxnSpPr>
        <p:spPr>
          <a:xfrm rot="10800000">
            <a:off x="2725275" y="2061050"/>
            <a:ext cx="1614900" cy="202200"/>
          </a:xfrm>
          <a:prstGeom prst="curvedConnector3">
            <a:avLst>
              <a:gd fmla="val 50004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2" name="Google Shape;682;p64"/>
          <p:cNvCxnSpPr>
            <a:stCxn id="680" idx="1"/>
            <a:endCxn id="679" idx="3"/>
          </p:cNvCxnSpPr>
          <p:nvPr/>
        </p:nvCxnSpPr>
        <p:spPr>
          <a:xfrm flipH="1">
            <a:off x="2725275" y="2263250"/>
            <a:ext cx="1614900" cy="264900"/>
          </a:xfrm>
          <a:prstGeom prst="curvedConnector3">
            <a:avLst>
              <a:gd fmla="val 50004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8" name="Google Shape;688;p6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outline our logic for the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89" name="Google Shape;689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90" name="Google Shape;690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91" name="Google Shape;691;p65"/>
          <p:cNvSpPr/>
          <p:nvPr/>
        </p:nvSpPr>
        <p:spPr>
          <a:xfrm>
            <a:off x="1530850" y="187502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One</a:t>
            </a:r>
            <a:endParaRPr/>
          </a:p>
        </p:txBody>
      </p:sp>
      <p:sp>
        <p:nvSpPr>
          <p:cNvPr id="692" name="Google Shape;692;p65"/>
          <p:cNvSpPr/>
          <p:nvPr/>
        </p:nvSpPr>
        <p:spPr>
          <a:xfrm>
            <a:off x="1530850" y="234207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Two</a:t>
            </a:r>
            <a:endParaRPr/>
          </a:p>
        </p:txBody>
      </p:sp>
      <p:sp>
        <p:nvSpPr>
          <p:cNvPr id="693" name="Google Shape;693;p65"/>
          <p:cNvSpPr/>
          <p:nvPr/>
        </p:nvSpPr>
        <p:spPr>
          <a:xfrm>
            <a:off x="2725150" y="18750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65"/>
          <p:cNvSpPr/>
          <p:nvPr/>
        </p:nvSpPr>
        <p:spPr>
          <a:xfrm>
            <a:off x="2725150" y="234207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65"/>
          <p:cNvSpPr/>
          <p:nvPr/>
        </p:nvSpPr>
        <p:spPr>
          <a:xfrm>
            <a:off x="2864700" y="1757750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65"/>
          <p:cNvSpPr/>
          <p:nvPr/>
        </p:nvSpPr>
        <p:spPr>
          <a:xfrm>
            <a:off x="2972150" y="1667850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65"/>
          <p:cNvSpPr/>
          <p:nvPr/>
        </p:nvSpPr>
        <p:spPr>
          <a:xfrm>
            <a:off x="2864700" y="24431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65"/>
          <p:cNvSpPr/>
          <p:nvPr/>
        </p:nvSpPr>
        <p:spPr>
          <a:xfrm>
            <a:off x="2972150" y="2545850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4" name="Google Shape;704;p6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outline our logic for the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5" name="Google Shape;705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06" name="Google Shape;706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07" name="Google Shape;707;p66"/>
          <p:cNvSpPr/>
          <p:nvPr/>
        </p:nvSpPr>
        <p:spPr>
          <a:xfrm>
            <a:off x="1530850" y="187502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One</a:t>
            </a:r>
            <a:endParaRPr/>
          </a:p>
        </p:txBody>
      </p:sp>
      <p:sp>
        <p:nvSpPr>
          <p:cNvPr id="708" name="Google Shape;708;p66"/>
          <p:cNvSpPr/>
          <p:nvPr/>
        </p:nvSpPr>
        <p:spPr>
          <a:xfrm>
            <a:off x="1530850" y="234207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Two</a:t>
            </a:r>
            <a:endParaRPr/>
          </a:p>
        </p:txBody>
      </p:sp>
      <p:sp>
        <p:nvSpPr>
          <p:cNvPr id="709" name="Google Shape;709;p66"/>
          <p:cNvSpPr/>
          <p:nvPr/>
        </p:nvSpPr>
        <p:spPr>
          <a:xfrm>
            <a:off x="2725150" y="18750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66"/>
          <p:cNvSpPr/>
          <p:nvPr/>
        </p:nvSpPr>
        <p:spPr>
          <a:xfrm>
            <a:off x="2725150" y="234207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66"/>
          <p:cNvSpPr/>
          <p:nvPr/>
        </p:nvSpPr>
        <p:spPr>
          <a:xfrm>
            <a:off x="3068650" y="18750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66"/>
          <p:cNvSpPr/>
          <p:nvPr/>
        </p:nvSpPr>
        <p:spPr>
          <a:xfrm>
            <a:off x="3412150" y="18750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66"/>
          <p:cNvSpPr/>
          <p:nvPr/>
        </p:nvSpPr>
        <p:spPr>
          <a:xfrm>
            <a:off x="3068650" y="234207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66"/>
          <p:cNvSpPr/>
          <p:nvPr/>
        </p:nvSpPr>
        <p:spPr>
          <a:xfrm>
            <a:off x="3412150" y="234207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66"/>
          <p:cNvSpPr/>
          <p:nvPr/>
        </p:nvSpPr>
        <p:spPr>
          <a:xfrm>
            <a:off x="4340175" y="2077100"/>
            <a:ext cx="1194300" cy="4659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Check for 0 Cards</a:t>
            </a:r>
            <a:endParaRPr b="1"/>
          </a:p>
        </p:txBody>
      </p:sp>
      <p:cxnSp>
        <p:nvCxnSpPr>
          <p:cNvPr id="716" name="Google Shape;716;p66"/>
          <p:cNvCxnSpPr>
            <a:stCxn id="715" idx="1"/>
            <a:endCxn id="712" idx="3"/>
          </p:cNvCxnSpPr>
          <p:nvPr/>
        </p:nvCxnSpPr>
        <p:spPr>
          <a:xfrm rot="10800000">
            <a:off x="3755775" y="2061050"/>
            <a:ext cx="584400" cy="249000"/>
          </a:xfrm>
          <a:prstGeom prst="curvedConnector3">
            <a:avLst>
              <a:gd fmla="val 50011" name="adj1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717" name="Google Shape;717;p66"/>
          <p:cNvCxnSpPr>
            <a:stCxn id="715" idx="1"/>
            <a:endCxn id="714" idx="3"/>
          </p:cNvCxnSpPr>
          <p:nvPr/>
        </p:nvCxnSpPr>
        <p:spPr>
          <a:xfrm flipH="1">
            <a:off x="3755775" y="2310050"/>
            <a:ext cx="584400" cy="218100"/>
          </a:xfrm>
          <a:prstGeom prst="curvedConnector3">
            <a:avLst>
              <a:gd fmla="val 50011" name="adj1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3" name="Google Shape;723;p6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outline our logic for the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4" name="Google Shape;724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5" name="Google Shape;725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26" name="Google Shape;726;p67"/>
          <p:cNvSpPr/>
          <p:nvPr/>
        </p:nvSpPr>
        <p:spPr>
          <a:xfrm>
            <a:off x="1530850" y="187502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One</a:t>
            </a:r>
            <a:endParaRPr/>
          </a:p>
        </p:txBody>
      </p:sp>
      <p:sp>
        <p:nvSpPr>
          <p:cNvPr id="727" name="Google Shape;727;p67"/>
          <p:cNvSpPr/>
          <p:nvPr/>
        </p:nvSpPr>
        <p:spPr>
          <a:xfrm>
            <a:off x="1530850" y="234207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Two</a:t>
            </a:r>
            <a:endParaRPr/>
          </a:p>
        </p:txBody>
      </p:sp>
      <p:sp>
        <p:nvSpPr>
          <p:cNvPr id="728" name="Google Shape;728;p67"/>
          <p:cNvSpPr/>
          <p:nvPr/>
        </p:nvSpPr>
        <p:spPr>
          <a:xfrm>
            <a:off x="2725150" y="18750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67"/>
          <p:cNvSpPr/>
          <p:nvPr/>
        </p:nvSpPr>
        <p:spPr>
          <a:xfrm>
            <a:off x="2725150" y="234207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67"/>
          <p:cNvSpPr/>
          <p:nvPr/>
        </p:nvSpPr>
        <p:spPr>
          <a:xfrm>
            <a:off x="3068650" y="18750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67"/>
          <p:cNvSpPr/>
          <p:nvPr/>
        </p:nvSpPr>
        <p:spPr>
          <a:xfrm>
            <a:off x="3412150" y="18750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67"/>
          <p:cNvSpPr/>
          <p:nvPr/>
        </p:nvSpPr>
        <p:spPr>
          <a:xfrm>
            <a:off x="3068650" y="234207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67"/>
          <p:cNvSpPr/>
          <p:nvPr/>
        </p:nvSpPr>
        <p:spPr>
          <a:xfrm>
            <a:off x="3412150" y="234207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67"/>
          <p:cNvSpPr/>
          <p:nvPr/>
        </p:nvSpPr>
        <p:spPr>
          <a:xfrm>
            <a:off x="4340175" y="2077100"/>
            <a:ext cx="1194300" cy="4659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game_on = True</a:t>
            </a:r>
            <a:endParaRPr b="1"/>
          </a:p>
        </p:txBody>
      </p:sp>
      <p:cxnSp>
        <p:nvCxnSpPr>
          <p:cNvPr id="735" name="Google Shape;735;p67"/>
          <p:cNvCxnSpPr>
            <a:stCxn id="734" idx="1"/>
            <a:endCxn id="731" idx="3"/>
          </p:cNvCxnSpPr>
          <p:nvPr/>
        </p:nvCxnSpPr>
        <p:spPr>
          <a:xfrm rot="10800000">
            <a:off x="3755775" y="2061050"/>
            <a:ext cx="584400" cy="249000"/>
          </a:xfrm>
          <a:prstGeom prst="curvedConnector3">
            <a:avLst>
              <a:gd fmla="val 50011" name="adj1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736" name="Google Shape;736;p67"/>
          <p:cNvCxnSpPr>
            <a:stCxn id="734" idx="1"/>
            <a:endCxn id="733" idx="3"/>
          </p:cNvCxnSpPr>
          <p:nvPr/>
        </p:nvCxnSpPr>
        <p:spPr>
          <a:xfrm flipH="1">
            <a:off x="3755775" y="2310050"/>
            <a:ext cx="584400" cy="218100"/>
          </a:xfrm>
          <a:prstGeom prst="curvedConnector3">
            <a:avLst>
              <a:gd fmla="val 50011" name="adj1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68"/>
          <p:cNvSpPr/>
          <p:nvPr/>
        </p:nvSpPr>
        <p:spPr>
          <a:xfrm>
            <a:off x="5208425" y="1922975"/>
            <a:ext cx="3199800" cy="3079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742" name="Google Shape;742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3" name="Google Shape;743;p6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outline our logic for the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44" name="Google Shape;744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45" name="Google Shape;745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46" name="Google Shape;746;p68"/>
          <p:cNvSpPr/>
          <p:nvPr/>
        </p:nvSpPr>
        <p:spPr>
          <a:xfrm>
            <a:off x="1530850" y="187502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One</a:t>
            </a:r>
            <a:endParaRPr/>
          </a:p>
        </p:txBody>
      </p:sp>
      <p:sp>
        <p:nvSpPr>
          <p:cNvPr id="747" name="Google Shape;747;p68"/>
          <p:cNvSpPr/>
          <p:nvPr/>
        </p:nvSpPr>
        <p:spPr>
          <a:xfrm>
            <a:off x="1530850" y="234207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Two</a:t>
            </a:r>
            <a:endParaRPr/>
          </a:p>
        </p:txBody>
      </p:sp>
      <p:sp>
        <p:nvSpPr>
          <p:cNvPr id="748" name="Google Shape;748;p68"/>
          <p:cNvSpPr txBox="1"/>
          <p:nvPr/>
        </p:nvSpPr>
        <p:spPr>
          <a:xfrm>
            <a:off x="5614825" y="187502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while game_on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9" name="Google Shape;749;p68"/>
          <p:cNvSpPr/>
          <p:nvPr/>
        </p:nvSpPr>
        <p:spPr>
          <a:xfrm>
            <a:off x="2725150" y="18750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68"/>
          <p:cNvSpPr/>
          <p:nvPr/>
        </p:nvSpPr>
        <p:spPr>
          <a:xfrm>
            <a:off x="2725150" y="234207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68"/>
          <p:cNvSpPr/>
          <p:nvPr/>
        </p:nvSpPr>
        <p:spPr>
          <a:xfrm>
            <a:off x="2864700" y="1757750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68"/>
          <p:cNvSpPr/>
          <p:nvPr/>
        </p:nvSpPr>
        <p:spPr>
          <a:xfrm>
            <a:off x="2972150" y="1667850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68"/>
          <p:cNvSpPr/>
          <p:nvPr/>
        </p:nvSpPr>
        <p:spPr>
          <a:xfrm>
            <a:off x="2864700" y="24431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68"/>
          <p:cNvSpPr/>
          <p:nvPr/>
        </p:nvSpPr>
        <p:spPr>
          <a:xfrm>
            <a:off x="2972150" y="2545850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69"/>
          <p:cNvSpPr/>
          <p:nvPr/>
        </p:nvSpPr>
        <p:spPr>
          <a:xfrm>
            <a:off x="5208425" y="1922975"/>
            <a:ext cx="3199800" cy="3079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760" name="Google Shape;760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1" name="Google Shape;761;p6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outline our logic for the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62" name="Google Shape;762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63" name="Google Shape;763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64" name="Google Shape;764;p69"/>
          <p:cNvSpPr/>
          <p:nvPr/>
        </p:nvSpPr>
        <p:spPr>
          <a:xfrm>
            <a:off x="1530850" y="187502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One</a:t>
            </a:r>
            <a:endParaRPr/>
          </a:p>
        </p:txBody>
      </p:sp>
      <p:sp>
        <p:nvSpPr>
          <p:cNvPr id="765" name="Google Shape;765;p69"/>
          <p:cNvSpPr/>
          <p:nvPr/>
        </p:nvSpPr>
        <p:spPr>
          <a:xfrm>
            <a:off x="1530850" y="234207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Two</a:t>
            </a:r>
            <a:endParaRPr/>
          </a:p>
        </p:txBody>
      </p:sp>
      <p:sp>
        <p:nvSpPr>
          <p:cNvPr id="766" name="Google Shape;766;p69"/>
          <p:cNvSpPr/>
          <p:nvPr/>
        </p:nvSpPr>
        <p:spPr>
          <a:xfrm>
            <a:off x="6064200" y="246407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69"/>
          <p:cNvSpPr/>
          <p:nvPr/>
        </p:nvSpPr>
        <p:spPr>
          <a:xfrm>
            <a:off x="7220000" y="246407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69"/>
          <p:cNvSpPr txBox="1"/>
          <p:nvPr/>
        </p:nvSpPr>
        <p:spPr>
          <a:xfrm>
            <a:off x="5614825" y="187502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while game_on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9" name="Google Shape;769;p69"/>
          <p:cNvSpPr/>
          <p:nvPr/>
        </p:nvSpPr>
        <p:spPr>
          <a:xfrm>
            <a:off x="2725150" y="18750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69"/>
          <p:cNvSpPr/>
          <p:nvPr/>
        </p:nvSpPr>
        <p:spPr>
          <a:xfrm>
            <a:off x="2725150" y="234207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69"/>
          <p:cNvSpPr/>
          <p:nvPr/>
        </p:nvSpPr>
        <p:spPr>
          <a:xfrm>
            <a:off x="2864700" y="1757750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69"/>
          <p:cNvSpPr/>
          <p:nvPr/>
        </p:nvSpPr>
        <p:spPr>
          <a:xfrm>
            <a:off x="2972150" y="1667850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69"/>
          <p:cNvSpPr/>
          <p:nvPr/>
        </p:nvSpPr>
        <p:spPr>
          <a:xfrm>
            <a:off x="2864700" y="24431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69"/>
          <p:cNvSpPr/>
          <p:nvPr/>
        </p:nvSpPr>
        <p:spPr>
          <a:xfrm>
            <a:off x="2972150" y="2545850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75" name="Google Shape;775;p69"/>
          <p:cNvCxnSpPr>
            <a:stCxn id="772" idx="3"/>
            <a:endCxn id="766" idx="1"/>
          </p:cNvCxnSpPr>
          <p:nvPr/>
        </p:nvCxnSpPr>
        <p:spPr>
          <a:xfrm>
            <a:off x="3315650" y="1854000"/>
            <a:ext cx="2748600" cy="796200"/>
          </a:xfrm>
          <a:prstGeom prst="curvedConnector3">
            <a:avLst>
              <a:gd fmla="val 4999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6" name="Google Shape;776;p69"/>
          <p:cNvCxnSpPr>
            <a:stCxn id="774" idx="3"/>
            <a:endCxn id="767" idx="2"/>
          </p:cNvCxnSpPr>
          <p:nvPr/>
        </p:nvCxnSpPr>
        <p:spPr>
          <a:xfrm>
            <a:off x="3315650" y="2732000"/>
            <a:ext cx="4076100" cy="104400"/>
          </a:xfrm>
          <a:prstGeom prst="curvedConnector4">
            <a:avLst>
              <a:gd fmla="val 30886" name="adj1"/>
              <a:gd fmla="val 495402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70"/>
          <p:cNvSpPr/>
          <p:nvPr/>
        </p:nvSpPr>
        <p:spPr>
          <a:xfrm>
            <a:off x="5208425" y="1922975"/>
            <a:ext cx="3199800" cy="3079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782" name="Google Shape;782;p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3" name="Google Shape;783;p7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outline our logic for the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4" name="Google Shape;784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85" name="Google Shape;785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86" name="Google Shape;786;p70"/>
          <p:cNvSpPr/>
          <p:nvPr/>
        </p:nvSpPr>
        <p:spPr>
          <a:xfrm>
            <a:off x="1530850" y="187502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One</a:t>
            </a:r>
            <a:endParaRPr/>
          </a:p>
        </p:txBody>
      </p:sp>
      <p:sp>
        <p:nvSpPr>
          <p:cNvPr id="787" name="Google Shape;787;p70"/>
          <p:cNvSpPr/>
          <p:nvPr/>
        </p:nvSpPr>
        <p:spPr>
          <a:xfrm>
            <a:off x="1530850" y="234207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Two</a:t>
            </a:r>
            <a:endParaRPr/>
          </a:p>
        </p:txBody>
      </p:sp>
      <p:sp>
        <p:nvSpPr>
          <p:cNvPr id="788" name="Google Shape;788;p70"/>
          <p:cNvSpPr/>
          <p:nvPr/>
        </p:nvSpPr>
        <p:spPr>
          <a:xfrm>
            <a:off x="6064200" y="246407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70"/>
          <p:cNvSpPr/>
          <p:nvPr/>
        </p:nvSpPr>
        <p:spPr>
          <a:xfrm>
            <a:off x="7220000" y="246407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70"/>
          <p:cNvSpPr txBox="1"/>
          <p:nvPr/>
        </p:nvSpPr>
        <p:spPr>
          <a:xfrm>
            <a:off x="6227225" y="2412675"/>
            <a:ext cx="11622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Montserrat"/>
                <a:ea typeface="Montserrat"/>
                <a:cs typeface="Montserrat"/>
                <a:sym typeface="Montserrat"/>
              </a:rPr>
              <a:t>&lt;</a:t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1" name="Google Shape;791;p70"/>
          <p:cNvSpPr txBox="1"/>
          <p:nvPr/>
        </p:nvSpPr>
        <p:spPr>
          <a:xfrm>
            <a:off x="5614825" y="187502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while game_on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2" name="Google Shape;792;p70"/>
          <p:cNvSpPr/>
          <p:nvPr/>
        </p:nvSpPr>
        <p:spPr>
          <a:xfrm>
            <a:off x="2725150" y="18750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70"/>
          <p:cNvSpPr/>
          <p:nvPr/>
        </p:nvSpPr>
        <p:spPr>
          <a:xfrm>
            <a:off x="2725150" y="234207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70"/>
          <p:cNvSpPr/>
          <p:nvPr/>
        </p:nvSpPr>
        <p:spPr>
          <a:xfrm>
            <a:off x="2864700" y="1757750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70"/>
          <p:cNvSpPr/>
          <p:nvPr/>
        </p:nvSpPr>
        <p:spPr>
          <a:xfrm>
            <a:off x="2972150" y="1667850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70"/>
          <p:cNvSpPr/>
          <p:nvPr/>
        </p:nvSpPr>
        <p:spPr>
          <a:xfrm>
            <a:off x="2864700" y="24431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70"/>
          <p:cNvSpPr/>
          <p:nvPr/>
        </p:nvSpPr>
        <p:spPr>
          <a:xfrm>
            <a:off x="2972150" y="2545850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71"/>
          <p:cNvSpPr/>
          <p:nvPr/>
        </p:nvSpPr>
        <p:spPr>
          <a:xfrm>
            <a:off x="5208425" y="1922975"/>
            <a:ext cx="3199800" cy="3079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803" name="Google Shape;803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4" name="Google Shape;804;p7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outline our logic for the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5" name="Google Shape;805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6" name="Google Shape;806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07" name="Google Shape;807;p71"/>
          <p:cNvSpPr/>
          <p:nvPr/>
        </p:nvSpPr>
        <p:spPr>
          <a:xfrm>
            <a:off x="1530850" y="187502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One</a:t>
            </a:r>
            <a:endParaRPr/>
          </a:p>
        </p:txBody>
      </p:sp>
      <p:sp>
        <p:nvSpPr>
          <p:cNvPr id="808" name="Google Shape;808;p71"/>
          <p:cNvSpPr/>
          <p:nvPr/>
        </p:nvSpPr>
        <p:spPr>
          <a:xfrm>
            <a:off x="1530850" y="234207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Two</a:t>
            </a:r>
            <a:endParaRPr/>
          </a:p>
        </p:txBody>
      </p:sp>
      <p:sp>
        <p:nvSpPr>
          <p:cNvPr id="809" name="Google Shape;809;p71"/>
          <p:cNvSpPr txBox="1"/>
          <p:nvPr/>
        </p:nvSpPr>
        <p:spPr>
          <a:xfrm>
            <a:off x="5614825" y="187502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while game_on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0" name="Google Shape;810;p71"/>
          <p:cNvSpPr/>
          <p:nvPr/>
        </p:nvSpPr>
        <p:spPr>
          <a:xfrm>
            <a:off x="2725150" y="18750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71"/>
          <p:cNvSpPr/>
          <p:nvPr/>
        </p:nvSpPr>
        <p:spPr>
          <a:xfrm>
            <a:off x="2725150" y="234207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71"/>
          <p:cNvSpPr/>
          <p:nvPr/>
        </p:nvSpPr>
        <p:spPr>
          <a:xfrm>
            <a:off x="2864700" y="1757750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71"/>
          <p:cNvSpPr/>
          <p:nvPr/>
        </p:nvSpPr>
        <p:spPr>
          <a:xfrm>
            <a:off x="2972150" y="1667850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71"/>
          <p:cNvSpPr/>
          <p:nvPr/>
        </p:nvSpPr>
        <p:spPr>
          <a:xfrm>
            <a:off x="2864700" y="24431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71"/>
          <p:cNvSpPr/>
          <p:nvPr/>
        </p:nvSpPr>
        <p:spPr>
          <a:xfrm>
            <a:off x="2972150" y="2545850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71"/>
          <p:cNvSpPr/>
          <p:nvPr/>
        </p:nvSpPr>
        <p:spPr>
          <a:xfrm>
            <a:off x="3068650" y="26745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71"/>
          <p:cNvSpPr/>
          <p:nvPr/>
        </p:nvSpPr>
        <p:spPr>
          <a:xfrm>
            <a:off x="3169675" y="28154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10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/>
          <p:nvPr/>
        </p:nvSpPr>
        <p:spPr>
          <a:xfrm>
            <a:off x="4011175" y="17771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4063663" y="18044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/>
          <p:nvPr/>
        </p:nvSpPr>
        <p:spPr>
          <a:xfrm>
            <a:off x="4119238" y="18651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/>
          <p:nvPr/>
        </p:nvSpPr>
        <p:spPr>
          <a:xfrm>
            <a:off x="4210950" y="193740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/>
        </p:nvSpPr>
        <p:spPr>
          <a:xfrm>
            <a:off x="4163575" y="2157900"/>
            <a:ext cx="1137000" cy="4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DECK</a:t>
            </a:r>
            <a:endParaRPr b="1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72"/>
          <p:cNvSpPr/>
          <p:nvPr/>
        </p:nvSpPr>
        <p:spPr>
          <a:xfrm>
            <a:off x="5208425" y="1922975"/>
            <a:ext cx="3199800" cy="3079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823" name="Google Shape;823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4" name="Google Shape;824;p7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outline our logic for the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25" name="Google Shape;825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26" name="Google Shape;826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27" name="Google Shape;827;p72"/>
          <p:cNvSpPr/>
          <p:nvPr/>
        </p:nvSpPr>
        <p:spPr>
          <a:xfrm>
            <a:off x="1530850" y="187502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One</a:t>
            </a:r>
            <a:endParaRPr/>
          </a:p>
        </p:txBody>
      </p:sp>
      <p:sp>
        <p:nvSpPr>
          <p:cNvPr id="828" name="Google Shape;828;p72"/>
          <p:cNvSpPr/>
          <p:nvPr/>
        </p:nvSpPr>
        <p:spPr>
          <a:xfrm>
            <a:off x="1530850" y="234207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Two</a:t>
            </a:r>
            <a:endParaRPr/>
          </a:p>
        </p:txBody>
      </p:sp>
      <p:sp>
        <p:nvSpPr>
          <p:cNvPr id="829" name="Google Shape;829;p72"/>
          <p:cNvSpPr txBox="1"/>
          <p:nvPr/>
        </p:nvSpPr>
        <p:spPr>
          <a:xfrm>
            <a:off x="5614825" y="187502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while game_on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0" name="Google Shape;830;p72"/>
          <p:cNvSpPr/>
          <p:nvPr/>
        </p:nvSpPr>
        <p:spPr>
          <a:xfrm>
            <a:off x="2725150" y="18750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72"/>
          <p:cNvSpPr/>
          <p:nvPr/>
        </p:nvSpPr>
        <p:spPr>
          <a:xfrm>
            <a:off x="2725150" y="234207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72"/>
          <p:cNvSpPr/>
          <p:nvPr/>
        </p:nvSpPr>
        <p:spPr>
          <a:xfrm>
            <a:off x="2864700" y="1757750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72"/>
          <p:cNvSpPr/>
          <p:nvPr/>
        </p:nvSpPr>
        <p:spPr>
          <a:xfrm>
            <a:off x="7216650" y="25778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72"/>
          <p:cNvSpPr/>
          <p:nvPr/>
        </p:nvSpPr>
        <p:spPr>
          <a:xfrm>
            <a:off x="2864700" y="24431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72"/>
          <p:cNvSpPr/>
          <p:nvPr/>
        </p:nvSpPr>
        <p:spPr>
          <a:xfrm>
            <a:off x="2972150" y="2545850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72"/>
          <p:cNvSpPr/>
          <p:nvPr/>
        </p:nvSpPr>
        <p:spPr>
          <a:xfrm>
            <a:off x="3068650" y="26745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72"/>
          <p:cNvSpPr/>
          <p:nvPr/>
        </p:nvSpPr>
        <p:spPr>
          <a:xfrm>
            <a:off x="5924450" y="25778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8" name="Google Shape;838;p72"/>
          <p:cNvCxnSpPr>
            <a:stCxn id="832" idx="3"/>
            <a:endCxn id="837" idx="1"/>
          </p:cNvCxnSpPr>
          <p:nvPr/>
        </p:nvCxnSpPr>
        <p:spPr>
          <a:xfrm>
            <a:off x="3208200" y="1943900"/>
            <a:ext cx="2716200" cy="820200"/>
          </a:xfrm>
          <a:prstGeom prst="curvedConnector3">
            <a:avLst>
              <a:gd fmla="val 50001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9" name="Google Shape;839;p72"/>
          <p:cNvCxnSpPr>
            <a:stCxn id="836" idx="3"/>
            <a:endCxn id="833" idx="2"/>
          </p:cNvCxnSpPr>
          <p:nvPr/>
        </p:nvCxnSpPr>
        <p:spPr>
          <a:xfrm>
            <a:off x="3412150" y="2860675"/>
            <a:ext cx="3976200" cy="89400"/>
          </a:xfrm>
          <a:prstGeom prst="curvedConnector4">
            <a:avLst>
              <a:gd fmla="val 36825" name="adj1"/>
              <a:gd fmla="val 642897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73"/>
          <p:cNvSpPr/>
          <p:nvPr/>
        </p:nvSpPr>
        <p:spPr>
          <a:xfrm>
            <a:off x="5208425" y="1922975"/>
            <a:ext cx="3199800" cy="3079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845" name="Google Shape;845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6" name="Google Shape;846;p7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outline our logic for the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47" name="Google Shape;847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48" name="Google Shape;848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49" name="Google Shape;849;p73"/>
          <p:cNvSpPr/>
          <p:nvPr/>
        </p:nvSpPr>
        <p:spPr>
          <a:xfrm>
            <a:off x="1530850" y="187502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One</a:t>
            </a:r>
            <a:endParaRPr/>
          </a:p>
        </p:txBody>
      </p:sp>
      <p:sp>
        <p:nvSpPr>
          <p:cNvPr id="850" name="Google Shape;850;p73"/>
          <p:cNvSpPr/>
          <p:nvPr/>
        </p:nvSpPr>
        <p:spPr>
          <a:xfrm>
            <a:off x="1530850" y="234207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Two</a:t>
            </a:r>
            <a:endParaRPr/>
          </a:p>
        </p:txBody>
      </p:sp>
      <p:sp>
        <p:nvSpPr>
          <p:cNvPr id="851" name="Google Shape;851;p73"/>
          <p:cNvSpPr txBox="1"/>
          <p:nvPr/>
        </p:nvSpPr>
        <p:spPr>
          <a:xfrm>
            <a:off x="5614825" y="187502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while game_on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2" name="Google Shape;852;p73"/>
          <p:cNvSpPr/>
          <p:nvPr/>
        </p:nvSpPr>
        <p:spPr>
          <a:xfrm>
            <a:off x="2725150" y="18750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73"/>
          <p:cNvSpPr/>
          <p:nvPr/>
        </p:nvSpPr>
        <p:spPr>
          <a:xfrm>
            <a:off x="2725150" y="234207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73"/>
          <p:cNvSpPr/>
          <p:nvPr/>
        </p:nvSpPr>
        <p:spPr>
          <a:xfrm>
            <a:off x="2864700" y="1757750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73"/>
          <p:cNvSpPr/>
          <p:nvPr/>
        </p:nvSpPr>
        <p:spPr>
          <a:xfrm>
            <a:off x="7216650" y="25778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73"/>
          <p:cNvSpPr/>
          <p:nvPr/>
        </p:nvSpPr>
        <p:spPr>
          <a:xfrm>
            <a:off x="2864700" y="24431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73"/>
          <p:cNvSpPr/>
          <p:nvPr/>
        </p:nvSpPr>
        <p:spPr>
          <a:xfrm>
            <a:off x="2972150" y="2545850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73"/>
          <p:cNvSpPr/>
          <p:nvPr/>
        </p:nvSpPr>
        <p:spPr>
          <a:xfrm>
            <a:off x="3068650" y="26745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73"/>
          <p:cNvSpPr/>
          <p:nvPr/>
        </p:nvSpPr>
        <p:spPr>
          <a:xfrm>
            <a:off x="5924450" y="25778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73"/>
          <p:cNvSpPr txBox="1"/>
          <p:nvPr/>
        </p:nvSpPr>
        <p:spPr>
          <a:xfrm>
            <a:off x="6166975" y="2509000"/>
            <a:ext cx="11622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Montserrat"/>
                <a:ea typeface="Montserrat"/>
                <a:cs typeface="Montserrat"/>
                <a:sym typeface="Montserrat"/>
              </a:rPr>
              <a:t>==</a:t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74"/>
          <p:cNvSpPr/>
          <p:nvPr/>
        </p:nvSpPr>
        <p:spPr>
          <a:xfrm>
            <a:off x="5208425" y="1922975"/>
            <a:ext cx="3199800" cy="3079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866" name="Google Shape;866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7" name="Google Shape;867;p7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outline our logic for the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8" name="Google Shape;868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69" name="Google Shape;869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70" name="Google Shape;870;p74"/>
          <p:cNvSpPr/>
          <p:nvPr/>
        </p:nvSpPr>
        <p:spPr>
          <a:xfrm>
            <a:off x="1530850" y="187502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One</a:t>
            </a:r>
            <a:endParaRPr/>
          </a:p>
        </p:txBody>
      </p:sp>
      <p:sp>
        <p:nvSpPr>
          <p:cNvPr id="871" name="Google Shape;871;p74"/>
          <p:cNvSpPr/>
          <p:nvPr/>
        </p:nvSpPr>
        <p:spPr>
          <a:xfrm>
            <a:off x="1530850" y="234207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Two</a:t>
            </a:r>
            <a:endParaRPr/>
          </a:p>
        </p:txBody>
      </p:sp>
      <p:sp>
        <p:nvSpPr>
          <p:cNvPr id="872" name="Google Shape;872;p74"/>
          <p:cNvSpPr txBox="1"/>
          <p:nvPr/>
        </p:nvSpPr>
        <p:spPr>
          <a:xfrm>
            <a:off x="5614825" y="187502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while game_on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3" name="Google Shape;873;p74"/>
          <p:cNvSpPr/>
          <p:nvPr/>
        </p:nvSpPr>
        <p:spPr>
          <a:xfrm>
            <a:off x="2725150" y="18750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74"/>
          <p:cNvSpPr/>
          <p:nvPr/>
        </p:nvSpPr>
        <p:spPr>
          <a:xfrm>
            <a:off x="2725150" y="234207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74"/>
          <p:cNvSpPr/>
          <p:nvPr/>
        </p:nvSpPr>
        <p:spPr>
          <a:xfrm>
            <a:off x="2864700" y="1757750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74"/>
          <p:cNvSpPr/>
          <p:nvPr/>
        </p:nvSpPr>
        <p:spPr>
          <a:xfrm>
            <a:off x="7216650" y="25778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74"/>
          <p:cNvSpPr/>
          <p:nvPr/>
        </p:nvSpPr>
        <p:spPr>
          <a:xfrm>
            <a:off x="2864700" y="24431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74"/>
          <p:cNvSpPr/>
          <p:nvPr/>
        </p:nvSpPr>
        <p:spPr>
          <a:xfrm>
            <a:off x="2972150" y="2545850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74"/>
          <p:cNvSpPr/>
          <p:nvPr/>
        </p:nvSpPr>
        <p:spPr>
          <a:xfrm>
            <a:off x="3068650" y="26745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0" name="Google Shape;880;p74"/>
          <p:cNvSpPr/>
          <p:nvPr/>
        </p:nvSpPr>
        <p:spPr>
          <a:xfrm>
            <a:off x="5924450" y="25778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74"/>
          <p:cNvSpPr txBox="1"/>
          <p:nvPr/>
        </p:nvSpPr>
        <p:spPr>
          <a:xfrm>
            <a:off x="6166975" y="2509000"/>
            <a:ext cx="11622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Montserrat"/>
                <a:ea typeface="Montserrat"/>
                <a:cs typeface="Montserrat"/>
                <a:sym typeface="Montserrat"/>
              </a:rPr>
              <a:t>==</a:t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2" name="Google Shape;882;p74"/>
          <p:cNvSpPr txBox="1"/>
          <p:nvPr/>
        </p:nvSpPr>
        <p:spPr>
          <a:xfrm>
            <a:off x="5715850" y="220552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while at_war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75"/>
          <p:cNvSpPr/>
          <p:nvPr/>
        </p:nvSpPr>
        <p:spPr>
          <a:xfrm>
            <a:off x="5208425" y="1922975"/>
            <a:ext cx="3199800" cy="3079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888" name="Google Shape;888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9" name="Google Shape;889;p7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outline our logic for the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90" name="Google Shape;890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1" name="Google Shape;891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92" name="Google Shape;892;p75"/>
          <p:cNvSpPr/>
          <p:nvPr/>
        </p:nvSpPr>
        <p:spPr>
          <a:xfrm>
            <a:off x="1530850" y="187502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One</a:t>
            </a:r>
            <a:endParaRPr/>
          </a:p>
        </p:txBody>
      </p:sp>
      <p:sp>
        <p:nvSpPr>
          <p:cNvPr id="893" name="Google Shape;893;p75"/>
          <p:cNvSpPr/>
          <p:nvPr/>
        </p:nvSpPr>
        <p:spPr>
          <a:xfrm>
            <a:off x="1530850" y="234207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Two</a:t>
            </a:r>
            <a:endParaRPr/>
          </a:p>
        </p:txBody>
      </p:sp>
      <p:sp>
        <p:nvSpPr>
          <p:cNvPr id="894" name="Google Shape;894;p75"/>
          <p:cNvSpPr txBox="1"/>
          <p:nvPr/>
        </p:nvSpPr>
        <p:spPr>
          <a:xfrm>
            <a:off x="5614825" y="187502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while game_on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5" name="Google Shape;895;p75"/>
          <p:cNvSpPr/>
          <p:nvPr/>
        </p:nvSpPr>
        <p:spPr>
          <a:xfrm>
            <a:off x="2725150" y="234207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75"/>
          <p:cNvSpPr/>
          <p:nvPr/>
        </p:nvSpPr>
        <p:spPr>
          <a:xfrm>
            <a:off x="7216650" y="25778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75"/>
          <p:cNvSpPr/>
          <p:nvPr/>
        </p:nvSpPr>
        <p:spPr>
          <a:xfrm>
            <a:off x="2864700" y="24431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75"/>
          <p:cNvSpPr/>
          <p:nvPr/>
        </p:nvSpPr>
        <p:spPr>
          <a:xfrm>
            <a:off x="5924450" y="25778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75"/>
          <p:cNvSpPr txBox="1"/>
          <p:nvPr/>
        </p:nvSpPr>
        <p:spPr>
          <a:xfrm>
            <a:off x="6166975" y="2509000"/>
            <a:ext cx="11622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Montserrat"/>
                <a:ea typeface="Montserrat"/>
                <a:cs typeface="Montserrat"/>
                <a:sym typeface="Montserrat"/>
              </a:rPr>
              <a:t>&lt;</a:t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0" name="Google Shape;900;p75"/>
          <p:cNvSpPr txBox="1"/>
          <p:nvPr/>
        </p:nvSpPr>
        <p:spPr>
          <a:xfrm>
            <a:off x="5715850" y="220552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while at_war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1" name="Google Shape;901;p75"/>
          <p:cNvSpPr/>
          <p:nvPr/>
        </p:nvSpPr>
        <p:spPr>
          <a:xfrm>
            <a:off x="7396475" y="30468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75"/>
          <p:cNvSpPr/>
          <p:nvPr/>
        </p:nvSpPr>
        <p:spPr>
          <a:xfrm>
            <a:off x="7503925" y="3149550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75"/>
          <p:cNvSpPr/>
          <p:nvPr/>
        </p:nvSpPr>
        <p:spPr>
          <a:xfrm>
            <a:off x="7600425" y="32782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75"/>
          <p:cNvSpPr/>
          <p:nvPr/>
        </p:nvSpPr>
        <p:spPr>
          <a:xfrm>
            <a:off x="5455500" y="309647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75"/>
          <p:cNvSpPr/>
          <p:nvPr/>
        </p:nvSpPr>
        <p:spPr>
          <a:xfrm>
            <a:off x="5562950" y="3199200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75"/>
          <p:cNvSpPr/>
          <p:nvPr/>
        </p:nvSpPr>
        <p:spPr>
          <a:xfrm>
            <a:off x="5659450" y="332787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76"/>
          <p:cNvSpPr/>
          <p:nvPr/>
        </p:nvSpPr>
        <p:spPr>
          <a:xfrm>
            <a:off x="5208425" y="1922975"/>
            <a:ext cx="3199800" cy="3079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912" name="Google Shape;912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3" name="Google Shape;913;p7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outline our logic for the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14" name="Google Shape;914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15" name="Google Shape;915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16" name="Google Shape;916;p76"/>
          <p:cNvSpPr/>
          <p:nvPr/>
        </p:nvSpPr>
        <p:spPr>
          <a:xfrm>
            <a:off x="1530850" y="187502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One</a:t>
            </a:r>
            <a:endParaRPr/>
          </a:p>
        </p:txBody>
      </p:sp>
      <p:sp>
        <p:nvSpPr>
          <p:cNvPr id="917" name="Google Shape;917;p76"/>
          <p:cNvSpPr/>
          <p:nvPr/>
        </p:nvSpPr>
        <p:spPr>
          <a:xfrm>
            <a:off x="1530850" y="234207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Two</a:t>
            </a:r>
            <a:endParaRPr/>
          </a:p>
        </p:txBody>
      </p:sp>
      <p:sp>
        <p:nvSpPr>
          <p:cNvPr id="918" name="Google Shape;918;p76"/>
          <p:cNvSpPr txBox="1"/>
          <p:nvPr/>
        </p:nvSpPr>
        <p:spPr>
          <a:xfrm>
            <a:off x="5614825" y="187502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while game_on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9" name="Google Shape;919;p76"/>
          <p:cNvSpPr/>
          <p:nvPr/>
        </p:nvSpPr>
        <p:spPr>
          <a:xfrm>
            <a:off x="2725150" y="234207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76"/>
          <p:cNvSpPr/>
          <p:nvPr/>
        </p:nvSpPr>
        <p:spPr>
          <a:xfrm>
            <a:off x="2864700" y="24431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76"/>
          <p:cNvSpPr/>
          <p:nvPr/>
        </p:nvSpPr>
        <p:spPr>
          <a:xfrm>
            <a:off x="2989900" y="25778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76"/>
          <p:cNvSpPr txBox="1"/>
          <p:nvPr/>
        </p:nvSpPr>
        <p:spPr>
          <a:xfrm>
            <a:off x="6166975" y="2509000"/>
            <a:ext cx="11622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3" name="Google Shape;923;p76"/>
          <p:cNvSpPr/>
          <p:nvPr/>
        </p:nvSpPr>
        <p:spPr>
          <a:xfrm>
            <a:off x="3142300" y="27302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76"/>
          <p:cNvSpPr/>
          <p:nvPr/>
        </p:nvSpPr>
        <p:spPr>
          <a:xfrm>
            <a:off x="3294700" y="28826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76"/>
          <p:cNvSpPr/>
          <p:nvPr/>
        </p:nvSpPr>
        <p:spPr>
          <a:xfrm>
            <a:off x="3447100" y="30350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76"/>
          <p:cNvSpPr/>
          <p:nvPr/>
        </p:nvSpPr>
        <p:spPr>
          <a:xfrm>
            <a:off x="3599500" y="31874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76"/>
          <p:cNvSpPr/>
          <p:nvPr/>
        </p:nvSpPr>
        <p:spPr>
          <a:xfrm>
            <a:off x="3751900" y="33398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76"/>
          <p:cNvSpPr/>
          <p:nvPr/>
        </p:nvSpPr>
        <p:spPr>
          <a:xfrm>
            <a:off x="4686488" y="2032150"/>
            <a:ext cx="1194300" cy="4659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Check for 0 Cards</a:t>
            </a:r>
            <a:endParaRPr b="1"/>
          </a:p>
        </p:txBody>
      </p:sp>
      <p:cxnSp>
        <p:nvCxnSpPr>
          <p:cNvPr id="929" name="Google Shape;929;p76"/>
          <p:cNvCxnSpPr>
            <a:endCxn id="916" idx="3"/>
          </p:cNvCxnSpPr>
          <p:nvPr/>
        </p:nvCxnSpPr>
        <p:spPr>
          <a:xfrm rot="10800000">
            <a:off x="2725150" y="2061175"/>
            <a:ext cx="1961400" cy="204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930" name="Google Shape;930;p76"/>
          <p:cNvCxnSpPr>
            <a:endCxn id="927" idx="3"/>
          </p:cNvCxnSpPr>
          <p:nvPr/>
        </p:nvCxnSpPr>
        <p:spPr>
          <a:xfrm rot="5400000">
            <a:off x="3760450" y="2600025"/>
            <a:ext cx="1260900" cy="591000"/>
          </a:xfrm>
          <a:prstGeom prst="curvedConnector2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77"/>
          <p:cNvSpPr/>
          <p:nvPr/>
        </p:nvSpPr>
        <p:spPr>
          <a:xfrm>
            <a:off x="5208425" y="1922975"/>
            <a:ext cx="3199800" cy="3079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936" name="Google Shape;936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7" name="Google Shape;937;p7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outline our logic for the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38" name="Google Shape;938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39" name="Google Shape;939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40" name="Google Shape;940;p77"/>
          <p:cNvSpPr/>
          <p:nvPr/>
        </p:nvSpPr>
        <p:spPr>
          <a:xfrm>
            <a:off x="1530850" y="187502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One</a:t>
            </a:r>
            <a:endParaRPr/>
          </a:p>
        </p:txBody>
      </p:sp>
      <p:sp>
        <p:nvSpPr>
          <p:cNvPr id="941" name="Google Shape;941;p77"/>
          <p:cNvSpPr/>
          <p:nvPr/>
        </p:nvSpPr>
        <p:spPr>
          <a:xfrm>
            <a:off x="1530850" y="234207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Two</a:t>
            </a:r>
            <a:endParaRPr/>
          </a:p>
        </p:txBody>
      </p:sp>
      <p:sp>
        <p:nvSpPr>
          <p:cNvPr id="942" name="Google Shape;942;p77"/>
          <p:cNvSpPr txBox="1"/>
          <p:nvPr/>
        </p:nvSpPr>
        <p:spPr>
          <a:xfrm>
            <a:off x="5614825" y="187502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while game_on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3" name="Google Shape;943;p77"/>
          <p:cNvSpPr/>
          <p:nvPr/>
        </p:nvSpPr>
        <p:spPr>
          <a:xfrm>
            <a:off x="2725150" y="234207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77"/>
          <p:cNvSpPr/>
          <p:nvPr/>
        </p:nvSpPr>
        <p:spPr>
          <a:xfrm>
            <a:off x="2864700" y="24431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p77"/>
          <p:cNvSpPr/>
          <p:nvPr/>
        </p:nvSpPr>
        <p:spPr>
          <a:xfrm>
            <a:off x="2989900" y="25778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77"/>
          <p:cNvSpPr txBox="1"/>
          <p:nvPr/>
        </p:nvSpPr>
        <p:spPr>
          <a:xfrm>
            <a:off x="6166975" y="2509000"/>
            <a:ext cx="11622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7" name="Google Shape;947;p77"/>
          <p:cNvSpPr/>
          <p:nvPr/>
        </p:nvSpPr>
        <p:spPr>
          <a:xfrm>
            <a:off x="3142300" y="27302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p77"/>
          <p:cNvSpPr/>
          <p:nvPr/>
        </p:nvSpPr>
        <p:spPr>
          <a:xfrm>
            <a:off x="3294700" y="28826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Google Shape;949;p77"/>
          <p:cNvSpPr/>
          <p:nvPr/>
        </p:nvSpPr>
        <p:spPr>
          <a:xfrm>
            <a:off x="3447100" y="30350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0" name="Google Shape;950;p77"/>
          <p:cNvSpPr/>
          <p:nvPr/>
        </p:nvSpPr>
        <p:spPr>
          <a:xfrm>
            <a:off x="3599500" y="31874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77"/>
          <p:cNvSpPr/>
          <p:nvPr/>
        </p:nvSpPr>
        <p:spPr>
          <a:xfrm>
            <a:off x="3751900" y="33398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77"/>
          <p:cNvSpPr/>
          <p:nvPr/>
        </p:nvSpPr>
        <p:spPr>
          <a:xfrm>
            <a:off x="4686488" y="2032150"/>
            <a:ext cx="1194300" cy="4659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Game_on = False</a:t>
            </a:r>
            <a:endParaRPr b="1"/>
          </a:p>
        </p:txBody>
      </p:sp>
      <p:cxnSp>
        <p:nvCxnSpPr>
          <p:cNvPr id="953" name="Google Shape;953;p77"/>
          <p:cNvCxnSpPr>
            <a:endCxn id="940" idx="3"/>
          </p:cNvCxnSpPr>
          <p:nvPr/>
        </p:nvCxnSpPr>
        <p:spPr>
          <a:xfrm rot="10800000">
            <a:off x="2725150" y="2061175"/>
            <a:ext cx="1961400" cy="204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954" name="Google Shape;954;p77"/>
          <p:cNvCxnSpPr>
            <a:endCxn id="951" idx="3"/>
          </p:cNvCxnSpPr>
          <p:nvPr/>
        </p:nvCxnSpPr>
        <p:spPr>
          <a:xfrm rot="5400000">
            <a:off x="3760450" y="2600025"/>
            <a:ext cx="1260900" cy="591000"/>
          </a:xfrm>
          <a:prstGeom prst="curvedConnector2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0" name="Google Shape;960;p7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outline our logic for the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1" name="Google Shape;961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2" name="Google Shape;962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63" name="Google Shape;963;p78"/>
          <p:cNvSpPr/>
          <p:nvPr/>
        </p:nvSpPr>
        <p:spPr>
          <a:xfrm>
            <a:off x="1530850" y="187502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One</a:t>
            </a:r>
            <a:endParaRPr/>
          </a:p>
        </p:txBody>
      </p:sp>
      <p:sp>
        <p:nvSpPr>
          <p:cNvPr id="964" name="Google Shape;964;p78"/>
          <p:cNvSpPr/>
          <p:nvPr/>
        </p:nvSpPr>
        <p:spPr>
          <a:xfrm>
            <a:off x="1530850" y="234207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Two</a:t>
            </a:r>
            <a:endParaRPr/>
          </a:p>
        </p:txBody>
      </p:sp>
      <p:sp>
        <p:nvSpPr>
          <p:cNvPr id="965" name="Google Shape;965;p78"/>
          <p:cNvSpPr/>
          <p:nvPr/>
        </p:nvSpPr>
        <p:spPr>
          <a:xfrm>
            <a:off x="2725150" y="234207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" name="Google Shape;966;p78"/>
          <p:cNvSpPr/>
          <p:nvPr/>
        </p:nvSpPr>
        <p:spPr>
          <a:xfrm>
            <a:off x="2864700" y="24431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78"/>
          <p:cNvSpPr/>
          <p:nvPr/>
        </p:nvSpPr>
        <p:spPr>
          <a:xfrm>
            <a:off x="2989900" y="25778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78"/>
          <p:cNvSpPr txBox="1"/>
          <p:nvPr/>
        </p:nvSpPr>
        <p:spPr>
          <a:xfrm>
            <a:off x="6166975" y="2509000"/>
            <a:ext cx="11622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9" name="Google Shape;969;p78"/>
          <p:cNvSpPr/>
          <p:nvPr/>
        </p:nvSpPr>
        <p:spPr>
          <a:xfrm>
            <a:off x="3142300" y="27302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78"/>
          <p:cNvSpPr/>
          <p:nvPr/>
        </p:nvSpPr>
        <p:spPr>
          <a:xfrm>
            <a:off x="3294700" y="28826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78"/>
          <p:cNvSpPr/>
          <p:nvPr/>
        </p:nvSpPr>
        <p:spPr>
          <a:xfrm>
            <a:off x="3447100" y="30350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78"/>
          <p:cNvSpPr/>
          <p:nvPr/>
        </p:nvSpPr>
        <p:spPr>
          <a:xfrm>
            <a:off x="3599500" y="31874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78"/>
          <p:cNvSpPr/>
          <p:nvPr/>
        </p:nvSpPr>
        <p:spPr>
          <a:xfrm>
            <a:off x="3751900" y="33398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p78"/>
          <p:cNvSpPr/>
          <p:nvPr/>
        </p:nvSpPr>
        <p:spPr>
          <a:xfrm>
            <a:off x="4686488" y="2032150"/>
            <a:ext cx="1194300" cy="4659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Player Two Wins!</a:t>
            </a:r>
            <a:endParaRPr b="1"/>
          </a:p>
        </p:txBody>
      </p:sp>
      <p:cxnSp>
        <p:nvCxnSpPr>
          <p:cNvPr id="975" name="Google Shape;975;p78"/>
          <p:cNvCxnSpPr>
            <a:stCxn id="974" idx="2"/>
            <a:endCxn id="973" idx="3"/>
          </p:cNvCxnSpPr>
          <p:nvPr/>
        </p:nvCxnSpPr>
        <p:spPr>
          <a:xfrm rot="5400000">
            <a:off x="4175588" y="2417800"/>
            <a:ext cx="1027800" cy="1188300"/>
          </a:xfrm>
          <a:prstGeom prst="curvedConnector2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7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Game Logic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1" name="Google Shape;981;p7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</a:t>
            </a:r>
            <a:endParaRPr/>
          </a:p>
        </p:txBody>
      </p:sp>
      <p:pic>
        <p:nvPicPr>
          <p:cNvPr descr="watermark.jpg" id="982" name="Google Shape;982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83" name="Google Shape;983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8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Game Logic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9" name="Google Shape;989;p8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THREE</a:t>
            </a:r>
            <a:endParaRPr/>
          </a:p>
        </p:txBody>
      </p:sp>
      <p:pic>
        <p:nvPicPr>
          <p:cNvPr descr="watermark.jpg" id="990" name="Google Shape;990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91" name="Google Shape;991;p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7" name="Google Shape;997;p8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it’s time to check the player’s cards against each other.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lots of ways this can be done!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have 3 situations: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 One &gt; Player Two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 One &lt; Player Two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 One == Player Two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98" name="Google Shape;998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99" name="Google Shape;999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8" name="Google Shape;108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9" name="Google Shape;109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/>
          <p:nvPr/>
        </p:nvSpPr>
        <p:spPr>
          <a:xfrm>
            <a:off x="1963275" y="34208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/>
          <p:nvPr/>
        </p:nvSpPr>
        <p:spPr>
          <a:xfrm>
            <a:off x="4011175" y="17771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/>
          <p:nvPr/>
        </p:nvSpPr>
        <p:spPr>
          <a:xfrm>
            <a:off x="4063663" y="18044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/>
          <p:nvPr/>
        </p:nvSpPr>
        <p:spPr>
          <a:xfrm>
            <a:off x="4119238" y="18651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2044600" y="351010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2133825" y="35993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ONE</a:t>
            </a:r>
            <a:endParaRPr b="1" sz="1300"/>
          </a:p>
        </p:txBody>
      </p:sp>
      <p:sp>
        <p:nvSpPr>
          <p:cNvPr id="116" name="Google Shape;116;p19"/>
          <p:cNvSpPr/>
          <p:nvPr/>
        </p:nvSpPr>
        <p:spPr>
          <a:xfrm>
            <a:off x="4210950" y="193740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 txBox="1"/>
          <p:nvPr/>
        </p:nvSpPr>
        <p:spPr>
          <a:xfrm>
            <a:off x="4163575" y="2157900"/>
            <a:ext cx="1137000" cy="4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DECK</a:t>
            </a:r>
            <a:endParaRPr b="1"/>
          </a:p>
        </p:txBody>
      </p:sp>
      <p:sp>
        <p:nvSpPr>
          <p:cNvPr id="118" name="Google Shape;118;p19"/>
          <p:cNvSpPr/>
          <p:nvPr/>
        </p:nvSpPr>
        <p:spPr>
          <a:xfrm>
            <a:off x="5921725" y="347850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/>
          <p:nvPr/>
        </p:nvSpPr>
        <p:spPr>
          <a:xfrm>
            <a:off x="6003050" y="35677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9"/>
          <p:cNvSpPr/>
          <p:nvPr/>
        </p:nvSpPr>
        <p:spPr>
          <a:xfrm>
            <a:off x="6092275" y="3657000"/>
            <a:ext cx="6417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TWO</a:t>
            </a:r>
            <a:endParaRPr b="1" sz="1300"/>
          </a:p>
        </p:txBody>
      </p:sp>
      <p:cxnSp>
        <p:nvCxnSpPr>
          <p:cNvPr id="121" name="Google Shape;121;p19"/>
          <p:cNvCxnSpPr/>
          <p:nvPr/>
        </p:nvCxnSpPr>
        <p:spPr>
          <a:xfrm flipH="1">
            <a:off x="2867525" y="2787425"/>
            <a:ext cx="1055400" cy="609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19"/>
          <p:cNvCxnSpPr/>
          <p:nvPr/>
        </p:nvCxnSpPr>
        <p:spPr>
          <a:xfrm>
            <a:off x="4947650" y="2787425"/>
            <a:ext cx="1055400" cy="609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8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5" name="Google Shape;1005;p8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way we will write this is with an if/elif/else within a while loop that assumes that a “war” has happened.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state at_war = False if the players resolve the match-up on the first drawn card, otherwise we will add cards to the current cards on the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06" name="Google Shape;1006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07" name="Google Shape;1007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3" name="Google Shape;1013;p8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rules we’ll use in this version is if there is a tie, each player needs to draw 5 additional cards.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say that a player loses if they don’t have at least 5 cards to play the war.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logic is easily edited to fit any rule structure you want.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14" name="Google Shape;1014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15" name="Google Shape;1015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8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1" name="Google Shape;1021;p8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2" name="Google Shape;1022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23" name="Google Shape;1023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" name="Google Shape;1024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7188" y="1011875"/>
            <a:ext cx="4000262" cy="3916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0" name="Google Shape;1030;p8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explore this loop visually before we code it out!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1" name="Google Shape;1031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2" name="Google Shape;1032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8" name="Google Shape;1038;p8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Comparison Game Logic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9" name="Google Shape;1039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0" name="Google Shape;1040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41" name="Google Shape;1041;p86"/>
          <p:cNvSpPr/>
          <p:nvPr/>
        </p:nvSpPr>
        <p:spPr>
          <a:xfrm>
            <a:off x="2972100" y="1813825"/>
            <a:ext cx="3199800" cy="3079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042" name="Google Shape;1042;p86"/>
          <p:cNvSpPr txBox="1"/>
          <p:nvPr/>
        </p:nvSpPr>
        <p:spPr>
          <a:xfrm>
            <a:off x="3378500" y="176587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while at_war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8" name="Google Shape;1048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9" name="Google Shape;1049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50" name="Google Shape;1050;p87"/>
          <p:cNvSpPr/>
          <p:nvPr/>
        </p:nvSpPr>
        <p:spPr>
          <a:xfrm>
            <a:off x="2972100" y="1356625"/>
            <a:ext cx="3888600" cy="34446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051" name="Google Shape;1051;p87"/>
          <p:cNvSpPr txBox="1"/>
          <p:nvPr/>
        </p:nvSpPr>
        <p:spPr>
          <a:xfrm>
            <a:off x="3378500" y="130867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while at_war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2" name="Google Shape;1052;p87"/>
          <p:cNvSpPr txBox="1"/>
          <p:nvPr/>
        </p:nvSpPr>
        <p:spPr>
          <a:xfrm>
            <a:off x="2516325" y="98432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at_war = True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8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58" name="Google Shape;1058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9" name="Google Shape;1059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60" name="Google Shape;1060;p88"/>
          <p:cNvSpPr/>
          <p:nvPr/>
        </p:nvSpPr>
        <p:spPr>
          <a:xfrm>
            <a:off x="2972100" y="1356625"/>
            <a:ext cx="3888600" cy="34446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061" name="Google Shape;1061;p88"/>
          <p:cNvSpPr txBox="1"/>
          <p:nvPr/>
        </p:nvSpPr>
        <p:spPr>
          <a:xfrm>
            <a:off x="3378500" y="130867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while at_war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2" name="Google Shape;1062;p88"/>
          <p:cNvSpPr txBox="1"/>
          <p:nvPr/>
        </p:nvSpPr>
        <p:spPr>
          <a:xfrm>
            <a:off x="2516325" y="98432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at_war = True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3" name="Google Shape;1063;p88"/>
          <p:cNvSpPr/>
          <p:nvPr/>
        </p:nvSpPr>
        <p:spPr>
          <a:xfrm>
            <a:off x="3675625" y="1680975"/>
            <a:ext cx="2376000" cy="1019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One &gt; Two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Add cards to One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at_war = False</a:t>
            </a:r>
            <a:endParaRPr b="1"/>
          </a:p>
        </p:txBody>
      </p:sp>
      <p:sp>
        <p:nvSpPr>
          <p:cNvPr id="1064" name="Google Shape;1064;p88"/>
          <p:cNvSpPr txBox="1"/>
          <p:nvPr/>
        </p:nvSpPr>
        <p:spPr>
          <a:xfrm>
            <a:off x="3107075" y="1946575"/>
            <a:ext cx="536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if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8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70" name="Google Shape;1070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71" name="Google Shape;1071;p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72" name="Google Shape;1072;p89"/>
          <p:cNvSpPr/>
          <p:nvPr/>
        </p:nvSpPr>
        <p:spPr>
          <a:xfrm>
            <a:off x="2972100" y="1356625"/>
            <a:ext cx="3888600" cy="34446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073" name="Google Shape;1073;p89"/>
          <p:cNvSpPr txBox="1"/>
          <p:nvPr/>
        </p:nvSpPr>
        <p:spPr>
          <a:xfrm>
            <a:off x="3378500" y="130867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while at_war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4" name="Google Shape;1074;p89"/>
          <p:cNvSpPr txBox="1"/>
          <p:nvPr/>
        </p:nvSpPr>
        <p:spPr>
          <a:xfrm>
            <a:off x="2516325" y="98432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at_war = True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5" name="Google Shape;1075;p89"/>
          <p:cNvSpPr/>
          <p:nvPr/>
        </p:nvSpPr>
        <p:spPr>
          <a:xfrm>
            <a:off x="3675625" y="1680975"/>
            <a:ext cx="2376000" cy="1019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One &gt; Two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Add cards to One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at_war = False</a:t>
            </a:r>
            <a:endParaRPr b="1"/>
          </a:p>
        </p:txBody>
      </p:sp>
      <p:sp>
        <p:nvSpPr>
          <p:cNvPr id="1076" name="Google Shape;1076;p89"/>
          <p:cNvSpPr txBox="1"/>
          <p:nvPr/>
        </p:nvSpPr>
        <p:spPr>
          <a:xfrm>
            <a:off x="3107075" y="1946575"/>
            <a:ext cx="536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if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7" name="Google Shape;1077;p89"/>
          <p:cNvSpPr/>
          <p:nvPr/>
        </p:nvSpPr>
        <p:spPr>
          <a:xfrm>
            <a:off x="3668275" y="2751625"/>
            <a:ext cx="2376000" cy="1019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One &lt; Two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Add cards to Two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at_war = False</a:t>
            </a:r>
            <a:endParaRPr b="1"/>
          </a:p>
        </p:txBody>
      </p:sp>
      <p:sp>
        <p:nvSpPr>
          <p:cNvPr id="1078" name="Google Shape;1078;p89"/>
          <p:cNvSpPr txBox="1"/>
          <p:nvPr/>
        </p:nvSpPr>
        <p:spPr>
          <a:xfrm>
            <a:off x="3099725" y="3017225"/>
            <a:ext cx="536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el</a:t>
            </a: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if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84" name="Google Shape;1084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85" name="Google Shape;1085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86" name="Google Shape;1086;p90"/>
          <p:cNvSpPr/>
          <p:nvPr/>
        </p:nvSpPr>
        <p:spPr>
          <a:xfrm>
            <a:off x="2972100" y="1356625"/>
            <a:ext cx="3888600" cy="34446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087" name="Google Shape;1087;p90"/>
          <p:cNvSpPr txBox="1"/>
          <p:nvPr/>
        </p:nvSpPr>
        <p:spPr>
          <a:xfrm>
            <a:off x="3378500" y="130867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while at_war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8" name="Google Shape;1088;p90"/>
          <p:cNvSpPr txBox="1"/>
          <p:nvPr/>
        </p:nvSpPr>
        <p:spPr>
          <a:xfrm>
            <a:off x="2516325" y="98432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at_war = True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9" name="Google Shape;1089;p90"/>
          <p:cNvSpPr/>
          <p:nvPr/>
        </p:nvSpPr>
        <p:spPr>
          <a:xfrm>
            <a:off x="3675625" y="1680975"/>
            <a:ext cx="2376000" cy="1019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One &gt; Two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Add cards to One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at_war = False</a:t>
            </a:r>
            <a:endParaRPr b="1"/>
          </a:p>
        </p:txBody>
      </p:sp>
      <p:sp>
        <p:nvSpPr>
          <p:cNvPr id="1090" name="Google Shape;1090;p90"/>
          <p:cNvSpPr txBox="1"/>
          <p:nvPr/>
        </p:nvSpPr>
        <p:spPr>
          <a:xfrm>
            <a:off x="3107075" y="1946575"/>
            <a:ext cx="536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if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1" name="Google Shape;1091;p90"/>
          <p:cNvSpPr/>
          <p:nvPr/>
        </p:nvSpPr>
        <p:spPr>
          <a:xfrm>
            <a:off x="3668275" y="2751625"/>
            <a:ext cx="2376000" cy="1019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One &lt; Two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Add cards to Two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at_war = False</a:t>
            </a:r>
            <a:endParaRPr b="1"/>
          </a:p>
        </p:txBody>
      </p:sp>
      <p:sp>
        <p:nvSpPr>
          <p:cNvPr id="1092" name="Google Shape;1092;p90"/>
          <p:cNvSpPr txBox="1"/>
          <p:nvPr/>
        </p:nvSpPr>
        <p:spPr>
          <a:xfrm>
            <a:off x="3099725" y="3017225"/>
            <a:ext cx="536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elif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3" name="Google Shape;1093;p90"/>
          <p:cNvSpPr txBox="1"/>
          <p:nvPr/>
        </p:nvSpPr>
        <p:spPr>
          <a:xfrm>
            <a:off x="3065550" y="4010825"/>
            <a:ext cx="674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else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4" name="Google Shape;1094;p90"/>
          <p:cNvSpPr/>
          <p:nvPr/>
        </p:nvSpPr>
        <p:spPr>
          <a:xfrm>
            <a:off x="3675625" y="3846775"/>
            <a:ext cx="2928000" cy="859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Check if players have enough cards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Draw additional cards</a:t>
            </a:r>
            <a:endParaRPr b="1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9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00" name="Google Shape;1100;p9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01" name="Google Shape;1101;p9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02" name="Google Shape;1102;p91"/>
          <p:cNvSpPr/>
          <p:nvPr/>
        </p:nvSpPr>
        <p:spPr>
          <a:xfrm>
            <a:off x="2972100" y="1356625"/>
            <a:ext cx="3888600" cy="34446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103" name="Google Shape;1103;p91"/>
          <p:cNvSpPr txBox="1"/>
          <p:nvPr/>
        </p:nvSpPr>
        <p:spPr>
          <a:xfrm>
            <a:off x="3378500" y="130867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while at_war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4" name="Google Shape;1104;p91"/>
          <p:cNvSpPr txBox="1"/>
          <p:nvPr/>
        </p:nvSpPr>
        <p:spPr>
          <a:xfrm>
            <a:off x="2516325" y="98432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at_war = True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5" name="Google Shape;1105;p91"/>
          <p:cNvSpPr/>
          <p:nvPr/>
        </p:nvSpPr>
        <p:spPr>
          <a:xfrm>
            <a:off x="3675625" y="1680975"/>
            <a:ext cx="2376000" cy="1019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One &gt; Two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Add cards to One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at_war = False</a:t>
            </a:r>
            <a:endParaRPr b="1"/>
          </a:p>
        </p:txBody>
      </p:sp>
      <p:sp>
        <p:nvSpPr>
          <p:cNvPr id="1106" name="Google Shape;1106;p91"/>
          <p:cNvSpPr txBox="1"/>
          <p:nvPr/>
        </p:nvSpPr>
        <p:spPr>
          <a:xfrm>
            <a:off x="3107075" y="1946575"/>
            <a:ext cx="536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if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7" name="Google Shape;1107;p91"/>
          <p:cNvSpPr/>
          <p:nvPr/>
        </p:nvSpPr>
        <p:spPr>
          <a:xfrm>
            <a:off x="3668275" y="2751625"/>
            <a:ext cx="2376000" cy="1019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One &lt; Two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Add cards to Two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at_war = False</a:t>
            </a:r>
            <a:endParaRPr b="1"/>
          </a:p>
        </p:txBody>
      </p:sp>
      <p:sp>
        <p:nvSpPr>
          <p:cNvPr id="1108" name="Google Shape;1108;p91"/>
          <p:cNvSpPr txBox="1"/>
          <p:nvPr/>
        </p:nvSpPr>
        <p:spPr>
          <a:xfrm>
            <a:off x="3099725" y="3017225"/>
            <a:ext cx="536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elif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9" name="Google Shape;1109;p91"/>
          <p:cNvSpPr txBox="1"/>
          <p:nvPr/>
        </p:nvSpPr>
        <p:spPr>
          <a:xfrm>
            <a:off x="3065550" y="4010825"/>
            <a:ext cx="674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else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0" name="Google Shape;1110;p91"/>
          <p:cNvSpPr/>
          <p:nvPr/>
        </p:nvSpPr>
        <p:spPr>
          <a:xfrm>
            <a:off x="3675625" y="3846775"/>
            <a:ext cx="2928000" cy="859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Check if players have enough cards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Draw additional cards</a:t>
            </a:r>
            <a:endParaRPr b="1"/>
          </a:p>
        </p:txBody>
      </p:sp>
      <p:cxnSp>
        <p:nvCxnSpPr>
          <p:cNvPr id="1111" name="Google Shape;1111;p91"/>
          <p:cNvCxnSpPr>
            <a:stCxn id="1110" idx="2"/>
          </p:cNvCxnSpPr>
          <p:nvPr/>
        </p:nvCxnSpPr>
        <p:spPr>
          <a:xfrm flipH="1" rot="5400000">
            <a:off x="3316225" y="2882875"/>
            <a:ext cx="3351300" cy="295500"/>
          </a:xfrm>
          <a:prstGeom prst="curvedConnector5">
            <a:avLst>
              <a:gd fmla="val -7105" name="adj1"/>
              <a:gd fmla="val -1034374" name="adj2"/>
              <a:gd fmla="val 112840" name="adj3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0"/>
          <p:cNvSpPr/>
          <p:nvPr/>
        </p:nvSpPr>
        <p:spPr>
          <a:xfrm>
            <a:off x="1963275" y="34208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0"/>
          <p:cNvSpPr/>
          <p:nvPr/>
        </p:nvSpPr>
        <p:spPr>
          <a:xfrm>
            <a:off x="2044600" y="351010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0"/>
          <p:cNvSpPr/>
          <p:nvPr/>
        </p:nvSpPr>
        <p:spPr>
          <a:xfrm>
            <a:off x="2133825" y="35993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ONE</a:t>
            </a:r>
            <a:endParaRPr b="1" sz="1300"/>
          </a:p>
        </p:txBody>
      </p:sp>
      <p:sp>
        <p:nvSpPr>
          <p:cNvPr id="133" name="Google Shape;133;p20"/>
          <p:cNvSpPr/>
          <p:nvPr/>
        </p:nvSpPr>
        <p:spPr>
          <a:xfrm>
            <a:off x="5921725" y="347850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0"/>
          <p:cNvSpPr/>
          <p:nvPr/>
        </p:nvSpPr>
        <p:spPr>
          <a:xfrm>
            <a:off x="6003050" y="35677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/>
          <p:nvPr/>
        </p:nvSpPr>
        <p:spPr>
          <a:xfrm>
            <a:off x="6092275" y="3657000"/>
            <a:ext cx="6417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TWO</a:t>
            </a:r>
            <a:endParaRPr b="1" sz="130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92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Milestone Project 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17" name="Google Shape;1117;p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18" name="Google Shape;1118;p9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9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4" name="Google Shape;1124;p9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learned enough to start a second milestone project!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treat this project a few ways: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Code along project with the solutions.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Attempt the project on your own.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workbook as a guide for the project on your own.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5" name="Google Shape;1125;p9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26" name="Google Shape;1126;p9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9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2" name="Google Shape;1132;p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this project you will use OOP to create a BlackJack Game with Python.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go over the main idea of the game and discuss how OOP should be used for this project.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33" name="Google Shape;1133;p9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4" name="Google Shape;1134;p9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9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0" name="Google Shape;1140;p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our version of the game we will only have a computer dealer and a human player.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start with a normal deck of cards, you will create a representation of a deck with Python.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41" name="Google Shape;1141;p9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42" name="Google Shape;1142;p9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p9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8" name="Google Shape;1148;p96"/>
          <p:cNvSpPr txBox="1"/>
          <p:nvPr>
            <p:ph idx="1" type="body"/>
          </p:nvPr>
        </p:nvSpPr>
        <p:spPr>
          <a:xfrm>
            <a:off x="2046425" y="868500"/>
            <a:ext cx="47382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COMPUTER DEALER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49" name="Google Shape;1149;p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50" name="Google Shape;1150;p9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51" name="Google Shape;1151;p96"/>
          <p:cNvSpPr txBox="1"/>
          <p:nvPr>
            <p:ph idx="1" type="body"/>
          </p:nvPr>
        </p:nvSpPr>
        <p:spPr>
          <a:xfrm>
            <a:off x="1963650" y="4281400"/>
            <a:ext cx="46758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HUMAN PLAYER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2" name="Google Shape;1152;p96"/>
          <p:cNvSpPr/>
          <p:nvPr/>
        </p:nvSpPr>
        <p:spPr>
          <a:xfrm>
            <a:off x="242225" y="23457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3" name="Google Shape;1153;p96"/>
          <p:cNvSpPr/>
          <p:nvPr/>
        </p:nvSpPr>
        <p:spPr>
          <a:xfrm>
            <a:off x="29471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4" name="Google Shape;1154;p96"/>
          <p:cNvSpPr/>
          <p:nvPr/>
        </p:nvSpPr>
        <p:spPr>
          <a:xfrm>
            <a:off x="36206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" name="Google Shape;1155;p96"/>
          <p:cNvSpPr txBox="1"/>
          <p:nvPr/>
        </p:nvSpPr>
        <p:spPr>
          <a:xfrm>
            <a:off x="260225" y="26639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9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1" name="Google Shape;1161;p97"/>
          <p:cNvSpPr txBox="1"/>
          <p:nvPr>
            <p:ph idx="1" type="body"/>
          </p:nvPr>
        </p:nvSpPr>
        <p:spPr>
          <a:xfrm>
            <a:off x="2046425" y="868500"/>
            <a:ext cx="47382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COMPUTER DEALER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62" name="Google Shape;1162;p9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63" name="Google Shape;1163;p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64" name="Google Shape;1164;p97"/>
          <p:cNvSpPr txBox="1"/>
          <p:nvPr>
            <p:ph idx="1" type="body"/>
          </p:nvPr>
        </p:nvSpPr>
        <p:spPr>
          <a:xfrm>
            <a:off x="1963650" y="4281400"/>
            <a:ext cx="46758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HUMAN PLAYER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5" name="Google Shape;1165;p97"/>
          <p:cNvSpPr/>
          <p:nvPr/>
        </p:nvSpPr>
        <p:spPr>
          <a:xfrm>
            <a:off x="242225" y="23457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6" name="Google Shape;1166;p97"/>
          <p:cNvSpPr/>
          <p:nvPr/>
        </p:nvSpPr>
        <p:spPr>
          <a:xfrm>
            <a:off x="29471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7" name="Google Shape;1167;p97"/>
          <p:cNvSpPr/>
          <p:nvPr/>
        </p:nvSpPr>
        <p:spPr>
          <a:xfrm>
            <a:off x="36206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8" name="Google Shape;1168;p97"/>
          <p:cNvSpPr txBox="1"/>
          <p:nvPr/>
        </p:nvSpPr>
        <p:spPr>
          <a:xfrm>
            <a:off x="260225" y="26639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9" name="Google Shape;1169;p97"/>
          <p:cNvSpPr txBox="1"/>
          <p:nvPr/>
        </p:nvSpPr>
        <p:spPr>
          <a:xfrm>
            <a:off x="6064175" y="2069275"/>
            <a:ext cx="2914200" cy="31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PLAYER PLACES A BET</a:t>
            </a:r>
            <a:endParaRPr sz="24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0" name="Google Shape;1170;p97"/>
          <p:cNvSpPr/>
          <p:nvPr/>
        </p:nvSpPr>
        <p:spPr>
          <a:xfrm>
            <a:off x="1565875" y="4310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1" name="Google Shape;1171;p97"/>
          <p:cNvSpPr/>
          <p:nvPr/>
        </p:nvSpPr>
        <p:spPr>
          <a:xfrm>
            <a:off x="1565875" y="410025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2" name="Google Shape;1172;p97"/>
          <p:cNvSpPr/>
          <p:nvPr/>
        </p:nvSpPr>
        <p:spPr>
          <a:xfrm>
            <a:off x="1821300" y="4442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p9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8" name="Google Shape;1178;p98"/>
          <p:cNvSpPr txBox="1"/>
          <p:nvPr>
            <p:ph idx="1" type="body"/>
          </p:nvPr>
        </p:nvSpPr>
        <p:spPr>
          <a:xfrm>
            <a:off x="2046425" y="868500"/>
            <a:ext cx="47382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COMPUTER DEALER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79" name="Google Shape;1179;p9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80" name="Google Shape;1180;p9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81" name="Google Shape;1181;p98"/>
          <p:cNvSpPr txBox="1"/>
          <p:nvPr>
            <p:ph idx="1" type="body"/>
          </p:nvPr>
        </p:nvSpPr>
        <p:spPr>
          <a:xfrm>
            <a:off x="1963650" y="4281400"/>
            <a:ext cx="46758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HUMAN PLAYER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2" name="Google Shape;1182;p98"/>
          <p:cNvSpPr/>
          <p:nvPr/>
        </p:nvSpPr>
        <p:spPr>
          <a:xfrm>
            <a:off x="358992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3" name="Google Shape;1183;p98"/>
          <p:cNvSpPr/>
          <p:nvPr/>
        </p:nvSpPr>
        <p:spPr>
          <a:xfrm>
            <a:off x="440777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4" name="Google Shape;1184;p98"/>
          <p:cNvSpPr/>
          <p:nvPr/>
        </p:nvSpPr>
        <p:spPr>
          <a:xfrm>
            <a:off x="358992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5" name="Google Shape;1185;p98"/>
          <p:cNvSpPr/>
          <p:nvPr/>
        </p:nvSpPr>
        <p:spPr>
          <a:xfrm>
            <a:off x="440777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6" name="Google Shape;1186;p98"/>
          <p:cNvSpPr txBox="1"/>
          <p:nvPr/>
        </p:nvSpPr>
        <p:spPr>
          <a:xfrm>
            <a:off x="575425" y="1518900"/>
            <a:ext cx="2531700" cy="9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Dealer starts with 1 card face up and 1 card face Down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7" name="Google Shape;1187;p98"/>
          <p:cNvSpPr txBox="1"/>
          <p:nvPr/>
        </p:nvSpPr>
        <p:spPr>
          <a:xfrm>
            <a:off x="642775" y="3350800"/>
            <a:ext cx="2531700" cy="9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Player starts with 2 cards face up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8" name="Google Shape;1188;p98"/>
          <p:cNvSpPr/>
          <p:nvPr/>
        </p:nvSpPr>
        <p:spPr>
          <a:xfrm>
            <a:off x="242225" y="23457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9" name="Google Shape;1189;p98"/>
          <p:cNvSpPr/>
          <p:nvPr/>
        </p:nvSpPr>
        <p:spPr>
          <a:xfrm>
            <a:off x="29471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0" name="Google Shape;1190;p98"/>
          <p:cNvSpPr/>
          <p:nvPr/>
        </p:nvSpPr>
        <p:spPr>
          <a:xfrm>
            <a:off x="36206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1" name="Google Shape;1191;p98"/>
          <p:cNvSpPr txBox="1"/>
          <p:nvPr/>
        </p:nvSpPr>
        <p:spPr>
          <a:xfrm>
            <a:off x="260225" y="26639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2" name="Google Shape;1192;p98"/>
          <p:cNvSpPr/>
          <p:nvPr/>
        </p:nvSpPr>
        <p:spPr>
          <a:xfrm>
            <a:off x="1565875" y="4310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3" name="Google Shape;1193;p98"/>
          <p:cNvSpPr/>
          <p:nvPr/>
        </p:nvSpPr>
        <p:spPr>
          <a:xfrm>
            <a:off x="1565875" y="410025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4" name="Google Shape;1194;p98"/>
          <p:cNvSpPr/>
          <p:nvPr/>
        </p:nvSpPr>
        <p:spPr>
          <a:xfrm>
            <a:off x="1821300" y="4442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9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0" name="Google Shape;1200;p99"/>
          <p:cNvSpPr txBox="1"/>
          <p:nvPr>
            <p:ph idx="1" type="body"/>
          </p:nvPr>
        </p:nvSpPr>
        <p:spPr>
          <a:xfrm>
            <a:off x="2046425" y="868500"/>
            <a:ext cx="47382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COMPUTER DEALER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1" name="Google Shape;1201;p9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2" name="Google Shape;1202;p9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03" name="Google Shape;1203;p99"/>
          <p:cNvSpPr txBox="1"/>
          <p:nvPr>
            <p:ph idx="1" type="body"/>
          </p:nvPr>
        </p:nvSpPr>
        <p:spPr>
          <a:xfrm>
            <a:off x="1963650" y="4281400"/>
            <a:ext cx="46758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HUMAN PLAYER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4" name="Google Shape;1204;p99"/>
          <p:cNvSpPr/>
          <p:nvPr/>
        </p:nvSpPr>
        <p:spPr>
          <a:xfrm>
            <a:off x="358992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5" name="Google Shape;1205;p99"/>
          <p:cNvSpPr/>
          <p:nvPr/>
        </p:nvSpPr>
        <p:spPr>
          <a:xfrm>
            <a:off x="440777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6" name="Google Shape;1206;p99"/>
          <p:cNvSpPr/>
          <p:nvPr/>
        </p:nvSpPr>
        <p:spPr>
          <a:xfrm>
            <a:off x="358992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7" name="Google Shape;1207;p99"/>
          <p:cNvSpPr/>
          <p:nvPr/>
        </p:nvSpPr>
        <p:spPr>
          <a:xfrm>
            <a:off x="440777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8" name="Google Shape;1208;p99"/>
          <p:cNvSpPr txBox="1"/>
          <p:nvPr/>
        </p:nvSpPr>
        <p:spPr>
          <a:xfrm>
            <a:off x="575425" y="1518900"/>
            <a:ext cx="2531700" cy="9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Dealer starts with 1 card face up and 1 card face Down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9" name="Google Shape;1209;p99"/>
          <p:cNvSpPr txBox="1"/>
          <p:nvPr/>
        </p:nvSpPr>
        <p:spPr>
          <a:xfrm>
            <a:off x="642775" y="3350800"/>
            <a:ext cx="2531700" cy="9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Player starts with 2 cards face up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0" name="Google Shape;1210;p99"/>
          <p:cNvSpPr txBox="1"/>
          <p:nvPr/>
        </p:nvSpPr>
        <p:spPr>
          <a:xfrm>
            <a:off x="6064175" y="2069275"/>
            <a:ext cx="2914200" cy="31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741B47"/>
                </a:solidFill>
                <a:latin typeface="Montserrat"/>
                <a:ea typeface="Montserrat"/>
                <a:cs typeface="Montserrat"/>
                <a:sym typeface="Montserrat"/>
              </a:rPr>
              <a:t>PLAYER GOES FIRST IN GAMEPLAY</a:t>
            </a:r>
            <a:endParaRPr sz="2400">
              <a:solidFill>
                <a:srgbClr val="741B4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1" name="Google Shape;1211;p99"/>
          <p:cNvSpPr/>
          <p:nvPr/>
        </p:nvSpPr>
        <p:spPr>
          <a:xfrm>
            <a:off x="242225" y="23457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2" name="Google Shape;1212;p99"/>
          <p:cNvSpPr/>
          <p:nvPr/>
        </p:nvSpPr>
        <p:spPr>
          <a:xfrm>
            <a:off x="29471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3" name="Google Shape;1213;p99"/>
          <p:cNvSpPr/>
          <p:nvPr/>
        </p:nvSpPr>
        <p:spPr>
          <a:xfrm>
            <a:off x="36206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4" name="Google Shape;1214;p99"/>
          <p:cNvSpPr txBox="1"/>
          <p:nvPr/>
        </p:nvSpPr>
        <p:spPr>
          <a:xfrm>
            <a:off x="260225" y="26639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5" name="Google Shape;1215;p99"/>
          <p:cNvSpPr/>
          <p:nvPr/>
        </p:nvSpPr>
        <p:spPr>
          <a:xfrm>
            <a:off x="1565875" y="4310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6" name="Google Shape;1216;p99"/>
          <p:cNvSpPr/>
          <p:nvPr/>
        </p:nvSpPr>
        <p:spPr>
          <a:xfrm>
            <a:off x="1565875" y="410025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7" name="Google Shape;1217;p99"/>
          <p:cNvSpPr/>
          <p:nvPr/>
        </p:nvSpPr>
        <p:spPr>
          <a:xfrm>
            <a:off x="1821300" y="4442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p10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3" name="Google Shape;1223;p100"/>
          <p:cNvSpPr txBox="1"/>
          <p:nvPr>
            <p:ph idx="1" type="body"/>
          </p:nvPr>
        </p:nvSpPr>
        <p:spPr>
          <a:xfrm>
            <a:off x="2046425" y="868500"/>
            <a:ext cx="47382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COMPUTER DEALER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24" name="Google Shape;1224;p10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5" name="Google Shape;1225;p10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26" name="Google Shape;1226;p100"/>
          <p:cNvSpPr txBox="1"/>
          <p:nvPr>
            <p:ph idx="1" type="body"/>
          </p:nvPr>
        </p:nvSpPr>
        <p:spPr>
          <a:xfrm>
            <a:off x="1963650" y="4281400"/>
            <a:ext cx="46758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HUMAN PLAYER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7" name="Google Shape;1227;p100"/>
          <p:cNvSpPr/>
          <p:nvPr/>
        </p:nvSpPr>
        <p:spPr>
          <a:xfrm>
            <a:off x="358992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8" name="Google Shape;1228;p100"/>
          <p:cNvSpPr/>
          <p:nvPr/>
        </p:nvSpPr>
        <p:spPr>
          <a:xfrm>
            <a:off x="440777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9" name="Google Shape;1229;p100"/>
          <p:cNvSpPr/>
          <p:nvPr/>
        </p:nvSpPr>
        <p:spPr>
          <a:xfrm>
            <a:off x="358992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0" name="Google Shape;1230;p100"/>
          <p:cNvSpPr/>
          <p:nvPr/>
        </p:nvSpPr>
        <p:spPr>
          <a:xfrm>
            <a:off x="440777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1" name="Google Shape;1231;p100"/>
          <p:cNvSpPr txBox="1"/>
          <p:nvPr/>
        </p:nvSpPr>
        <p:spPr>
          <a:xfrm>
            <a:off x="5703925" y="1423900"/>
            <a:ext cx="3394500" cy="31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PLAYER GOAL: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Get closer to a total value of 21 than the dealer does.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Possible Actions: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AutoNum type="arabicPeriod"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Hit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(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Receive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another card)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AutoNum type="arabicPeriod"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Stay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(Stop 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Receiving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Cards)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We’ll ignore actions like “Insurance”, “Split”, or “Double Down”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2" name="Google Shape;1232;p100"/>
          <p:cNvSpPr/>
          <p:nvPr/>
        </p:nvSpPr>
        <p:spPr>
          <a:xfrm>
            <a:off x="242225" y="23457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3" name="Google Shape;1233;p100"/>
          <p:cNvSpPr/>
          <p:nvPr/>
        </p:nvSpPr>
        <p:spPr>
          <a:xfrm>
            <a:off x="29471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4" name="Google Shape;1234;p100"/>
          <p:cNvSpPr/>
          <p:nvPr/>
        </p:nvSpPr>
        <p:spPr>
          <a:xfrm>
            <a:off x="36206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5" name="Google Shape;1235;p100"/>
          <p:cNvSpPr txBox="1"/>
          <p:nvPr/>
        </p:nvSpPr>
        <p:spPr>
          <a:xfrm>
            <a:off x="260225" y="26639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6" name="Google Shape;1236;p100"/>
          <p:cNvSpPr/>
          <p:nvPr/>
        </p:nvSpPr>
        <p:spPr>
          <a:xfrm>
            <a:off x="1565875" y="4310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7" name="Google Shape;1237;p100"/>
          <p:cNvSpPr/>
          <p:nvPr/>
        </p:nvSpPr>
        <p:spPr>
          <a:xfrm>
            <a:off x="1565875" y="410025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8" name="Google Shape;1238;p100"/>
          <p:cNvSpPr/>
          <p:nvPr/>
        </p:nvSpPr>
        <p:spPr>
          <a:xfrm>
            <a:off x="1821300" y="4442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39" name="Google Shape;1239;p100"/>
          <p:cNvCxnSpPr/>
          <p:nvPr/>
        </p:nvCxnSpPr>
        <p:spPr>
          <a:xfrm>
            <a:off x="1220875" y="2979900"/>
            <a:ext cx="1931400" cy="650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0" name="Google Shape;1240;p100"/>
          <p:cNvSpPr txBox="1"/>
          <p:nvPr/>
        </p:nvSpPr>
        <p:spPr>
          <a:xfrm>
            <a:off x="1565875" y="2543500"/>
            <a:ext cx="17640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HIT for more cards from 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4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10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6" name="Google Shape;1246;p101"/>
          <p:cNvSpPr txBox="1"/>
          <p:nvPr>
            <p:ph idx="1" type="body"/>
          </p:nvPr>
        </p:nvSpPr>
        <p:spPr>
          <a:xfrm>
            <a:off x="2046425" y="868500"/>
            <a:ext cx="47382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COMPUTER DEALER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47" name="Google Shape;1247;p10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48" name="Google Shape;1248;p10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49" name="Google Shape;1249;p101"/>
          <p:cNvSpPr txBox="1"/>
          <p:nvPr>
            <p:ph idx="1" type="body"/>
          </p:nvPr>
        </p:nvSpPr>
        <p:spPr>
          <a:xfrm>
            <a:off x="1963650" y="4281400"/>
            <a:ext cx="46758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HUMAN PLAYER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0" name="Google Shape;1250;p101"/>
          <p:cNvSpPr/>
          <p:nvPr/>
        </p:nvSpPr>
        <p:spPr>
          <a:xfrm>
            <a:off x="358992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1" name="Google Shape;1251;p101"/>
          <p:cNvSpPr/>
          <p:nvPr/>
        </p:nvSpPr>
        <p:spPr>
          <a:xfrm>
            <a:off x="440777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2" name="Google Shape;1252;p101"/>
          <p:cNvSpPr/>
          <p:nvPr/>
        </p:nvSpPr>
        <p:spPr>
          <a:xfrm>
            <a:off x="358992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3" name="Google Shape;1253;p101"/>
          <p:cNvSpPr/>
          <p:nvPr/>
        </p:nvSpPr>
        <p:spPr>
          <a:xfrm>
            <a:off x="440777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4" name="Google Shape;1254;p101"/>
          <p:cNvSpPr txBox="1"/>
          <p:nvPr/>
        </p:nvSpPr>
        <p:spPr>
          <a:xfrm>
            <a:off x="5703925" y="1423900"/>
            <a:ext cx="3394500" cy="31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PLAYER GOAL: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Get closer to a total value of 21 than the dealer does.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Possible Actions: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AutoNum type="arabicPeriod"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Hit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(Receive another card)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AutoNum type="arabicPeriod"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Stay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(Stop Receiving Cards)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We’ll ignore actions like “Insurance”, “Split”, or “Double Down”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5" name="Google Shape;1255;p101"/>
          <p:cNvSpPr/>
          <p:nvPr/>
        </p:nvSpPr>
        <p:spPr>
          <a:xfrm>
            <a:off x="242225" y="23457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6" name="Google Shape;1256;p101"/>
          <p:cNvSpPr/>
          <p:nvPr/>
        </p:nvSpPr>
        <p:spPr>
          <a:xfrm>
            <a:off x="29471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7" name="Google Shape;1257;p101"/>
          <p:cNvSpPr/>
          <p:nvPr/>
        </p:nvSpPr>
        <p:spPr>
          <a:xfrm>
            <a:off x="36206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8" name="Google Shape;1258;p101"/>
          <p:cNvSpPr txBox="1"/>
          <p:nvPr/>
        </p:nvSpPr>
        <p:spPr>
          <a:xfrm>
            <a:off x="260225" y="26639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9" name="Google Shape;1259;p101"/>
          <p:cNvSpPr/>
          <p:nvPr/>
        </p:nvSpPr>
        <p:spPr>
          <a:xfrm>
            <a:off x="1565875" y="4310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0" name="Google Shape;1260;p101"/>
          <p:cNvSpPr/>
          <p:nvPr/>
        </p:nvSpPr>
        <p:spPr>
          <a:xfrm>
            <a:off x="1565875" y="410025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1" name="Google Shape;1261;p101"/>
          <p:cNvSpPr/>
          <p:nvPr/>
        </p:nvSpPr>
        <p:spPr>
          <a:xfrm>
            <a:off x="1821300" y="4442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62" name="Google Shape;1262;p101"/>
          <p:cNvCxnSpPr/>
          <p:nvPr/>
        </p:nvCxnSpPr>
        <p:spPr>
          <a:xfrm>
            <a:off x="1220875" y="2979900"/>
            <a:ext cx="1931400" cy="650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3" name="Google Shape;1263;p101"/>
          <p:cNvSpPr txBox="1"/>
          <p:nvPr/>
        </p:nvSpPr>
        <p:spPr>
          <a:xfrm>
            <a:off x="1565875" y="2543500"/>
            <a:ext cx="17640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HIT for more cards from 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4" name="Google Shape;1264;p101"/>
          <p:cNvSpPr/>
          <p:nvPr/>
        </p:nvSpPr>
        <p:spPr>
          <a:xfrm>
            <a:off x="5198438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Google Shape;141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Google Shape;142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1"/>
          <p:cNvSpPr/>
          <p:nvPr/>
        </p:nvSpPr>
        <p:spPr>
          <a:xfrm>
            <a:off x="2974025" y="18518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sp>
        <p:nvSpPr>
          <p:cNvPr id="144" name="Google Shape;144;p21"/>
          <p:cNvSpPr/>
          <p:nvPr/>
        </p:nvSpPr>
        <p:spPr>
          <a:xfrm>
            <a:off x="2044600" y="351010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1"/>
          <p:cNvSpPr/>
          <p:nvPr/>
        </p:nvSpPr>
        <p:spPr>
          <a:xfrm>
            <a:off x="2133825" y="35993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ONE</a:t>
            </a:r>
            <a:endParaRPr b="1" sz="1300"/>
          </a:p>
        </p:txBody>
      </p:sp>
      <p:sp>
        <p:nvSpPr>
          <p:cNvPr id="146" name="Google Shape;146;p21"/>
          <p:cNvSpPr/>
          <p:nvPr/>
        </p:nvSpPr>
        <p:spPr>
          <a:xfrm>
            <a:off x="4760975" y="18518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1"/>
          <p:cNvSpPr/>
          <p:nvPr/>
        </p:nvSpPr>
        <p:spPr>
          <a:xfrm>
            <a:off x="6003050" y="35677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1"/>
          <p:cNvSpPr/>
          <p:nvPr/>
        </p:nvSpPr>
        <p:spPr>
          <a:xfrm>
            <a:off x="6092275" y="3657000"/>
            <a:ext cx="6417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TWO</a:t>
            </a:r>
            <a:endParaRPr b="1" sz="1300"/>
          </a:p>
        </p:txBody>
      </p:sp>
      <p:sp>
        <p:nvSpPr>
          <p:cNvPr id="149" name="Google Shape;149;p21"/>
          <p:cNvSpPr txBox="1"/>
          <p:nvPr/>
        </p:nvSpPr>
        <p:spPr>
          <a:xfrm>
            <a:off x="2942425" y="1851850"/>
            <a:ext cx="9948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JACK</a:t>
            </a:r>
            <a:endParaRPr b="1"/>
          </a:p>
        </p:txBody>
      </p:sp>
      <p:sp>
        <p:nvSpPr>
          <p:cNvPr id="150" name="Google Shape;150;p21"/>
          <p:cNvSpPr txBox="1"/>
          <p:nvPr/>
        </p:nvSpPr>
        <p:spPr>
          <a:xfrm>
            <a:off x="4760975" y="1851850"/>
            <a:ext cx="9948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KING</a:t>
            </a:r>
            <a:endParaRPr b="1"/>
          </a:p>
        </p:txBody>
      </p:sp>
      <p:cxnSp>
        <p:nvCxnSpPr>
          <p:cNvPr id="151" name="Google Shape;151;p21"/>
          <p:cNvCxnSpPr>
            <a:endCxn id="143" idx="2"/>
          </p:cNvCxnSpPr>
          <p:nvPr/>
        </p:nvCxnSpPr>
        <p:spPr>
          <a:xfrm flipH="1" rot="10800000">
            <a:off x="2347325" y="2711350"/>
            <a:ext cx="929400" cy="7986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21"/>
          <p:cNvCxnSpPr>
            <a:stCxn id="147" idx="0"/>
            <a:endCxn id="146" idx="2"/>
          </p:cNvCxnSpPr>
          <p:nvPr/>
        </p:nvCxnSpPr>
        <p:spPr>
          <a:xfrm flipH="1" rot="5400000">
            <a:off x="5256500" y="2518500"/>
            <a:ext cx="856500" cy="1242000"/>
          </a:xfrm>
          <a:prstGeom prst="curvedConnector3">
            <a:avLst>
              <a:gd fmla="val 49994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8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p10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0" name="Google Shape;1270;p102"/>
          <p:cNvSpPr txBox="1"/>
          <p:nvPr>
            <p:ph idx="1" type="body"/>
          </p:nvPr>
        </p:nvSpPr>
        <p:spPr>
          <a:xfrm>
            <a:off x="2046425" y="868500"/>
            <a:ext cx="47382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COMPUTER DEALER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1" name="Google Shape;1271;p10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2" name="Google Shape;1272;p10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73" name="Google Shape;1273;p102"/>
          <p:cNvSpPr txBox="1"/>
          <p:nvPr>
            <p:ph idx="1" type="body"/>
          </p:nvPr>
        </p:nvSpPr>
        <p:spPr>
          <a:xfrm>
            <a:off x="1963650" y="4281400"/>
            <a:ext cx="46758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HUMAN PLAYER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4" name="Google Shape;1274;p102"/>
          <p:cNvSpPr/>
          <p:nvPr/>
        </p:nvSpPr>
        <p:spPr>
          <a:xfrm>
            <a:off x="358992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5" name="Google Shape;1275;p102"/>
          <p:cNvSpPr/>
          <p:nvPr/>
        </p:nvSpPr>
        <p:spPr>
          <a:xfrm>
            <a:off x="440777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6" name="Google Shape;1276;p102"/>
          <p:cNvSpPr/>
          <p:nvPr/>
        </p:nvSpPr>
        <p:spPr>
          <a:xfrm>
            <a:off x="358992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7" name="Google Shape;1277;p102"/>
          <p:cNvSpPr/>
          <p:nvPr/>
        </p:nvSpPr>
        <p:spPr>
          <a:xfrm>
            <a:off x="440777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8" name="Google Shape;1278;p102"/>
          <p:cNvSpPr txBox="1"/>
          <p:nvPr/>
        </p:nvSpPr>
        <p:spPr>
          <a:xfrm>
            <a:off x="6039150" y="1518900"/>
            <a:ext cx="2914200" cy="31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AFTER PLAYER TURN: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2. If player is under 21, dealer then hits until they either beat the player or the dealer busts.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9" name="Google Shape;1279;p102"/>
          <p:cNvSpPr/>
          <p:nvPr/>
        </p:nvSpPr>
        <p:spPr>
          <a:xfrm>
            <a:off x="242225" y="23457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0" name="Google Shape;1280;p102"/>
          <p:cNvSpPr/>
          <p:nvPr/>
        </p:nvSpPr>
        <p:spPr>
          <a:xfrm>
            <a:off x="29471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1" name="Google Shape;1281;p102"/>
          <p:cNvSpPr/>
          <p:nvPr/>
        </p:nvSpPr>
        <p:spPr>
          <a:xfrm>
            <a:off x="36206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2" name="Google Shape;1282;p102"/>
          <p:cNvSpPr txBox="1"/>
          <p:nvPr/>
        </p:nvSpPr>
        <p:spPr>
          <a:xfrm>
            <a:off x="260225" y="26639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3" name="Google Shape;1283;p102"/>
          <p:cNvSpPr/>
          <p:nvPr/>
        </p:nvSpPr>
        <p:spPr>
          <a:xfrm>
            <a:off x="1565875" y="4310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4" name="Google Shape;1284;p102"/>
          <p:cNvSpPr/>
          <p:nvPr/>
        </p:nvSpPr>
        <p:spPr>
          <a:xfrm>
            <a:off x="1565875" y="410025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5" name="Google Shape;1285;p102"/>
          <p:cNvSpPr/>
          <p:nvPr/>
        </p:nvSpPr>
        <p:spPr>
          <a:xfrm>
            <a:off x="1821300" y="4442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6" name="Google Shape;1286;p102"/>
          <p:cNvSpPr/>
          <p:nvPr/>
        </p:nvSpPr>
        <p:spPr>
          <a:xfrm>
            <a:off x="5198438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87" name="Google Shape;1287;p102"/>
          <p:cNvCxnSpPr/>
          <p:nvPr/>
        </p:nvCxnSpPr>
        <p:spPr>
          <a:xfrm flipH="1" rot="10800000">
            <a:off x="1220875" y="2089200"/>
            <a:ext cx="2021400" cy="890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8" name="Google Shape;1288;p102"/>
          <p:cNvSpPr txBox="1"/>
          <p:nvPr/>
        </p:nvSpPr>
        <p:spPr>
          <a:xfrm>
            <a:off x="1565875" y="2638575"/>
            <a:ext cx="17640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Dealer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HIT for more cards from 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2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p10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GAME END: PLAYER BUSTS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4" name="Google Shape;1294;p103"/>
          <p:cNvSpPr txBox="1"/>
          <p:nvPr>
            <p:ph idx="1" type="body"/>
          </p:nvPr>
        </p:nvSpPr>
        <p:spPr>
          <a:xfrm>
            <a:off x="2046425" y="868500"/>
            <a:ext cx="47382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COMPUTER DEALER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95" name="Google Shape;1295;p10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6" name="Google Shape;1296;p10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97" name="Google Shape;1297;p103"/>
          <p:cNvSpPr txBox="1"/>
          <p:nvPr>
            <p:ph idx="1" type="body"/>
          </p:nvPr>
        </p:nvSpPr>
        <p:spPr>
          <a:xfrm>
            <a:off x="1963650" y="4281400"/>
            <a:ext cx="46758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HUMAN PLAYER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8" name="Google Shape;1298;p103"/>
          <p:cNvSpPr/>
          <p:nvPr/>
        </p:nvSpPr>
        <p:spPr>
          <a:xfrm>
            <a:off x="358992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9" name="Google Shape;1299;p103"/>
          <p:cNvSpPr/>
          <p:nvPr/>
        </p:nvSpPr>
        <p:spPr>
          <a:xfrm>
            <a:off x="440777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0" name="Google Shape;1300;p103"/>
          <p:cNvSpPr/>
          <p:nvPr/>
        </p:nvSpPr>
        <p:spPr>
          <a:xfrm>
            <a:off x="358992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1" name="Google Shape;1301;p103"/>
          <p:cNvSpPr/>
          <p:nvPr/>
        </p:nvSpPr>
        <p:spPr>
          <a:xfrm>
            <a:off x="440777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2" name="Google Shape;1302;p103"/>
          <p:cNvSpPr txBox="1"/>
          <p:nvPr/>
        </p:nvSpPr>
        <p:spPr>
          <a:xfrm>
            <a:off x="6039150" y="1518900"/>
            <a:ext cx="2914200" cy="31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AFTER PLAYER TURN: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AutoNum type="arabicPeriod"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If player keeps hitting goes over 21, they bust and lost the bet!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The game is then over and dealer collects the money.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3" name="Google Shape;1303;p103"/>
          <p:cNvSpPr/>
          <p:nvPr/>
        </p:nvSpPr>
        <p:spPr>
          <a:xfrm>
            <a:off x="242225" y="23457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4" name="Google Shape;1304;p103"/>
          <p:cNvSpPr/>
          <p:nvPr/>
        </p:nvSpPr>
        <p:spPr>
          <a:xfrm>
            <a:off x="29471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5" name="Google Shape;1305;p103"/>
          <p:cNvSpPr/>
          <p:nvPr/>
        </p:nvSpPr>
        <p:spPr>
          <a:xfrm>
            <a:off x="36206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6" name="Google Shape;1306;p103"/>
          <p:cNvSpPr txBox="1"/>
          <p:nvPr/>
        </p:nvSpPr>
        <p:spPr>
          <a:xfrm>
            <a:off x="260225" y="26639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7" name="Google Shape;1307;p103"/>
          <p:cNvSpPr/>
          <p:nvPr/>
        </p:nvSpPr>
        <p:spPr>
          <a:xfrm>
            <a:off x="1565875" y="4310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8" name="Google Shape;1308;p103"/>
          <p:cNvSpPr/>
          <p:nvPr/>
        </p:nvSpPr>
        <p:spPr>
          <a:xfrm>
            <a:off x="1565875" y="410025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9" name="Google Shape;1309;p103"/>
          <p:cNvSpPr/>
          <p:nvPr/>
        </p:nvSpPr>
        <p:spPr>
          <a:xfrm>
            <a:off x="1821300" y="4442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0" name="Google Shape;1310;p103"/>
          <p:cNvSpPr/>
          <p:nvPr/>
        </p:nvSpPr>
        <p:spPr>
          <a:xfrm>
            <a:off x="1491050" y="4055650"/>
            <a:ext cx="748500" cy="720600"/>
          </a:xfrm>
          <a:prstGeom prst="noSmoking">
            <a:avLst>
              <a:gd fmla="val 18750" name="adj"/>
            </a:avLst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1" name="Google Shape;1311;p103"/>
          <p:cNvSpPr/>
          <p:nvPr/>
        </p:nvSpPr>
        <p:spPr>
          <a:xfrm>
            <a:off x="5223463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2" name="Google Shape;1312;p103"/>
          <p:cNvSpPr txBox="1"/>
          <p:nvPr/>
        </p:nvSpPr>
        <p:spPr>
          <a:xfrm>
            <a:off x="3464725" y="37136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3" name="Google Shape;1313;p103"/>
          <p:cNvSpPr txBox="1"/>
          <p:nvPr/>
        </p:nvSpPr>
        <p:spPr>
          <a:xfrm>
            <a:off x="4304850" y="37136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4" name="Google Shape;1314;p103"/>
          <p:cNvSpPr txBox="1"/>
          <p:nvPr/>
        </p:nvSpPr>
        <p:spPr>
          <a:xfrm>
            <a:off x="5121600" y="37136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21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5" name="Google Shape;1315;p103"/>
          <p:cNvSpPr txBox="1"/>
          <p:nvPr/>
        </p:nvSpPr>
        <p:spPr>
          <a:xfrm>
            <a:off x="4007775" y="3920550"/>
            <a:ext cx="2882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9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10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GAME END: Computer Beats Player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1" name="Google Shape;1321;p104"/>
          <p:cNvSpPr txBox="1"/>
          <p:nvPr>
            <p:ph idx="1" type="body"/>
          </p:nvPr>
        </p:nvSpPr>
        <p:spPr>
          <a:xfrm>
            <a:off x="2046425" y="868500"/>
            <a:ext cx="47382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COMPUTER DEALER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22" name="Google Shape;1322;p10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23" name="Google Shape;1323;p10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24" name="Google Shape;1324;p104"/>
          <p:cNvSpPr txBox="1"/>
          <p:nvPr>
            <p:ph idx="1" type="body"/>
          </p:nvPr>
        </p:nvSpPr>
        <p:spPr>
          <a:xfrm>
            <a:off x="1963650" y="4281400"/>
            <a:ext cx="46758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HUMAN PLAYER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5" name="Google Shape;1325;p104"/>
          <p:cNvSpPr/>
          <p:nvPr/>
        </p:nvSpPr>
        <p:spPr>
          <a:xfrm>
            <a:off x="358992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6" name="Google Shape;1326;p104"/>
          <p:cNvSpPr/>
          <p:nvPr/>
        </p:nvSpPr>
        <p:spPr>
          <a:xfrm>
            <a:off x="440777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7" name="Google Shape;1327;p104"/>
          <p:cNvSpPr/>
          <p:nvPr/>
        </p:nvSpPr>
        <p:spPr>
          <a:xfrm>
            <a:off x="358992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8" name="Google Shape;1328;p104"/>
          <p:cNvSpPr txBox="1"/>
          <p:nvPr/>
        </p:nvSpPr>
        <p:spPr>
          <a:xfrm>
            <a:off x="6039150" y="1518900"/>
            <a:ext cx="2914200" cy="31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AFTER PLAYER TURN: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2. If player is under 21, dealer then hits until they either beat the player or the dealer busts.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9" name="Google Shape;1329;p104"/>
          <p:cNvSpPr/>
          <p:nvPr/>
        </p:nvSpPr>
        <p:spPr>
          <a:xfrm>
            <a:off x="242225" y="23457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0" name="Google Shape;1330;p104"/>
          <p:cNvSpPr/>
          <p:nvPr/>
        </p:nvSpPr>
        <p:spPr>
          <a:xfrm>
            <a:off x="29471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1" name="Google Shape;1331;p104"/>
          <p:cNvSpPr/>
          <p:nvPr/>
        </p:nvSpPr>
        <p:spPr>
          <a:xfrm>
            <a:off x="36206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2" name="Google Shape;1332;p104"/>
          <p:cNvSpPr txBox="1"/>
          <p:nvPr/>
        </p:nvSpPr>
        <p:spPr>
          <a:xfrm>
            <a:off x="260225" y="26639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3" name="Google Shape;1333;p104"/>
          <p:cNvSpPr/>
          <p:nvPr/>
        </p:nvSpPr>
        <p:spPr>
          <a:xfrm>
            <a:off x="1565875" y="4310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4" name="Google Shape;1334;p104"/>
          <p:cNvSpPr/>
          <p:nvPr/>
        </p:nvSpPr>
        <p:spPr>
          <a:xfrm>
            <a:off x="1565875" y="410025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5" name="Google Shape;1335;p104"/>
          <p:cNvSpPr/>
          <p:nvPr/>
        </p:nvSpPr>
        <p:spPr>
          <a:xfrm>
            <a:off x="1821300" y="4442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6" name="Google Shape;1336;p104"/>
          <p:cNvSpPr/>
          <p:nvPr/>
        </p:nvSpPr>
        <p:spPr>
          <a:xfrm>
            <a:off x="5198438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7" name="Google Shape;1337;p104"/>
          <p:cNvSpPr/>
          <p:nvPr/>
        </p:nvSpPr>
        <p:spPr>
          <a:xfrm>
            <a:off x="4375050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8" name="Google Shape;1338;p104"/>
          <p:cNvSpPr/>
          <p:nvPr/>
        </p:nvSpPr>
        <p:spPr>
          <a:xfrm>
            <a:off x="5127850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9" name="Google Shape;1339;p104"/>
          <p:cNvSpPr txBox="1"/>
          <p:nvPr/>
        </p:nvSpPr>
        <p:spPr>
          <a:xfrm>
            <a:off x="1128100" y="1426125"/>
            <a:ext cx="2315700" cy="15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Computer sum higher than player sum </a:t>
            </a: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still under 21.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0" name="Google Shape;1340;p104"/>
          <p:cNvSpPr/>
          <p:nvPr/>
        </p:nvSpPr>
        <p:spPr>
          <a:xfrm>
            <a:off x="1491050" y="4055650"/>
            <a:ext cx="748500" cy="720600"/>
          </a:xfrm>
          <a:prstGeom prst="noSmoking">
            <a:avLst>
              <a:gd fmla="val 18750" name="adj"/>
            </a:avLst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1" name="Google Shape;1341;p104"/>
          <p:cNvSpPr txBox="1"/>
          <p:nvPr/>
        </p:nvSpPr>
        <p:spPr>
          <a:xfrm>
            <a:off x="4292338" y="35635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19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2" name="Google Shape;1342;p104"/>
          <p:cNvSpPr txBox="1"/>
          <p:nvPr/>
        </p:nvSpPr>
        <p:spPr>
          <a:xfrm>
            <a:off x="4257025" y="1609513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20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6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p10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GAME END: PLAYER WINS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8" name="Google Shape;1348;p105"/>
          <p:cNvSpPr txBox="1"/>
          <p:nvPr>
            <p:ph idx="1" type="body"/>
          </p:nvPr>
        </p:nvSpPr>
        <p:spPr>
          <a:xfrm>
            <a:off x="2046425" y="868500"/>
            <a:ext cx="47382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COMPUTER DEALER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9" name="Google Shape;1349;p10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50" name="Google Shape;1350;p10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51" name="Google Shape;1351;p105"/>
          <p:cNvSpPr txBox="1"/>
          <p:nvPr>
            <p:ph idx="1" type="body"/>
          </p:nvPr>
        </p:nvSpPr>
        <p:spPr>
          <a:xfrm>
            <a:off x="1963650" y="4281400"/>
            <a:ext cx="46758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HUMAN PLAYER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2" name="Google Shape;1352;p105"/>
          <p:cNvSpPr/>
          <p:nvPr/>
        </p:nvSpPr>
        <p:spPr>
          <a:xfrm>
            <a:off x="358992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3" name="Google Shape;1353;p105"/>
          <p:cNvSpPr/>
          <p:nvPr/>
        </p:nvSpPr>
        <p:spPr>
          <a:xfrm>
            <a:off x="440777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4" name="Google Shape;1354;p105"/>
          <p:cNvSpPr txBox="1"/>
          <p:nvPr/>
        </p:nvSpPr>
        <p:spPr>
          <a:xfrm>
            <a:off x="6039150" y="1518900"/>
            <a:ext cx="2914200" cy="31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AFTER PLAYER TURN: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2. If player is under 21, dealer then hits until they either beat the player or the dealer busts.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5" name="Google Shape;1355;p105"/>
          <p:cNvSpPr/>
          <p:nvPr/>
        </p:nvSpPr>
        <p:spPr>
          <a:xfrm>
            <a:off x="242225" y="23457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6" name="Google Shape;1356;p105"/>
          <p:cNvSpPr/>
          <p:nvPr/>
        </p:nvSpPr>
        <p:spPr>
          <a:xfrm>
            <a:off x="29471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7" name="Google Shape;1357;p105"/>
          <p:cNvSpPr/>
          <p:nvPr/>
        </p:nvSpPr>
        <p:spPr>
          <a:xfrm>
            <a:off x="36206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8" name="Google Shape;1358;p105"/>
          <p:cNvSpPr txBox="1"/>
          <p:nvPr/>
        </p:nvSpPr>
        <p:spPr>
          <a:xfrm>
            <a:off x="260225" y="26639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9" name="Google Shape;1359;p105"/>
          <p:cNvSpPr/>
          <p:nvPr/>
        </p:nvSpPr>
        <p:spPr>
          <a:xfrm>
            <a:off x="1565875" y="4310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0" name="Google Shape;1360;p105"/>
          <p:cNvSpPr/>
          <p:nvPr/>
        </p:nvSpPr>
        <p:spPr>
          <a:xfrm>
            <a:off x="1565875" y="410025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1" name="Google Shape;1361;p105"/>
          <p:cNvSpPr/>
          <p:nvPr/>
        </p:nvSpPr>
        <p:spPr>
          <a:xfrm>
            <a:off x="1821300" y="4442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2" name="Google Shape;1362;p105"/>
          <p:cNvSpPr/>
          <p:nvPr/>
        </p:nvSpPr>
        <p:spPr>
          <a:xfrm>
            <a:off x="5198438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3" name="Google Shape;1363;p105"/>
          <p:cNvSpPr/>
          <p:nvPr/>
        </p:nvSpPr>
        <p:spPr>
          <a:xfrm>
            <a:off x="3509875" y="1518900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4" name="Google Shape;1364;p105"/>
          <p:cNvSpPr/>
          <p:nvPr/>
        </p:nvSpPr>
        <p:spPr>
          <a:xfrm>
            <a:off x="4327725" y="1518900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5" name="Google Shape;1365;p105"/>
          <p:cNvSpPr/>
          <p:nvPr/>
        </p:nvSpPr>
        <p:spPr>
          <a:xfrm>
            <a:off x="5143413" y="1518900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6" name="Google Shape;1366;p105"/>
          <p:cNvSpPr txBox="1"/>
          <p:nvPr/>
        </p:nvSpPr>
        <p:spPr>
          <a:xfrm>
            <a:off x="3384675" y="1767263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7" name="Google Shape;1367;p105"/>
          <p:cNvSpPr txBox="1"/>
          <p:nvPr/>
        </p:nvSpPr>
        <p:spPr>
          <a:xfrm>
            <a:off x="4224800" y="1767263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8" name="Google Shape;1368;p105"/>
          <p:cNvSpPr txBox="1"/>
          <p:nvPr/>
        </p:nvSpPr>
        <p:spPr>
          <a:xfrm>
            <a:off x="5041550" y="1767263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21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9" name="Google Shape;1369;p105"/>
          <p:cNvSpPr/>
          <p:nvPr/>
        </p:nvSpPr>
        <p:spPr>
          <a:xfrm>
            <a:off x="479750" y="4310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0" name="Google Shape;1370;p105"/>
          <p:cNvSpPr/>
          <p:nvPr/>
        </p:nvSpPr>
        <p:spPr>
          <a:xfrm>
            <a:off x="479750" y="410025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1" name="Google Shape;1371;p105"/>
          <p:cNvSpPr/>
          <p:nvPr/>
        </p:nvSpPr>
        <p:spPr>
          <a:xfrm>
            <a:off x="735175" y="4442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2" name="Google Shape;1372;p105"/>
          <p:cNvSpPr/>
          <p:nvPr/>
        </p:nvSpPr>
        <p:spPr>
          <a:xfrm>
            <a:off x="6084125" y="4235200"/>
            <a:ext cx="700500" cy="700500"/>
          </a:xfrm>
          <a:prstGeom prst="smileyFace">
            <a:avLst>
              <a:gd fmla="val 4653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6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p10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8" name="Google Shape;1378;p1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Special Rules: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Face Cards (Jack,Queen, King) count as a value of 10.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Aces can count as either 1 or 11 whichever value is preferable to the player.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79" name="Google Shape;1379;p10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80" name="Google Shape;1380;p10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4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p10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6" name="Google Shape;1386;p1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out the resource links for other explanations of BlackJack for more information.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explore the project itself and the workbook!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87" name="Google Shape;1387;p10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88" name="Google Shape;1388;p10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2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p10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Milestone Project 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Example Solution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94" name="Google Shape;1394;p10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95" name="Google Shape;1395;p10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