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15BE05-6C77-42A0-863B-4486FFE78718}">
  <a:tblStyle styleId="{FA15BE05-6C77-42A0-863B-4486FFE78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{FA15BE05-6C77-42A0-863B-4486FFE78718}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