
<file path=[Content_Types].xml><?xml version="1.0" encoding="utf-8"?>
<Types xmlns="http://schemas.openxmlformats.org/package/2006/content-types">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commentAuthors.xml" ContentType="application/vnd.openxmlformats-officedocument.presentationml.commentAuthors+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notesSlides/notesSlide9.xml" ContentType="application/vnd.openxmlformats-officedocument.presentationml.notesSlide+xml"/>
  <Override PartName="/ppt/comments/comment2.xml" ContentType="application/vnd.openxmlformats-officedocument.presentationml.comments+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quickStyle7.xml" ContentType="application/vnd.openxmlformats-officedocument.drawingml.diagramStyle+xml"/>
  <Override PartName="/ppt/diagrams/layout1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colors1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colors10.xml" ContentType="application/vnd.openxmlformats-officedocument.drawingml.diagramColor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comments/comment1.xml" ContentType="application/vnd.openxmlformats-officedocument.presentationml.comments+xml"/>
  <Override PartName="/ppt/diagrams/data5.xml" ContentType="application/vnd.openxmlformats-officedocument.drawingml.diagramData+xml"/>
  <Override PartName="/ppt/diagrams/colors7.xml" ContentType="application/vnd.openxmlformats-officedocument.drawingml.diagramColors+xml"/>
  <Override PartName="/ppt/notesSlides/notesSlide8.xml" ContentType="application/vnd.openxmlformats-officedocument.presentationml.notesSlide+xml"/>
  <Override PartName="/ppt/diagrams/quickStyle12.xml" ContentType="application/vnd.openxmlformats-officedocument.drawingml.diagramStyle+xml"/>
  <Override PartName="/ppt/notesSlides/notesSlide11.xml" ContentType="application/vnd.openxmlformats-officedocument.presentationml.notesSlide+xml"/>
  <Override PartName="/ppt/diagrams/data3.xml" ContentType="application/vnd.openxmlformats-officedocument.drawingml.diagramData+xml"/>
  <Override PartName="/ppt/notesSlides/notesSlide6.xml" ContentType="application/vnd.openxmlformats-officedocument.presentationml.notesSlide+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1"/>
  </p:sldMasterIdLst>
  <p:notesMasterIdLst>
    <p:notesMasterId r:id="rId29"/>
  </p:notesMasterIdLst>
  <p:handoutMasterIdLst>
    <p:handoutMasterId r:id="rId30"/>
  </p:handoutMasterIdLst>
  <p:sldIdLst>
    <p:sldId id="259" r:id="rId2"/>
    <p:sldId id="310" r:id="rId3"/>
    <p:sldId id="260" r:id="rId4"/>
    <p:sldId id="311" r:id="rId5"/>
    <p:sldId id="318" r:id="rId6"/>
    <p:sldId id="312" r:id="rId7"/>
    <p:sldId id="326" r:id="rId8"/>
    <p:sldId id="321" r:id="rId9"/>
    <p:sldId id="320" r:id="rId10"/>
    <p:sldId id="319" r:id="rId11"/>
    <p:sldId id="322" r:id="rId12"/>
    <p:sldId id="323" r:id="rId13"/>
    <p:sldId id="325" r:id="rId14"/>
    <p:sldId id="314" r:id="rId15"/>
    <p:sldId id="327" r:id="rId16"/>
    <p:sldId id="328" r:id="rId17"/>
    <p:sldId id="329" r:id="rId18"/>
    <p:sldId id="316" r:id="rId19"/>
    <p:sldId id="317" r:id="rId20"/>
    <p:sldId id="291" r:id="rId21"/>
    <p:sldId id="297" r:id="rId22"/>
    <p:sldId id="332" r:id="rId23"/>
    <p:sldId id="330" r:id="rId24"/>
    <p:sldId id="331" r:id="rId25"/>
    <p:sldId id="305" r:id="rId26"/>
    <p:sldId id="295" r:id="rId27"/>
    <p:sldId id="281" r:id="rId28"/>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ther Simmonsen" initials="HS" lastIdx="9" clrIdx="0"/>
  <p:cmAuthor id="1" name="claireh" initials="ceh" lastIdx="4"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2B486"/>
    <a:srgbClr val="F4C19A"/>
    <a:srgbClr val="F6C9A8"/>
    <a:srgbClr val="ED9655"/>
    <a:srgbClr val="EA883E"/>
    <a:srgbClr val="F0A770"/>
    <a:srgbClr val="99C8DF"/>
    <a:srgbClr val="A2CDE2"/>
    <a:srgbClr val="9BCFE9"/>
    <a:srgbClr val="B0D9EE"/>
  </p:clrMru>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927" autoAdjust="0"/>
    <p:restoredTop sz="77900" autoAdjust="0"/>
  </p:normalViewPr>
  <p:slideViewPr>
    <p:cSldViewPr snapToGrid="0">
      <p:cViewPr varScale="1">
        <p:scale>
          <a:sx n="85" d="100"/>
          <a:sy n="85" d="100"/>
        </p:scale>
        <p:origin x="-780" y="-84"/>
      </p:cViewPr>
      <p:guideLst>
        <p:guide orient="horz" pos="144"/>
        <p:guide orient="horz" pos="1488"/>
        <p:guide orient="horz" pos="1200"/>
        <p:guide orient="horz" pos="2304"/>
        <p:guide orient="horz" pos="891"/>
        <p:guide orient="horz" pos="4175"/>
        <p:guide pos="2880"/>
        <p:guide pos="240"/>
        <p:guide pos="460"/>
        <p:guide pos="5520"/>
        <p:guide pos="864"/>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3" d="100"/>
          <a:sy n="73" d="100"/>
        </p:scale>
        <p:origin x="-2885" y="-6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08-04-01T11:04:04.503" idx="4">
    <p:pos x="10" y="10"/>
    <p:text>NOTE TO SPEAKERS: Demo failure is the #1 cause of low scores. Increase speed and reliability by using the virtual demo. For detailed information, consult the Virtual Demo tab of the speaker portal (www.msteched.com).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08-04-01T12:40:18.536" idx="3">
    <p:pos x="10" y="10"/>
    <p:text>Place Holder </p:text>
  </p:cm>
</p:cmLst>
</file>

<file path=ppt/diagrams/colors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960EB-E226-47CA-93BB-2885715A19EE}" type="doc">
      <dgm:prSet loTypeId="urn:microsoft.com/office/officeart/2005/8/layout/vList2" loCatId="list" qsTypeId="urn:microsoft.com/office/officeart/2005/8/quickstyle/simple5" qsCatId="simple" csTypeId="urn:microsoft.com/office/officeart/2005/8/colors/accent4_5" csCatId="accent4" phldr="1"/>
      <dgm:spPr/>
      <dgm:t>
        <a:bodyPr/>
        <a:lstStyle/>
        <a:p>
          <a:endParaRPr lang="en-US"/>
        </a:p>
      </dgm:t>
    </dgm:pt>
    <dgm:pt modelId="{C913370C-3555-4E20-82E3-0E041D22C40B}">
      <dgm:prSet/>
      <dgm:spPr/>
      <dgm:t>
        <a:bodyPr/>
        <a:lstStyle/>
        <a:p>
          <a:pPr algn="ctr" rtl="0"/>
          <a:r>
            <a:rPr lang="en-US" dirty="0" smtClean="0"/>
            <a:t>42 Ways to Maximize Your </a:t>
          </a:r>
        </a:p>
        <a:p>
          <a:pPr algn="ctr" rtl="0"/>
          <a:r>
            <a:rPr lang="en-US" dirty="0" smtClean="0"/>
            <a:t>Visual Studio IDE Experience</a:t>
          </a:r>
          <a:endParaRPr lang="en-US" dirty="0"/>
        </a:p>
      </dgm:t>
    </dgm:pt>
    <dgm:pt modelId="{C9D1CD60-4A99-48FC-8F81-2F8DC4DAFD6A}" type="parTrans" cxnId="{C2299CA7-742A-4285-9298-1F6E7E78E5F1}">
      <dgm:prSet/>
      <dgm:spPr/>
      <dgm:t>
        <a:bodyPr/>
        <a:lstStyle/>
        <a:p>
          <a:endParaRPr lang="en-US"/>
        </a:p>
      </dgm:t>
    </dgm:pt>
    <dgm:pt modelId="{F181B726-E577-4E57-A838-45D360F33411}" type="sibTrans" cxnId="{C2299CA7-742A-4285-9298-1F6E7E78E5F1}">
      <dgm:prSet/>
      <dgm:spPr/>
      <dgm:t>
        <a:bodyPr/>
        <a:lstStyle/>
        <a:p>
          <a:endParaRPr lang="en-US"/>
        </a:p>
      </dgm:t>
    </dgm:pt>
    <dgm:pt modelId="{24051AFE-9513-4854-80BE-6414096EC9BA}" type="pres">
      <dgm:prSet presAssocID="{E1B960EB-E226-47CA-93BB-2885715A19EE}" presName="linear" presStyleCnt="0">
        <dgm:presLayoutVars>
          <dgm:animLvl val="lvl"/>
          <dgm:resizeHandles val="exact"/>
        </dgm:presLayoutVars>
      </dgm:prSet>
      <dgm:spPr/>
      <dgm:t>
        <a:bodyPr/>
        <a:lstStyle/>
        <a:p>
          <a:endParaRPr lang="en-US"/>
        </a:p>
      </dgm:t>
    </dgm:pt>
    <dgm:pt modelId="{6D43C054-6D03-43DE-8A39-C35E2E16843F}" type="pres">
      <dgm:prSet presAssocID="{C913370C-3555-4E20-82E3-0E041D22C40B}" presName="parentText" presStyleLbl="node1" presStyleIdx="0" presStyleCnt="1" custLinFactNeighborX="-556" custLinFactNeighborY="-7214">
        <dgm:presLayoutVars>
          <dgm:chMax val="0"/>
          <dgm:bulletEnabled val="1"/>
        </dgm:presLayoutVars>
      </dgm:prSet>
      <dgm:spPr/>
      <dgm:t>
        <a:bodyPr/>
        <a:lstStyle/>
        <a:p>
          <a:endParaRPr lang="en-US"/>
        </a:p>
      </dgm:t>
    </dgm:pt>
  </dgm:ptLst>
  <dgm:cxnLst>
    <dgm:cxn modelId="{C2299CA7-742A-4285-9298-1F6E7E78E5F1}" srcId="{E1B960EB-E226-47CA-93BB-2885715A19EE}" destId="{C913370C-3555-4E20-82E3-0E041D22C40B}" srcOrd="0" destOrd="0" parTransId="{C9D1CD60-4A99-48FC-8F81-2F8DC4DAFD6A}" sibTransId="{F181B726-E577-4E57-A838-45D360F33411}"/>
    <dgm:cxn modelId="{7B3A42D7-2C09-48CA-B60B-A617BA9EB8DB}" type="presOf" srcId="{C913370C-3555-4E20-82E3-0E041D22C40B}" destId="{6D43C054-6D03-43DE-8A39-C35E2E16843F}" srcOrd="0" destOrd="0" presId="urn:microsoft.com/office/officeart/2005/8/layout/vList2"/>
    <dgm:cxn modelId="{6854071A-923B-466E-850D-7E88CAAED112}" type="presOf" srcId="{E1B960EB-E226-47CA-93BB-2885715A19EE}" destId="{24051AFE-9513-4854-80BE-6414096EC9BA}" srcOrd="0" destOrd="0" presId="urn:microsoft.com/office/officeart/2005/8/layout/vList2"/>
    <dgm:cxn modelId="{500D0208-B489-476C-AB2D-DE8C6735B0BD}" type="presParOf" srcId="{24051AFE-9513-4854-80BE-6414096EC9BA}" destId="{6D43C054-6D03-43DE-8A39-C35E2E16843F}" srcOrd="0" destOrd="0" presId="urn:microsoft.com/office/officeart/2005/8/layout/vList2"/>
  </dgm:cxnLst>
  <dgm:bg/>
  <dgm:whole/>
</dgm:dataModel>
</file>

<file path=ppt/diagrams/data10.xml><?xml version="1.0" encoding="utf-8"?>
<dgm:dataModel xmlns:dgm="http://schemas.openxmlformats.org/drawingml/2006/diagram" xmlns:a="http://schemas.openxmlformats.org/drawingml/2006/main">
  <dgm:ptLst>
    <dgm:pt modelId="{9F6E0140-ED8D-4081-A01A-D028F6575013}" type="doc">
      <dgm:prSet loTypeId="urn:microsoft.com/office/officeart/2005/8/layout/cycle6" loCatId="cycle" qsTypeId="urn:microsoft.com/office/officeart/2005/8/quickstyle/simple5" qsCatId="simple" csTypeId="urn:microsoft.com/office/officeart/2005/8/colors/accent1_2" csCatId="accent1"/>
      <dgm:spPr/>
      <dgm:t>
        <a:bodyPr/>
        <a:lstStyle/>
        <a:p>
          <a:endParaRPr lang="en-US"/>
        </a:p>
      </dgm:t>
    </dgm:pt>
    <dgm:pt modelId="{1C2F1104-B68B-468A-8B94-6776EB260A66}">
      <dgm:prSet/>
      <dgm:spPr/>
      <dgm:t>
        <a:bodyPr/>
        <a:lstStyle/>
        <a:p>
          <a:pPr rtl="0"/>
          <a:r>
            <a:rPr lang="en-US" dirty="0" smtClean="0"/>
            <a:t>Coding</a:t>
          </a:r>
          <a:endParaRPr lang="en-US" dirty="0"/>
        </a:p>
      </dgm:t>
    </dgm:pt>
    <dgm:pt modelId="{940891A1-DBCA-4E3C-BC14-DA6EC32A758D}" type="parTrans" cxnId="{C5989C98-594A-477F-A976-728DDD07F8BA}">
      <dgm:prSet/>
      <dgm:spPr/>
      <dgm:t>
        <a:bodyPr/>
        <a:lstStyle/>
        <a:p>
          <a:endParaRPr lang="en-US"/>
        </a:p>
      </dgm:t>
    </dgm:pt>
    <dgm:pt modelId="{9491174D-933C-48CD-BCB0-3E245238E5DE}" type="sibTrans" cxnId="{C5989C98-594A-477F-A976-728DDD07F8BA}">
      <dgm:prSet/>
      <dgm:spPr/>
      <dgm:t>
        <a:bodyPr/>
        <a:lstStyle/>
        <a:p>
          <a:endParaRPr lang="en-US"/>
        </a:p>
      </dgm:t>
    </dgm:pt>
    <dgm:pt modelId="{AE7D26B1-30D6-4EED-AD09-B3395A00B252}">
      <dgm:prSet/>
      <dgm:spPr/>
      <dgm:t>
        <a:bodyPr/>
        <a:lstStyle/>
        <a:p>
          <a:pPr rtl="0"/>
          <a:r>
            <a:rPr lang="en-US" dirty="0" smtClean="0"/>
            <a:t>Debugging</a:t>
          </a:r>
          <a:endParaRPr lang="en-US" dirty="0"/>
        </a:p>
      </dgm:t>
    </dgm:pt>
    <dgm:pt modelId="{40C8091E-6A30-4B1F-B8A4-C587E5FDB509}" type="parTrans" cxnId="{BE7A9D43-B931-44E2-8828-13F3DCCB53A7}">
      <dgm:prSet/>
      <dgm:spPr/>
      <dgm:t>
        <a:bodyPr/>
        <a:lstStyle/>
        <a:p>
          <a:endParaRPr lang="en-US"/>
        </a:p>
      </dgm:t>
    </dgm:pt>
    <dgm:pt modelId="{5D6F6A68-F35C-4449-AD2A-29F1FAE5FFA3}" type="sibTrans" cxnId="{BE7A9D43-B931-44E2-8828-13F3DCCB53A7}">
      <dgm:prSet/>
      <dgm:spPr/>
      <dgm:t>
        <a:bodyPr/>
        <a:lstStyle/>
        <a:p>
          <a:endParaRPr lang="en-US"/>
        </a:p>
      </dgm:t>
    </dgm:pt>
    <dgm:pt modelId="{B2E3437C-4FE8-43D9-983E-C1508165C6EB}">
      <dgm:prSet/>
      <dgm:spPr/>
      <dgm:t>
        <a:bodyPr/>
        <a:lstStyle/>
        <a:p>
          <a:pPr rtl="0"/>
          <a:r>
            <a:rPr lang="en-US" dirty="0" smtClean="0"/>
            <a:t>Customizing</a:t>
          </a:r>
          <a:endParaRPr lang="en-US" dirty="0"/>
        </a:p>
      </dgm:t>
    </dgm:pt>
    <dgm:pt modelId="{9FE23180-4D4F-44F6-BEC0-A82B2A68FCB9}" type="parTrans" cxnId="{F610BB08-81ED-4F1B-90A3-B9978514993B}">
      <dgm:prSet/>
      <dgm:spPr/>
      <dgm:t>
        <a:bodyPr/>
        <a:lstStyle/>
        <a:p>
          <a:endParaRPr lang="en-US"/>
        </a:p>
      </dgm:t>
    </dgm:pt>
    <dgm:pt modelId="{3FDA0C7D-4548-4AE0-9804-EA2FB4FE3F26}" type="sibTrans" cxnId="{F610BB08-81ED-4F1B-90A3-B9978514993B}">
      <dgm:prSet/>
      <dgm:spPr/>
      <dgm:t>
        <a:bodyPr/>
        <a:lstStyle/>
        <a:p>
          <a:endParaRPr lang="en-US"/>
        </a:p>
      </dgm:t>
    </dgm:pt>
    <dgm:pt modelId="{7473D5BE-38D4-485C-AAA3-D5BA0CBB304A}" type="pres">
      <dgm:prSet presAssocID="{9F6E0140-ED8D-4081-A01A-D028F6575013}" presName="cycle" presStyleCnt="0">
        <dgm:presLayoutVars>
          <dgm:dir/>
          <dgm:resizeHandles val="exact"/>
        </dgm:presLayoutVars>
      </dgm:prSet>
      <dgm:spPr/>
      <dgm:t>
        <a:bodyPr/>
        <a:lstStyle/>
        <a:p>
          <a:endParaRPr lang="en-US"/>
        </a:p>
      </dgm:t>
    </dgm:pt>
    <dgm:pt modelId="{21C4D61D-8E07-4411-8D9D-0225CEFCBF5F}" type="pres">
      <dgm:prSet presAssocID="{1C2F1104-B68B-468A-8B94-6776EB260A66}" presName="node" presStyleLbl="node1" presStyleIdx="0" presStyleCnt="3">
        <dgm:presLayoutVars>
          <dgm:bulletEnabled val="1"/>
        </dgm:presLayoutVars>
      </dgm:prSet>
      <dgm:spPr/>
      <dgm:t>
        <a:bodyPr/>
        <a:lstStyle/>
        <a:p>
          <a:endParaRPr lang="en-US"/>
        </a:p>
      </dgm:t>
    </dgm:pt>
    <dgm:pt modelId="{2FC40385-B645-4F4B-8D06-CBB3F3D09A8A}" type="pres">
      <dgm:prSet presAssocID="{1C2F1104-B68B-468A-8B94-6776EB260A66}" presName="spNode" presStyleCnt="0"/>
      <dgm:spPr/>
      <dgm:t>
        <a:bodyPr/>
        <a:lstStyle/>
        <a:p>
          <a:endParaRPr lang="en-US"/>
        </a:p>
      </dgm:t>
    </dgm:pt>
    <dgm:pt modelId="{6B5ADB70-1F03-4769-80F4-F3203A98BC2B}" type="pres">
      <dgm:prSet presAssocID="{9491174D-933C-48CD-BCB0-3E245238E5DE}" presName="sibTrans" presStyleLbl="sibTrans1D1" presStyleIdx="0" presStyleCnt="3"/>
      <dgm:spPr/>
      <dgm:t>
        <a:bodyPr/>
        <a:lstStyle/>
        <a:p>
          <a:endParaRPr lang="en-US"/>
        </a:p>
      </dgm:t>
    </dgm:pt>
    <dgm:pt modelId="{6DEB1171-062E-4DAD-A144-B909C2FFDE4E}" type="pres">
      <dgm:prSet presAssocID="{AE7D26B1-30D6-4EED-AD09-B3395A00B252}" presName="node" presStyleLbl="node1" presStyleIdx="1" presStyleCnt="3">
        <dgm:presLayoutVars>
          <dgm:bulletEnabled val="1"/>
        </dgm:presLayoutVars>
      </dgm:prSet>
      <dgm:spPr/>
      <dgm:t>
        <a:bodyPr/>
        <a:lstStyle/>
        <a:p>
          <a:endParaRPr lang="en-US"/>
        </a:p>
      </dgm:t>
    </dgm:pt>
    <dgm:pt modelId="{795664F0-E3AD-40A3-A333-CA9869E6384F}" type="pres">
      <dgm:prSet presAssocID="{AE7D26B1-30D6-4EED-AD09-B3395A00B252}" presName="spNode" presStyleCnt="0"/>
      <dgm:spPr/>
      <dgm:t>
        <a:bodyPr/>
        <a:lstStyle/>
        <a:p>
          <a:endParaRPr lang="en-US"/>
        </a:p>
      </dgm:t>
    </dgm:pt>
    <dgm:pt modelId="{A7E3B1C8-AA08-4F0B-AEB0-81EC5D455594}" type="pres">
      <dgm:prSet presAssocID="{5D6F6A68-F35C-4449-AD2A-29F1FAE5FFA3}" presName="sibTrans" presStyleLbl="sibTrans1D1" presStyleIdx="1" presStyleCnt="3"/>
      <dgm:spPr/>
      <dgm:t>
        <a:bodyPr/>
        <a:lstStyle/>
        <a:p>
          <a:endParaRPr lang="en-US"/>
        </a:p>
      </dgm:t>
    </dgm:pt>
    <dgm:pt modelId="{A87637E3-DA05-4580-AFA8-5CFF1F5F73EC}" type="pres">
      <dgm:prSet presAssocID="{B2E3437C-4FE8-43D9-983E-C1508165C6EB}" presName="node" presStyleLbl="node1" presStyleIdx="2" presStyleCnt="3">
        <dgm:presLayoutVars>
          <dgm:bulletEnabled val="1"/>
        </dgm:presLayoutVars>
      </dgm:prSet>
      <dgm:spPr/>
      <dgm:t>
        <a:bodyPr/>
        <a:lstStyle/>
        <a:p>
          <a:endParaRPr lang="en-US"/>
        </a:p>
      </dgm:t>
    </dgm:pt>
    <dgm:pt modelId="{82576B88-EE07-4AA7-A00A-55D379CC9F7A}" type="pres">
      <dgm:prSet presAssocID="{B2E3437C-4FE8-43D9-983E-C1508165C6EB}" presName="spNode" presStyleCnt="0"/>
      <dgm:spPr/>
      <dgm:t>
        <a:bodyPr/>
        <a:lstStyle/>
        <a:p>
          <a:endParaRPr lang="en-US"/>
        </a:p>
      </dgm:t>
    </dgm:pt>
    <dgm:pt modelId="{9CB03E40-CFA6-47EF-A3C2-8E0B7F2C5587}" type="pres">
      <dgm:prSet presAssocID="{3FDA0C7D-4548-4AE0-9804-EA2FB4FE3F26}" presName="sibTrans" presStyleLbl="sibTrans1D1" presStyleIdx="2" presStyleCnt="3"/>
      <dgm:spPr/>
      <dgm:t>
        <a:bodyPr/>
        <a:lstStyle/>
        <a:p>
          <a:endParaRPr lang="en-US"/>
        </a:p>
      </dgm:t>
    </dgm:pt>
  </dgm:ptLst>
  <dgm:cxnLst>
    <dgm:cxn modelId="{C952D2AE-0676-4DD0-8031-727776899848}" type="presOf" srcId="{5D6F6A68-F35C-4449-AD2A-29F1FAE5FFA3}" destId="{A7E3B1C8-AA08-4F0B-AEB0-81EC5D455594}" srcOrd="0" destOrd="0" presId="urn:microsoft.com/office/officeart/2005/8/layout/cycle6"/>
    <dgm:cxn modelId="{BE7A9D43-B931-44E2-8828-13F3DCCB53A7}" srcId="{9F6E0140-ED8D-4081-A01A-D028F6575013}" destId="{AE7D26B1-30D6-4EED-AD09-B3395A00B252}" srcOrd="1" destOrd="0" parTransId="{40C8091E-6A30-4B1F-B8A4-C587E5FDB509}" sibTransId="{5D6F6A68-F35C-4449-AD2A-29F1FAE5FFA3}"/>
    <dgm:cxn modelId="{A5D25BC2-2C3F-46C4-9FEF-781FA9F9EDD2}" type="presOf" srcId="{B2E3437C-4FE8-43D9-983E-C1508165C6EB}" destId="{A87637E3-DA05-4580-AFA8-5CFF1F5F73EC}" srcOrd="0" destOrd="0" presId="urn:microsoft.com/office/officeart/2005/8/layout/cycle6"/>
    <dgm:cxn modelId="{B4A11678-DF80-4A9E-947A-5657042F461F}" type="presOf" srcId="{9F6E0140-ED8D-4081-A01A-D028F6575013}" destId="{7473D5BE-38D4-485C-AAA3-D5BA0CBB304A}" srcOrd="0" destOrd="0" presId="urn:microsoft.com/office/officeart/2005/8/layout/cycle6"/>
    <dgm:cxn modelId="{2AE4BFE7-8643-4D21-8DCB-A562F8838624}" type="presOf" srcId="{3FDA0C7D-4548-4AE0-9804-EA2FB4FE3F26}" destId="{9CB03E40-CFA6-47EF-A3C2-8E0B7F2C5587}" srcOrd="0" destOrd="0" presId="urn:microsoft.com/office/officeart/2005/8/layout/cycle6"/>
    <dgm:cxn modelId="{93D776AD-BD75-443E-90D5-131769D13070}" type="presOf" srcId="{9491174D-933C-48CD-BCB0-3E245238E5DE}" destId="{6B5ADB70-1F03-4769-80F4-F3203A98BC2B}" srcOrd="0" destOrd="0" presId="urn:microsoft.com/office/officeart/2005/8/layout/cycle6"/>
    <dgm:cxn modelId="{C5989C98-594A-477F-A976-728DDD07F8BA}" srcId="{9F6E0140-ED8D-4081-A01A-D028F6575013}" destId="{1C2F1104-B68B-468A-8B94-6776EB260A66}" srcOrd="0" destOrd="0" parTransId="{940891A1-DBCA-4E3C-BC14-DA6EC32A758D}" sibTransId="{9491174D-933C-48CD-BCB0-3E245238E5DE}"/>
    <dgm:cxn modelId="{F610BB08-81ED-4F1B-90A3-B9978514993B}" srcId="{9F6E0140-ED8D-4081-A01A-D028F6575013}" destId="{B2E3437C-4FE8-43D9-983E-C1508165C6EB}" srcOrd="2" destOrd="0" parTransId="{9FE23180-4D4F-44F6-BEC0-A82B2A68FCB9}" sibTransId="{3FDA0C7D-4548-4AE0-9804-EA2FB4FE3F26}"/>
    <dgm:cxn modelId="{EEECCC95-40F7-46F1-B9D9-2ECC3C00566E}" type="presOf" srcId="{AE7D26B1-30D6-4EED-AD09-B3395A00B252}" destId="{6DEB1171-062E-4DAD-A144-B909C2FFDE4E}" srcOrd="0" destOrd="0" presId="urn:microsoft.com/office/officeart/2005/8/layout/cycle6"/>
    <dgm:cxn modelId="{59E05A30-22B3-419E-92C2-C61DB7C0C690}" type="presOf" srcId="{1C2F1104-B68B-468A-8B94-6776EB260A66}" destId="{21C4D61D-8E07-4411-8D9D-0225CEFCBF5F}" srcOrd="0" destOrd="0" presId="urn:microsoft.com/office/officeart/2005/8/layout/cycle6"/>
    <dgm:cxn modelId="{EA8BF766-9E3B-48AD-B9F7-AA287CFCF155}" type="presParOf" srcId="{7473D5BE-38D4-485C-AAA3-D5BA0CBB304A}" destId="{21C4D61D-8E07-4411-8D9D-0225CEFCBF5F}" srcOrd="0" destOrd="0" presId="urn:microsoft.com/office/officeart/2005/8/layout/cycle6"/>
    <dgm:cxn modelId="{08B044A6-7A0A-473E-8B54-9FF811209D72}" type="presParOf" srcId="{7473D5BE-38D4-485C-AAA3-D5BA0CBB304A}" destId="{2FC40385-B645-4F4B-8D06-CBB3F3D09A8A}" srcOrd="1" destOrd="0" presId="urn:microsoft.com/office/officeart/2005/8/layout/cycle6"/>
    <dgm:cxn modelId="{54E616BF-F2E2-4FB1-99F7-5D4DAEDA78E3}" type="presParOf" srcId="{7473D5BE-38D4-485C-AAA3-D5BA0CBB304A}" destId="{6B5ADB70-1F03-4769-80F4-F3203A98BC2B}" srcOrd="2" destOrd="0" presId="urn:microsoft.com/office/officeart/2005/8/layout/cycle6"/>
    <dgm:cxn modelId="{ABBA833C-9B65-400A-BCDF-CA0016877286}" type="presParOf" srcId="{7473D5BE-38D4-485C-AAA3-D5BA0CBB304A}" destId="{6DEB1171-062E-4DAD-A144-B909C2FFDE4E}" srcOrd="3" destOrd="0" presId="urn:microsoft.com/office/officeart/2005/8/layout/cycle6"/>
    <dgm:cxn modelId="{39E5BCF0-D852-4194-8059-0A318AC22740}" type="presParOf" srcId="{7473D5BE-38D4-485C-AAA3-D5BA0CBB304A}" destId="{795664F0-E3AD-40A3-A333-CA9869E6384F}" srcOrd="4" destOrd="0" presId="urn:microsoft.com/office/officeart/2005/8/layout/cycle6"/>
    <dgm:cxn modelId="{06F2012D-AAD2-4261-8E95-4F947CB48F93}" type="presParOf" srcId="{7473D5BE-38D4-485C-AAA3-D5BA0CBB304A}" destId="{A7E3B1C8-AA08-4F0B-AEB0-81EC5D455594}" srcOrd="5" destOrd="0" presId="urn:microsoft.com/office/officeart/2005/8/layout/cycle6"/>
    <dgm:cxn modelId="{63C101A0-E045-4F84-A660-96C5166371F9}" type="presParOf" srcId="{7473D5BE-38D4-485C-AAA3-D5BA0CBB304A}" destId="{A87637E3-DA05-4580-AFA8-5CFF1F5F73EC}" srcOrd="6" destOrd="0" presId="urn:microsoft.com/office/officeart/2005/8/layout/cycle6"/>
    <dgm:cxn modelId="{D357A6FE-868C-4182-9E41-21E18A0BFB8C}" type="presParOf" srcId="{7473D5BE-38D4-485C-AAA3-D5BA0CBB304A}" destId="{82576B88-EE07-4AA7-A00A-55D379CC9F7A}" srcOrd="7" destOrd="0" presId="urn:microsoft.com/office/officeart/2005/8/layout/cycle6"/>
    <dgm:cxn modelId="{7C05D966-D192-45D8-B598-192E0C1C627C}" type="presParOf" srcId="{7473D5BE-38D4-485C-AAA3-D5BA0CBB304A}" destId="{9CB03E40-CFA6-47EF-A3C2-8E0B7F2C5587}" srcOrd="8" destOrd="0" presId="urn:microsoft.com/office/officeart/2005/8/layout/cycle6"/>
  </dgm:cxnLst>
  <dgm:bg/>
  <dgm:whole/>
</dgm:dataModel>
</file>

<file path=ppt/diagrams/data11.xml><?xml version="1.0" encoding="utf-8"?>
<dgm:dataModel xmlns:dgm="http://schemas.openxmlformats.org/drawingml/2006/diagram" xmlns:a="http://schemas.openxmlformats.org/drawingml/2006/main">
  <dgm:ptLst>
    <dgm:pt modelId="{3356ABEC-1B7D-4D19-8372-7F018E5F1586}" type="doc">
      <dgm:prSet loTypeId="urn:microsoft.com/office/officeart/2005/8/layout/vList2" loCatId="list" qsTypeId="urn:microsoft.com/office/officeart/2005/8/quickstyle/simple5" qsCatId="simple" csTypeId="urn:microsoft.com/office/officeart/2005/8/colors/accent1_2" csCatId="accent1"/>
      <dgm:spPr/>
      <dgm:t>
        <a:bodyPr/>
        <a:lstStyle/>
        <a:p>
          <a:endParaRPr lang="en-US"/>
        </a:p>
      </dgm:t>
    </dgm:pt>
    <dgm:pt modelId="{2869CCA9-D569-4640-9242-9B730F933EA1}">
      <dgm:prSet/>
      <dgm:spPr/>
      <dgm:t>
        <a:bodyPr/>
        <a:lstStyle/>
        <a:p>
          <a:pPr rtl="0"/>
          <a:r>
            <a:rPr lang="en-US" dirty="0" smtClean="0"/>
            <a:t>Action</a:t>
          </a:r>
          <a:endParaRPr lang="en-US" dirty="0"/>
        </a:p>
      </dgm:t>
    </dgm:pt>
    <dgm:pt modelId="{D85ADBC7-D76C-43FD-B4C0-0EB2B54C3E6D}" type="parTrans" cxnId="{BAB9F89A-A7E3-4ABF-8CF3-1A9C8C2FA3B0}">
      <dgm:prSet/>
      <dgm:spPr/>
      <dgm:t>
        <a:bodyPr/>
        <a:lstStyle/>
        <a:p>
          <a:endParaRPr lang="en-US"/>
        </a:p>
      </dgm:t>
    </dgm:pt>
    <dgm:pt modelId="{5C37656F-65CB-4826-BD04-10367F78344D}" type="sibTrans" cxnId="{BAB9F89A-A7E3-4ABF-8CF3-1A9C8C2FA3B0}">
      <dgm:prSet/>
      <dgm:spPr/>
      <dgm:t>
        <a:bodyPr/>
        <a:lstStyle/>
        <a:p>
          <a:endParaRPr lang="en-US"/>
        </a:p>
      </dgm:t>
    </dgm:pt>
    <dgm:pt modelId="{43D7347A-E11D-428E-9D81-27AD14DFD7CD}" type="pres">
      <dgm:prSet presAssocID="{3356ABEC-1B7D-4D19-8372-7F018E5F1586}" presName="linear" presStyleCnt="0">
        <dgm:presLayoutVars>
          <dgm:animLvl val="lvl"/>
          <dgm:resizeHandles val="exact"/>
        </dgm:presLayoutVars>
      </dgm:prSet>
      <dgm:spPr/>
      <dgm:t>
        <a:bodyPr/>
        <a:lstStyle/>
        <a:p>
          <a:endParaRPr lang="en-US"/>
        </a:p>
      </dgm:t>
    </dgm:pt>
    <dgm:pt modelId="{4C5F0BD4-7F7E-4A76-B3FC-CAAB214132AB}" type="pres">
      <dgm:prSet presAssocID="{2869CCA9-D569-4640-9242-9B730F933EA1}" presName="parentText" presStyleLbl="node1" presStyleIdx="0" presStyleCnt="1">
        <dgm:presLayoutVars>
          <dgm:chMax val="0"/>
          <dgm:bulletEnabled val="1"/>
        </dgm:presLayoutVars>
      </dgm:prSet>
      <dgm:spPr/>
      <dgm:t>
        <a:bodyPr/>
        <a:lstStyle/>
        <a:p>
          <a:endParaRPr lang="en-US"/>
        </a:p>
      </dgm:t>
    </dgm:pt>
  </dgm:ptLst>
  <dgm:cxnLst>
    <dgm:cxn modelId="{BAB9F89A-A7E3-4ABF-8CF3-1A9C8C2FA3B0}" srcId="{3356ABEC-1B7D-4D19-8372-7F018E5F1586}" destId="{2869CCA9-D569-4640-9242-9B730F933EA1}" srcOrd="0" destOrd="0" parTransId="{D85ADBC7-D76C-43FD-B4C0-0EB2B54C3E6D}" sibTransId="{5C37656F-65CB-4826-BD04-10367F78344D}"/>
    <dgm:cxn modelId="{F4D11A8C-292E-4A82-A3DA-69EDD80D72F0}" type="presOf" srcId="{3356ABEC-1B7D-4D19-8372-7F018E5F1586}" destId="{43D7347A-E11D-428E-9D81-27AD14DFD7CD}" srcOrd="0" destOrd="0" presId="urn:microsoft.com/office/officeart/2005/8/layout/vList2"/>
    <dgm:cxn modelId="{9B4C3A12-DBC1-4A80-8A2B-7E89E722B161}" type="presOf" srcId="{2869CCA9-D569-4640-9242-9B730F933EA1}" destId="{4C5F0BD4-7F7E-4A76-B3FC-CAAB214132AB}" srcOrd="0" destOrd="0" presId="urn:microsoft.com/office/officeart/2005/8/layout/vList2"/>
    <dgm:cxn modelId="{8649032D-95A1-47BB-8AF1-491E59CE1B70}" type="presParOf" srcId="{43D7347A-E11D-428E-9D81-27AD14DFD7CD}" destId="{4C5F0BD4-7F7E-4A76-B3FC-CAAB214132AB}" srcOrd="0" destOrd="0" presId="urn:microsoft.com/office/officeart/2005/8/layout/vList2"/>
  </dgm:cxnLst>
  <dgm:bg/>
  <dgm:whole/>
</dgm:dataModel>
</file>

<file path=ppt/diagrams/data12.xml><?xml version="1.0" encoding="utf-8"?>
<dgm:dataModel xmlns:dgm="http://schemas.openxmlformats.org/drawingml/2006/diagram" xmlns:a="http://schemas.openxmlformats.org/drawingml/2006/main">
  <dgm:ptLst>
    <dgm:pt modelId="{352902C7-7BE0-4759-B5FE-549B38165ADE}" type="doc">
      <dgm:prSet loTypeId="urn:microsoft.com/office/officeart/2005/8/layout/venn1" loCatId="relationship" qsTypeId="urn:microsoft.com/office/officeart/2005/8/quickstyle/simple5" qsCatId="simple" csTypeId="urn:microsoft.com/office/officeart/2005/8/colors/accent1_2" csCatId="accent1" phldr="1"/>
      <dgm:spPr/>
      <dgm:t>
        <a:bodyPr/>
        <a:lstStyle/>
        <a:p>
          <a:endParaRPr lang="en-US"/>
        </a:p>
      </dgm:t>
    </dgm:pt>
    <dgm:pt modelId="{A01879A8-3704-4523-8BE8-1513E82AB09E}">
      <dgm:prSet/>
      <dgm:spPr/>
      <dgm:t>
        <a:bodyPr/>
        <a:lstStyle/>
        <a:p>
          <a:pPr rtl="0"/>
          <a:r>
            <a:rPr lang="en-US" dirty="0" smtClean="0"/>
            <a:t>Download our tips and tricks</a:t>
          </a:r>
          <a:endParaRPr lang="en-US" dirty="0"/>
        </a:p>
      </dgm:t>
    </dgm:pt>
    <dgm:pt modelId="{071C0AAF-58F2-414D-8D87-D5BAF7FA14B3}" type="parTrans" cxnId="{116CBC94-19E9-4524-8292-6C6894C2F4CE}">
      <dgm:prSet/>
      <dgm:spPr/>
      <dgm:t>
        <a:bodyPr/>
        <a:lstStyle/>
        <a:p>
          <a:endParaRPr lang="en-US"/>
        </a:p>
      </dgm:t>
    </dgm:pt>
    <dgm:pt modelId="{90C1E7DD-BE42-41F0-821B-C5A810ECF5CD}" type="sibTrans" cxnId="{116CBC94-19E9-4524-8292-6C6894C2F4CE}">
      <dgm:prSet/>
      <dgm:spPr/>
      <dgm:t>
        <a:bodyPr/>
        <a:lstStyle/>
        <a:p>
          <a:endParaRPr lang="en-US"/>
        </a:p>
      </dgm:t>
    </dgm:pt>
    <dgm:pt modelId="{C079895E-54A7-4BDD-ADAB-271E51548159}">
      <dgm:prSet/>
      <dgm:spPr/>
      <dgm:t>
        <a:bodyPr/>
        <a:lstStyle/>
        <a:p>
          <a:pPr rtl="0"/>
          <a:r>
            <a:rPr lang="en-US" dirty="0" smtClean="0"/>
            <a:t>Pick the area you want to focus on</a:t>
          </a:r>
          <a:endParaRPr lang="en-US" dirty="0"/>
        </a:p>
      </dgm:t>
    </dgm:pt>
    <dgm:pt modelId="{D52470C5-A3C3-4679-9B5E-3EC4FD41F5EF}" type="parTrans" cxnId="{1C64E3EE-BE6C-4E18-81E2-8E77D6BA95E3}">
      <dgm:prSet/>
      <dgm:spPr/>
      <dgm:t>
        <a:bodyPr/>
        <a:lstStyle/>
        <a:p>
          <a:endParaRPr lang="en-US"/>
        </a:p>
      </dgm:t>
    </dgm:pt>
    <dgm:pt modelId="{E77FE2B8-C83A-4F42-934B-F82B8E799EB7}" type="sibTrans" cxnId="{1C64E3EE-BE6C-4E18-81E2-8E77D6BA95E3}">
      <dgm:prSet/>
      <dgm:spPr/>
      <dgm:t>
        <a:bodyPr/>
        <a:lstStyle/>
        <a:p>
          <a:endParaRPr lang="en-US"/>
        </a:p>
      </dgm:t>
    </dgm:pt>
    <dgm:pt modelId="{9A38E826-453C-4AD0-8829-723691F0F5D5}">
      <dgm:prSet/>
      <dgm:spPr/>
      <dgm:t>
        <a:bodyPr/>
        <a:lstStyle/>
        <a:p>
          <a:pPr rtl="0"/>
          <a:r>
            <a:rPr lang="en-US" dirty="0" smtClean="0"/>
            <a:t>We showed 21</a:t>
          </a:r>
          <a:endParaRPr lang="en-US" dirty="0"/>
        </a:p>
      </dgm:t>
    </dgm:pt>
    <dgm:pt modelId="{D9A2DC9C-C726-431D-A02C-EA7FFCE55BBD}" type="parTrans" cxnId="{DEB1BCEC-70F9-4270-9BC3-0ACCB4817288}">
      <dgm:prSet/>
      <dgm:spPr/>
    </dgm:pt>
    <dgm:pt modelId="{67F84C88-CA5C-467C-847E-F8BFBCB9545F}" type="sibTrans" cxnId="{DEB1BCEC-70F9-4270-9BC3-0ACCB4817288}">
      <dgm:prSet/>
      <dgm:spPr/>
    </dgm:pt>
    <dgm:pt modelId="{96CAD648-6189-402C-AC2F-2D4CFC0F827B}">
      <dgm:prSet/>
      <dgm:spPr/>
      <dgm:t>
        <a:bodyPr/>
        <a:lstStyle/>
        <a:p>
          <a:pPr rtl="0"/>
          <a:r>
            <a:rPr lang="en-US" dirty="0" smtClean="0"/>
            <a:t>Download 230!</a:t>
          </a:r>
          <a:endParaRPr lang="en-US" dirty="0"/>
        </a:p>
      </dgm:t>
    </dgm:pt>
    <dgm:pt modelId="{9161A675-410A-424B-A840-4C205DF586A6}" type="parTrans" cxnId="{9B781EEE-D053-41C6-B833-D89D1199BC3C}">
      <dgm:prSet/>
      <dgm:spPr/>
    </dgm:pt>
    <dgm:pt modelId="{DF316C7F-4436-4487-A9C9-962B351CFD69}" type="sibTrans" cxnId="{9B781EEE-D053-41C6-B833-D89D1199BC3C}">
      <dgm:prSet/>
      <dgm:spPr/>
    </dgm:pt>
    <dgm:pt modelId="{51D6FBDD-3446-4F42-B104-0BD971059995}" type="pres">
      <dgm:prSet presAssocID="{352902C7-7BE0-4759-B5FE-549B38165ADE}" presName="compositeShape" presStyleCnt="0">
        <dgm:presLayoutVars>
          <dgm:chMax val="7"/>
          <dgm:dir/>
          <dgm:resizeHandles val="exact"/>
        </dgm:presLayoutVars>
      </dgm:prSet>
      <dgm:spPr/>
      <dgm:t>
        <a:bodyPr/>
        <a:lstStyle/>
        <a:p>
          <a:endParaRPr lang="en-US"/>
        </a:p>
      </dgm:t>
    </dgm:pt>
    <dgm:pt modelId="{3DB69A19-0854-47AC-AE0A-660A58D50CC2}" type="pres">
      <dgm:prSet presAssocID="{A01879A8-3704-4523-8BE8-1513E82AB09E}" presName="circ1" presStyleLbl="vennNode1" presStyleIdx="0" presStyleCnt="2"/>
      <dgm:spPr/>
      <dgm:t>
        <a:bodyPr/>
        <a:lstStyle/>
        <a:p>
          <a:endParaRPr lang="en-US"/>
        </a:p>
      </dgm:t>
    </dgm:pt>
    <dgm:pt modelId="{00E78149-21EA-4670-90C0-9824D26FC0D7}" type="pres">
      <dgm:prSet presAssocID="{A01879A8-3704-4523-8BE8-1513E82AB09E}" presName="circ1Tx" presStyleLbl="revTx" presStyleIdx="0" presStyleCnt="0">
        <dgm:presLayoutVars>
          <dgm:chMax val="0"/>
          <dgm:chPref val="0"/>
          <dgm:bulletEnabled val="1"/>
        </dgm:presLayoutVars>
      </dgm:prSet>
      <dgm:spPr/>
      <dgm:t>
        <a:bodyPr/>
        <a:lstStyle/>
        <a:p>
          <a:endParaRPr lang="en-US"/>
        </a:p>
      </dgm:t>
    </dgm:pt>
    <dgm:pt modelId="{805258B7-D278-490D-A81D-3FDFE775D89A}" type="pres">
      <dgm:prSet presAssocID="{C079895E-54A7-4BDD-ADAB-271E51548159}" presName="circ2" presStyleLbl="vennNode1" presStyleIdx="1" presStyleCnt="2"/>
      <dgm:spPr/>
      <dgm:t>
        <a:bodyPr/>
        <a:lstStyle/>
        <a:p>
          <a:endParaRPr lang="en-US"/>
        </a:p>
      </dgm:t>
    </dgm:pt>
    <dgm:pt modelId="{852575D2-B272-433C-AD4F-38FA8687A27D}" type="pres">
      <dgm:prSet presAssocID="{C079895E-54A7-4BDD-ADAB-271E51548159}" presName="circ2Tx" presStyleLbl="revTx" presStyleIdx="0" presStyleCnt="0">
        <dgm:presLayoutVars>
          <dgm:chMax val="0"/>
          <dgm:chPref val="0"/>
          <dgm:bulletEnabled val="1"/>
        </dgm:presLayoutVars>
      </dgm:prSet>
      <dgm:spPr/>
      <dgm:t>
        <a:bodyPr/>
        <a:lstStyle/>
        <a:p>
          <a:endParaRPr lang="en-US"/>
        </a:p>
      </dgm:t>
    </dgm:pt>
  </dgm:ptLst>
  <dgm:cxnLst>
    <dgm:cxn modelId="{5688F80D-E103-4CD4-8FD0-65A15BF9161D}" type="presOf" srcId="{9A38E826-453C-4AD0-8829-723691F0F5D5}" destId="{00E78149-21EA-4670-90C0-9824D26FC0D7}" srcOrd="1" destOrd="1" presId="urn:microsoft.com/office/officeart/2005/8/layout/venn1"/>
    <dgm:cxn modelId="{E0780AB6-7B7D-4049-9AC1-253BBCEE90C9}" type="presOf" srcId="{352902C7-7BE0-4759-B5FE-549B38165ADE}" destId="{51D6FBDD-3446-4F42-B104-0BD971059995}" srcOrd="0" destOrd="0" presId="urn:microsoft.com/office/officeart/2005/8/layout/venn1"/>
    <dgm:cxn modelId="{9B781EEE-D053-41C6-B833-D89D1199BC3C}" srcId="{A01879A8-3704-4523-8BE8-1513E82AB09E}" destId="{96CAD648-6189-402C-AC2F-2D4CFC0F827B}" srcOrd="1" destOrd="0" parTransId="{9161A675-410A-424B-A840-4C205DF586A6}" sibTransId="{DF316C7F-4436-4487-A9C9-962B351CFD69}"/>
    <dgm:cxn modelId="{116CBC94-19E9-4524-8292-6C6894C2F4CE}" srcId="{352902C7-7BE0-4759-B5FE-549B38165ADE}" destId="{A01879A8-3704-4523-8BE8-1513E82AB09E}" srcOrd="0" destOrd="0" parTransId="{071C0AAF-58F2-414D-8D87-D5BAF7FA14B3}" sibTransId="{90C1E7DD-BE42-41F0-821B-C5A810ECF5CD}"/>
    <dgm:cxn modelId="{98FC26EC-102A-49EF-BDE7-D96780BEC146}" type="presOf" srcId="{9A38E826-453C-4AD0-8829-723691F0F5D5}" destId="{3DB69A19-0854-47AC-AE0A-660A58D50CC2}" srcOrd="0" destOrd="1" presId="urn:microsoft.com/office/officeart/2005/8/layout/venn1"/>
    <dgm:cxn modelId="{141593AE-7DF5-4FC6-8678-497B33EDCD77}" type="presOf" srcId="{C079895E-54A7-4BDD-ADAB-271E51548159}" destId="{852575D2-B272-433C-AD4F-38FA8687A27D}" srcOrd="1" destOrd="0" presId="urn:microsoft.com/office/officeart/2005/8/layout/venn1"/>
    <dgm:cxn modelId="{66DB1FE6-3C69-42D2-94EB-5F7FD32788A8}" type="presOf" srcId="{96CAD648-6189-402C-AC2F-2D4CFC0F827B}" destId="{00E78149-21EA-4670-90C0-9824D26FC0D7}" srcOrd="1" destOrd="2" presId="urn:microsoft.com/office/officeart/2005/8/layout/venn1"/>
    <dgm:cxn modelId="{DEB1BCEC-70F9-4270-9BC3-0ACCB4817288}" srcId="{A01879A8-3704-4523-8BE8-1513E82AB09E}" destId="{9A38E826-453C-4AD0-8829-723691F0F5D5}" srcOrd="0" destOrd="0" parTransId="{D9A2DC9C-C726-431D-A02C-EA7FFCE55BBD}" sibTransId="{67F84C88-CA5C-467C-847E-F8BFBCB9545F}"/>
    <dgm:cxn modelId="{DF4CEFCF-FFD7-4381-B98F-081B22A034EC}" type="presOf" srcId="{C079895E-54A7-4BDD-ADAB-271E51548159}" destId="{805258B7-D278-490D-A81D-3FDFE775D89A}" srcOrd="0" destOrd="0" presId="urn:microsoft.com/office/officeart/2005/8/layout/venn1"/>
    <dgm:cxn modelId="{CAEA2D1B-9F2F-476E-A78F-71A179C3E849}" type="presOf" srcId="{A01879A8-3704-4523-8BE8-1513E82AB09E}" destId="{3DB69A19-0854-47AC-AE0A-660A58D50CC2}" srcOrd="0" destOrd="0" presId="urn:microsoft.com/office/officeart/2005/8/layout/venn1"/>
    <dgm:cxn modelId="{E99D507B-01AF-49DB-8006-A1112800BBAD}" type="presOf" srcId="{A01879A8-3704-4523-8BE8-1513E82AB09E}" destId="{00E78149-21EA-4670-90C0-9824D26FC0D7}" srcOrd="1" destOrd="0" presId="urn:microsoft.com/office/officeart/2005/8/layout/venn1"/>
    <dgm:cxn modelId="{2B0866A1-9AFA-4395-A02D-482241C97498}" type="presOf" srcId="{96CAD648-6189-402C-AC2F-2D4CFC0F827B}" destId="{3DB69A19-0854-47AC-AE0A-660A58D50CC2}" srcOrd="0" destOrd="2" presId="urn:microsoft.com/office/officeart/2005/8/layout/venn1"/>
    <dgm:cxn modelId="{1C64E3EE-BE6C-4E18-81E2-8E77D6BA95E3}" srcId="{352902C7-7BE0-4759-B5FE-549B38165ADE}" destId="{C079895E-54A7-4BDD-ADAB-271E51548159}" srcOrd="1" destOrd="0" parTransId="{D52470C5-A3C3-4679-9B5E-3EC4FD41F5EF}" sibTransId="{E77FE2B8-C83A-4F42-934B-F82B8E799EB7}"/>
    <dgm:cxn modelId="{77E977AE-B1D9-4094-9B9A-9E6B1FC74326}" type="presParOf" srcId="{51D6FBDD-3446-4F42-B104-0BD971059995}" destId="{3DB69A19-0854-47AC-AE0A-660A58D50CC2}" srcOrd="0" destOrd="0" presId="urn:microsoft.com/office/officeart/2005/8/layout/venn1"/>
    <dgm:cxn modelId="{9239E2B6-71EE-4C37-9B6C-AAB6C9072FC8}" type="presParOf" srcId="{51D6FBDD-3446-4F42-B104-0BD971059995}" destId="{00E78149-21EA-4670-90C0-9824D26FC0D7}" srcOrd="1" destOrd="0" presId="urn:microsoft.com/office/officeart/2005/8/layout/venn1"/>
    <dgm:cxn modelId="{46587988-CC0E-4905-B8C5-49CE6DAE819F}" type="presParOf" srcId="{51D6FBDD-3446-4F42-B104-0BD971059995}" destId="{805258B7-D278-490D-A81D-3FDFE775D89A}" srcOrd="2" destOrd="0" presId="urn:microsoft.com/office/officeart/2005/8/layout/venn1"/>
    <dgm:cxn modelId="{FABD7B57-9BCD-46C0-A44E-503BB847E060}" type="presParOf" srcId="{51D6FBDD-3446-4F42-B104-0BD971059995}" destId="{852575D2-B272-433C-AD4F-38FA8687A27D}" srcOrd="3" destOrd="0" presId="urn:microsoft.com/office/officeart/2005/8/layout/venn1"/>
  </dgm:cxnLst>
  <dgm:bg/>
  <dgm:whole/>
</dgm:dataModel>
</file>

<file path=ppt/diagrams/data2.xml><?xml version="1.0" encoding="utf-8"?>
<dgm:dataModel xmlns:dgm="http://schemas.openxmlformats.org/drawingml/2006/diagram" xmlns:a="http://schemas.openxmlformats.org/drawingml/2006/main">
  <dgm:ptLst>
    <dgm:pt modelId="{6B7A5E19-4CCE-4E94-8809-55865C40C9E2}" type="doc">
      <dgm:prSet loTypeId="urn:microsoft.com/office/officeart/2005/8/layout/cycle6" loCatId="cycle" qsTypeId="urn:microsoft.com/office/officeart/2005/8/quickstyle/simple5" qsCatId="simple" csTypeId="urn:microsoft.com/office/officeart/2005/8/colors/accent4_2" csCatId="accent4" phldr="1"/>
      <dgm:spPr/>
      <dgm:t>
        <a:bodyPr/>
        <a:lstStyle/>
        <a:p>
          <a:endParaRPr lang="en-US"/>
        </a:p>
      </dgm:t>
    </dgm:pt>
    <dgm:pt modelId="{D857C364-649B-4F36-BC7B-96F10FCADFCA}">
      <dgm:prSet/>
      <dgm:spPr/>
      <dgm:t>
        <a:bodyPr/>
        <a:lstStyle/>
        <a:p>
          <a:pPr rtl="0"/>
          <a:r>
            <a:rPr lang="en-US" dirty="0" smtClean="0"/>
            <a:t>Coding</a:t>
          </a:r>
          <a:endParaRPr lang="en-US" dirty="0"/>
        </a:p>
      </dgm:t>
    </dgm:pt>
    <dgm:pt modelId="{A0966030-AACE-4FF1-9981-80AEC29431B8}" type="parTrans" cxnId="{D784E9D7-C544-4293-B8D3-E09BC15ABC49}">
      <dgm:prSet/>
      <dgm:spPr/>
      <dgm:t>
        <a:bodyPr/>
        <a:lstStyle/>
        <a:p>
          <a:endParaRPr lang="en-US"/>
        </a:p>
      </dgm:t>
    </dgm:pt>
    <dgm:pt modelId="{E5B05783-4532-461B-84BF-F27EE22FC0E3}" type="sibTrans" cxnId="{D784E9D7-C544-4293-B8D3-E09BC15ABC49}">
      <dgm:prSet/>
      <dgm:spPr/>
      <dgm:t>
        <a:bodyPr/>
        <a:lstStyle/>
        <a:p>
          <a:endParaRPr lang="en-US"/>
        </a:p>
      </dgm:t>
    </dgm:pt>
    <dgm:pt modelId="{DCE10C8D-C425-497A-A588-3844443A6027}">
      <dgm:prSet/>
      <dgm:spPr/>
      <dgm:t>
        <a:bodyPr/>
        <a:lstStyle/>
        <a:p>
          <a:pPr rtl="0"/>
          <a:r>
            <a:rPr lang="en-US" dirty="0" smtClean="0"/>
            <a:t>Debugging</a:t>
          </a:r>
          <a:endParaRPr lang="en-US" dirty="0"/>
        </a:p>
      </dgm:t>
    </dgm:pt>
    <dgm:pt modelId="{AD5E7E7B-0DAB-42BD-9721-25EC02F8F0C0}" type="parTrans" cxnId="{FC865156-026C-4ED8-B53A-D7A1F437562E}">
      <dgm:prSet/>
      <dgm:spPr/>
      <dgm:t>
        <a:bodyPr/>
        <a:lstStyle/>
        <a:p>
          <a:endParaRPr lang="en-US"/>
        </a:p>
      </dgm:t>
    </dgm:pt>
    <dgm:pt modelId="{2F6538FC-F3D5-4D75-92BE-4858B4F39BC5}" type="sibTrans" cxnId="{FC865156-026C-4ED8-B53A-D7A1F437562E}">
      <dgm:prSet/>
      <dgm:spPr/>
      <dgm:t>
        <a:bodyPr/>
        <a:lstStyle/>
        <a:p>
          <a:endParaRPr lang="en-US"/>
        </a:p>
      </dgm:t>
    </dgm:pt>
    <dgm:pt modelId="{AB5196EC-41FE-497D-AAC1-7930356F4A1D}">
      <dgm:prSet/>
      <dgm:spPr/>
      <dgm:t>
        <a:bodyPr/>
        <a:lstStyle/>
        <a:p>
          <a:pPr rtl="0"/>
          <a:r>
            <a:rPr lang="en-US" dirty="0" smtClean="0"/>
            <a:t>Customizing</a:t>
          </a:r>
          <a:endParaRPr lang="en-US" dirty="0"/>
        </a:p>
      </dgm:t>
    </dgm:pt>
    <dgm:pt modelId="{DB879927-EAFB-4D03-8389-FCB657155CDC}" type="parTrans" cxnId="{B7A8BF7A-B5AB-4465-BFB8-674703954950}">
      <dgm:prSet/>
      <dgm:spPr/>
      <dgm:t>
        <a:bodyPr/>
        <a:lstStyle/>
        <a:p>
          <a:endParaRPr lang="en-US"/>
        </a:p>
      </dgm:t>
    </dgm:pt>
    <dgm:pt modelId="{653CB48A-D957-45F9-A2C2-2E31D7EDA91D}" type="sibTrans" cxnId="{B7A8BF7A-B5AB-4465-BFB8-674703954950}">
      <dgm:prSet/>
      <dgm:spPr/>
      <dgm:t>
        <a:bodyPr/>
        <a:lstStyle/>
        <a:p>
          <a:endParaRPr lang="en-US"/>
        </a:p>
      </dgm:t>
    </dgm:pt>
    <dgm:pt modelId="{5BF7B507-26F1-4D70-A758-3AE236E55686}" type="pres">
      <dgm:prSet presAssocID="{6B7A5E19-4CCE-4E94-8809-55865C40C9E2}" presName="cycle" presStyleCnt="0">
        <dgm:presLayoutVars>
          <dgm:dir/>
          <dgm:resizeHandles val="exact"/>
        </dgm:presLayoutVars>
      </dgm:prSet>
      <dgm:spPr/>
      <dgm:t>
        <a:bodyPr/>
        <a:lstStyle/>
        <a:p>
          <a:endParaRPr lang="en-US"/>
        </a:p>
      </dgm:t>
    </dgm:pt>
    <dgm:pt modelId="{40CEBBDC-3A38-4C31-81E1-BD1865C0A6CF}" type="pres">
      <dgm:prSet presAssocID="{D857C364-649B-4F36-BC7B-96F10FCADFCA}" presName="node" presStyleLbl="node1" presStyleIdx="0" presStyleCnt="3">
        <dgm:presLayoutVars>
          <dgm:bulletEnabled val="1"/>
        </dgm:presLayoutVars>
      </dgm:prSet>
      <dgm:spPr/>
      <dgm:t>
        <a:bodyPr/>
        <a:lstStyle/>
        <a:p>
          <a:endParaRPr lang="en-US"/>
        </a:p>
      </dgm:t>
    </dgm:pt>
    <dgm:pt modelId="{F6D99EA4-7425-43A5-8A4B-9A8CAE01D53A}" type="pres">
      <dgm:prSet presAssocID="{D857C364-649B-4F36-BC7B-96F10FCADFCA}" presName="spNode" presStyleCnt="0"/>
      <dgm:spPr/>
      <dgm:t>
        <a:bodyPr/>
        <a:lstStyle/>
        <a:p>
          <a:endParaRPr lang="en-US"/>
        </a:p>
      </dgm:t>
    </dgm:pt>
    <dgm:pt modelId="{F9C3E223-4EB4-471B-A513-D862769027AF}" type="pres">
      <dgm:prSet presAssocID="{E5B05783-4532-461B-84BF-F27EE22FC0E3}" presName="sibTrans" presStyleLbl="sibTrans1D1" presStyleIdx="0" presStyleCnt="3"/>
      <dgm:spPr/>
      <dgm:t>
        <a:bodyPr/>
        <a:lstStyle/>
        <a:p>
          <a:endParaRPr lang="en-US"/>
        </a:p>
      </dgm:t>
    </dgm:pt>
    <dgm:pt modelId="{B299EB40-BD99-4989-8A08-DC612BD518A3}" type="pres">
      <dgm:prSet presAssocID="{DCE10C8D-C425-497A-A588-3844443A6027}" presName="node" presStyleLbl="node1" presStyleIdx="1" presStyleCnt="3">
        <dgm:presLayoutVars>
          <dgm:bulletEnabled val="1"/>
        </dgm:presLayoutVars>
      </dgm:prSet>
      <dgm:spPr/>
      <dgm:t>
        <a:bodyPr/>
        <a:lstStyle/>
        <a:p>
          <a:endParaRPr lang="en-US"/>
        </a:p>
      </dgm:t>
    </dgm:pt>
    <dgm:pt modelId="{F211637D-267E-47A4-AA88-FFB87AF4CBB0}" type="pres">
      <dgm:prSet presAssocID="{DCE10C8D-C425-497A-A588-3844443A6027}" presName="spNode" presStyleCnt="0"/>
      <dgm:spPr/>
      <dgm:t>
        <a:bodyPr/>
        <a:lstStyle/>
        <a:p>
          <a:endParaRPr lang="en-US"/>
        </a:p>
      </dgm:t>
    </dgm:pt>
    <dgm:pt modelId="{00ED5B40-C3F1-43E2-B8E2-434C02F38461}" type="pres">
      <dgm:prSet presAssocID="{2F6538FC-F3D5-4D75-92BE-4858B4F39BC5}" presName="sibTrans" presStyleLbl="sibTrans1D1" presStyleIdx="1" presStyleCnt="3"/>
      <dgm:spPr/>
      <dgm:t>
        <a:bodyPr/>
        <a:lstStyle/>
        <a:p>
          <a:endParaRPr lang="en-US"/>
        </a:p>
      </dgm:t>
    </dgm:pt>
    <dgm:pt modelId="{27484D8C-8C40-4C56-9909-C344B017D6C8}" type="pres">
      <dgm:prSet presAssocID="{AB5196EC-41FE-497D-AAC1-7930356F4A1D}" presName="node" presStyleLbl="node1" presStyleIdx="2" presStyleCnt="3">
        <dgm:presLayoutVars>
          <dgm:bulletEnabled val="1"/>
        </dgm:presLayoutVars>
      </dgm:prSet>
      <dgm:spPr/>
      <dgm:t>
        <a:bodyPr/>
        <a:lstStyle/>
        <a:p>
          <a:endParaRPr lang="en-US"/>
        </a:p>
      </dgm:t>
    </dgm:pt>
    <dgm:pt modelId="{CE90B33F-7FC7-41F6-B564-4F9670B5790A}" type="pres">
      <dgm:prSet presAssocID="{AB5196EC-41FE-497D-AAC1-7930356F4A1D}" presName="spNode" presStyleCnt="0"/>
      <dgm:spPr/>
      <dgm:t>
        <a:bodyPr/>
        <a:lstStyle/>
        <a:p>
          <a:endParaRPr lang="en-US"/>
        </a:p>
      </dgm:t>
    </dgm:pt>
    <dgm:pt modelId="{BEB01EA0-3FA2-4F21-8315-0C721C4FF2B1}" type="pres">
      <dgm:prSet presAssocID="{653CB48A-D957-45F9-A2C2-2E31D7EDA91D}" presName="sibTrans" presStyleLbl="sibTrans1D1" presStyleIdx="2" presStyleCnt="3"/>
      <dgm:spPr/>
      <dgm:t>
        <a:bodyPr/>
        <a:lstStyle/>
        <a:p>
          <a:endParaRPr lang="en-US"/>
        </a:p>
      </dgm:t>
    </dgm:pt>
  </dgm:ptLst>
  <dgm:cxnLst>
    <dgm:cxn modelId="{0EA17BAF-27C6-492C-8000-F4D0C14A0B76}" type="presOf" srcId="{653CB48A-D957-45F9-A2C2-2E31D7EDA91D}" destId="{BEB01EA0-3FA2-4F21-8315-0C721C4FF2B1}" srcOrd="0" destOrd="0" presId="urn:microsoft.com/office/officeart/2005/8/layout/cycle6"/>
    <dgm:cxn modelId="{2685A03C-E9DB-4611-B5F3-8E46C2ECD0C4}" type="presOf" srcId="{6B7A5E19-4CCE-4E94-8809-55865C40C9E2}" destId="{5BF7B507-26F1-4D70-A758-3AE236E55686}" srcOrd="0" destOrd="0" presId="urn:microsoft.com/office/officeart/2005/8/layout/cycle6"/>
    <dgm:cxn modelId="{AC00C76A-46CA-4810-8DB9-9A11B4E26173}" type="presOf" srcId="{AB5196EC-41FE-497D-AAC1-7930356F4A1D}" destId="{27484D8C-8C40-4C56-9909-C344B017D6C8}" srcOrd="0" destOrd="0" presId="urn:microsoft.com/office/officeart/2005/8/layout/cycle6"/>
    <dgm:cxn modelId="{FC865156-026C-4ED8-B53A-D7A1F437562E}" srcId="{6B7A5E19-4CCE-4E94-8809-55865C40C9E2}" destId="{DCE10C8D-C425-497A-A588-3844443A6027}" srcOrd="1" destOrd="0" parTransId="{AD5E7E7B-0DAB-42BD-9721-25EC02F8F0C0}" sibTransId="{2F6538FC-F3D5-4D75-92BE-4858B4F39BC5}"/>
    <dgm:cxn modelId="{ACF2CE1C-D590-4D77-9D36-34BF0F54A585}" type="presOf" srcId="{D857C364-649B-4F36-BC7B-96F10FCADFCA}" destId="{40CEBBDC-3A38-4C31-81E1-BD1865C0A6CF}" srcOrd="0" destOrd="0" presId="urn:microsoft.com/office/officeart/2005/8/layout/cycle6"/>
    <dgm:cxn modelId="{D784E9D7-C544-4293-B8D3-E09BC15ABC49}" srcId="{6B7A5E19-4CCE-4E94-8809-55865C40C9E2}" destId="{D857C364-649B-4F36-BC7B-96F10FCADFCA}" srcOrd="0" destOrd="0" parTransId="{A0966030-AACE-4FF1-9981-80AEC29431B8}" sibTransId="{E5B05783-4532-461B-84BF-F27EE22FC0E3}"/>
    <dgm:cxn modelId="{59063363-8B95-46CC-8574-361E78D14C50}" type="presOf" srcId="{2F6538FC-F3D5-4D75-92BE-4858B4F39BC5}" destId="{00ED5B40-C3F1-43E2-B8E2-434C02F38461}" srcOrd="0" destOrd="0" presId="urn:microsoft.com/office/officeart/2005/8/layout/cycle6"/>
    <dgm:cxn modelId="{B7A8BF7A-B5AB-4465-BFB8-674703954950}" srcId="{6B7A5E19-4CCE-4E94-8809-55865C40C9E2}" destId="{AB5196EC-41FE-497D-AAC1-7930356F4A1D}" srcOrd="2" destOrd="0" parTransId="{DB879927-EAFB-4D03-8389-FCB657155CDC}" sibTransId="{653CB48A-D957-45F9-A2C2-2E31D7EDA91D}"/>
    <dgm:cxn modelId="{72671293-036A-425B-B237-752A22063767}" type="presOf" srcId="{E5B05783-4532-461B-84BF-F27EE22FC0E3}" destId="{F9C3E223-4EB4-471B-A513-D862769027AF}" srcOrd="0" destOrd="0" presId="urn:microsoft.com/office/officeart/2005/8/layout/cycle6"/>
    <dgm:cxn modelId="{B5DFB2FC-408E-4949-9DC5-ACFD9EF83D71}" type="presOf" srcId="{DCE10C8D-C425-497A-A588-3844443A6027}" destId="{B299EB40-BD99-4989-8A08-DC612BD518A3}" srcOrd="0" destOrd="0" presId="urn:microsoft.com/office/officeart/2005/8/layout/cycle6"/>
    <dgm:cxn modelId="{3A2454F8-FE8C-472B-A8E6-8D03E7DA7338}" type="presParOf" srcId="{5BF7B507-26F1-4D70-A758-3AE236E55686}" destId="{40CEBBDC-3A38-4C31-81E1-BD1865C0A6CF}" srcOrd="0" destOrd="0" presId="urn:microsoft.com/office/officeart/2005/8/layout/cycle6"/>
    <dgm:cxn modelId="{8C9C411A-A247-44BF-A082-23DFD4EC2796}" type="presParOf" srcId="{5BF7B507-26F1-4D70-A758-3AE236E55686}" destId="{F6D99EA4-7425-43A5-8A4B-9A8CAE01D53A}" srcOrd="1" destOrd="0" presId="urn:microsoft.com/office/officeart/2005/8/layout/cycle6"/>
    <dgm:cxn modelId="{0D630E9B-FDAE-41CA-8723-677BF7F50C0A}" type="presParOf" srcId="{5BF7B507-26F1-4D70-A758-3AE236E55686}" destId="{F9C3E223-4EB4-471B-A513-D862769027AF}" srcOrd="2" destOrd="0" presId="urn:microsoft.com/office/officeart/2005/8/layout/cycle6"/>
    <dgm:cxn modelId="{2DB8315E-30A3-49EB-85F8-1CCF4F1570CE}" type="presParOf" srcId="{5BF7B507-26F1-4D70-A758-3AE236E55686}" destId="{B299EB40-BD99-4989-8A08-DC612BD518A3}" srcOrd="3" destOrd="0" presId="urn:microsoft.com/office/officeart/2005/8/layout/cycle6"/>
    <dgm:cxn modelId="{2C146234-5488-4743-9696-436ADFB7AC96}" type="presParOf" srcId="{5BF7B507-26F1-4D70-A758-3AE236E55686}" destId="{F211637D-267E-47A4-AA88-FFB87AF4CBB0}" srcOrd="4" destOrd="0" presId="urn:microsoft.com/office/officeart/2005/8/layout/cycle6"/>
    <dgm:cxn modelId="{69AA9975-D0DE-44E7-BD6E-E4B53985D3DB}" type="presParOf" srcId="{5BF7B507-26F1-4D70-A758-3AE236E55686}" destId="{00ED5B40-C3F1-43E2-B8E2-434C02F38461}" srcOrd="5" destOrd="0" presId="urn:microsoft.com/office/officeart/2005/8/layout/cycle6"/>
    <dgm:cxn modelId="{AC4C2961-F958-49ED-B113-8B19D5625AD9}" type="presParOf" srcId="{5BF7B507-26F1-4D70-A758-3AE236E55686}" destId="{27484D8C-8C40-4C56-9909-C344B017D6C8}" srcOrd="6" destOrd="0" presId="urn:microsoft.com/office/officeart/2005/8/layout/cycle6"/>
    <dgm:cxn modelId="{F5729F1C-B8FF-4735-87B1-9D17E5596A29}" type="presParOf" srcId="{5BF7B507-26F1-4D70-A758-3AE236E55686}" destId="{CE90B33F-7FC7-41F6-B564-4F9670B5790A}" srcOrd="7" destOrd="0" presId="urn:microsoft.com/office/officeart/2005/8/layout/cycle6"/>
    <dgm:cxn modelId="{9664D133-4B79-4409-947A-CE7F1DBD73C2}" type="presParOf" srcId="{5BF7B507-26F1-4D70-A758-3AE236E55686}" destId="{BEB01EA0-3FA2-4F21-8315-0C721C4FF2B1}" srcOrd="8" destOrd="0" presId="urn:microsoft.com/office/officeart/2005/8/layout/cycle6"/>
  </dgm:cxnLst>
  <dgm:bg/>
  <dgm:whole/>
</dgm:dataModel>
</file>

<file path=ppt/diagrams/data3.xml><?xml version="1.0" encoding="utf-8"?>
<dgm:dataModel xmlns:dgm="http://schemas.openxmlformats.org/drawingml/2006/diagram" xmlns:a="http://schemas.openxmlformats.org/drawingml/2006/main">
  <dgm:ptLst>
    <dgm:pt modelId="{00AD62F5-3847-4DC5-881A-5E562B28EAD3}" type="doc">
      <dgm:prSet loTypeId="urn:microsoft.com/office/officeart/2005/8/layout/vList2" loCatId="list" qsTypeId="urn:microsoft.com/office/officeart/2005/8/quickstyle/simple5" qsCatId="simple" csTypeId="urn:microsoft.com/office/officeart/2005/8/colors/accent4_2" csCatId="accent4"/>
      <dgm:spPr/>
      <dgm:t>
        <a:bodyPr/>
        <a:lstStyle/>
        <a:p>
          <a:endParaRPr lang="en-US"/>
        </a:p>
      </dgm:t>
    </dgm:pt>
    <dgm:pt modelId="{48AD7BBE-F645-4734-87CE-C9B3DDCC8868}">
      <dgm:prSet/>
      <dgm:spPr/>
      <dgm:t>
        <a:bodyPr/>
        <a:lstStyle/>
        <a:p>
          <a:pPr algn="ctr" rtl="0"/>
          <a:r>
            <a:rPr lang="en-US" dirty="0" smtClean="0"/>
            <a:t>Coding</a:t>
          </a:r>
          <a:endParaRPr lang="en-US" dirty="0"/>
        </a:p>
      </dgm:t>
    </dgm:pt>
    <dgm:pt modelId="{D2E757F5-0974-4087-85BA-C373D03141CA}" type="parTrans" cxnId="{FA0A3608-13C9-4963-A907-921FB60F6C4F}">
      <dgm:prSet/>
      <dgm:spPr/>
      <dgm:t>
        <a:bodyPr/>
        <a:lstStyle/>
        <a:p>
          <a:endParaRPr lang="en-US"/>
        </a:p>
      </dgm:t>
    </dgm:pt>
    <dgm:pt modelId="{1045DC92-71CA-4059-ABE0-CFDCEC492A06}" type="sibTrans" cxnId="{FA0A3608-13C9-4963-A907-921FB60F6C4F}">
      <dgm:prSet/>
      <dgm:spPr/>
      <dgm:t>
        <a:bodyPr/>
        <a:lstStyle/>
        <a:p>
          <a:endParaRPr lang="en-US"/>
        </a:p>
      </dgm:t>
    </dgm:pt>
    <dgm:pt modelId="{7EA28F3F-326F-4B80-9146-3D044966C600}" type="pres">
      <dgm:prSet presAssocID="{00AD62F5-3847-4DC5-881A-5E562B28EAD3}" presName="linear" presStyleCnt="0">
        <dgm:presLayoutVars>
          <dgm:animLvl val="lvl"/>
          <dgm:resizeHandles val="exact"/>
        </dgm:presLayoutVars>
      </dgm:prSet>
      <dgm:spPr/>
      <dgm:t>
        <a:bodyPr/>
        <a:lstStyle/>
        <a:p>
          <a:endParaRPr lang="en-US"/>
        </a:p>
      </dgm:t>
    </dgm:pt>
    <dgm:pt modelId="{9DBE6D05-1D9F-47DD-A302-8FA313C462DC}" type="pres">
      <dgm:prSet presAssocID="{48AD7BBE-F645-4734-87CE-C9B3DDCC8868}" presName="parentText" presStyleLbl="node1" presStyleIdx="0" presStyleCnt="1">
        <dgm:presLayoutVars>
          <dgm:chMax val="0"/>
          <dgm:bulletEnabled val="1"/>
        </dgm:presLayoutVars>
      </dgm:prSet>
      <dgm:spPr/>
      <dgm:t>
        <a:bodyPr/>
        <a:lstStyle/>
        <a:p>
          <a:endParaRPr lang="en-US"/>
        </a:p>
      </dgm:t>
    </dgm:pt>
  </dgm:ptLst>
  <dgm:cxnLst>
    <dgm:cxn modelId="{7D6CE801-FFD6-43E8-9FA8-DC7228D9450A}" type="presOf" srcId="{48AD7BBE-F645-4734-87CE-C9B3DDCC8868}" destId="{9DBE6D05-1D9F-47DD-A302-8FA313C462DC}" srcOrd="0" destOrd="0" presId="urn:microsoft.com/office/officeart/2005/8/layout/vList2"/>
    <dgm:cxn modelId="{7EAB6FBE-410A-4CFB-A59F-50943AD67812}" type="presOf" srcId="{00AD62F5-3847-4DC5-881A-5E562B28EAD3}" destId="{7EA28F3F-326F-4B80-9146-3D044966C600}" srcOrd="0" destOrd="0" presId="urn:microsoft.com/office/officeart/2005/8/layout/vList2"/>
    <dgm:cxn modelId="{FA0A3608-13C9-4963-A907-921FB60F6C4F}" srcId="{00AD62F5-3847-4DC5-881A-5E562B28EAD3}" destId="{48AD7BBE-F645-4734-87CE-C9B3DDCC8868}" srcOrd="0" destOrd="0" parTransId="{D2E757F5-0974-4087-85BA-C373D03141CA}" sibTransId="{1045DC92-71CA-4059-ABE0-CFDCEC492A06}"/>
    <dgm:cxn modelId="{FB16B0A7-3CD6-4D0D-83BF-A9BEB9AB153C}" type="presParOf" srcId="{7EA28F3F-326F-4B80-9146-3D044966C600}" destId="{9DBE6D05-1D9F-47DD-A302-8FA313C462DC}" srcOrd="0" destOrd="0" presId="urn:microsoft.com/office/officeart/2005/8/layout/vList2"/>
  </dgm:cxnLst>
  <dgm:bg/>
  <dgm:whole/>
</dgm:dataModel>
</file>

<file path=ppt/diagrams/data4.xml><?xml version="1.0" encoding="utf-8"?>
<dgm:dataModel xmlns:dgm="http://schemas.openxmlformats.org/drawingml/2006/diagram" xmlns:a="http://schemas.openxmlformats.org/drawingml/2006/main">
  <dgm:ptLst>
    <dgm:pt modelId="{E85B40EF-D3BC-4D4D-9B02-AED2E02A5BEB}" type="doc">
      <dgm:prSet loTypeId="urn:microsoft.com/office/officeart/2005/8/layout/list1" loCatId="list" qsTypeId="urn:microsoft.com/office/officeart/2005/8/quickstyle/simple5" qsCatId="simple" csTypeId="urn:microsoft.com/office/officeart/2005/8/colors/accent4_2" csCatId="accent4" phldr="1"/>
      <dgm:spPr/>
      <dgm:t>
        <a:bodyPr/>
        <a:lstStyle/>
        <a:p>
          <a:endParaRPr lang="en-US"/>
        </a:p>
      </dgm:t>
    </dgm:pt>
    <dgm:pt modelId="{DFF83AA8-8C8C-4E90-BF12-2AAEC4FFD40C}">
      <dgm:prSet/>
      <dgm:spPr/>
      <dgm:t>
        <a:bodyPr/>
        <a:lstStyle/>
        <a:p>
          <a:pPr rtl="0"/>
          <a:r>
            <a:rPr lang="en-US" b="1" dirty="0" smtClean="0"/>
            <a:t>Search</a:t>
          </a:r>
          <a:endParaRPr lang="en-US" b="1" dirty="0"/>
        </a:p>
      </dgm:t>
    </dgm:pt>
    <dgm:pt modelId="{8BDBAB02-2E21-4CF7-9B81-C57E2168D327}" type="parTrans" cxnId="{D7117B7F-6F39-4BCF-A730-F2829033C4AC}">
      <dgm:prSet/>
      <dgm:spPr/>
      <dgm:t>
        <a:bodyPr/>
        <a:lstStyle/>
        <a:p>
          <a:endParaRPr lang="en-US"/>
        </a:p>
      </dgm:t>
    </dgm:pt>
    <dgm:pt modelId="{4C0F382C-14CF-4135-A708-FCB9654082EE}" type="sibTrans" cxnId="{D7117B7F-6F39-4BCF-A730-F2829033C4AC}">
      <dgm:prSet/>
      <dgm:spPr/>
      <dgm:t>
        <a:bodyPr/>
        <a:lstStyle/>
        <a:p>
          <a:endParaRPr lang="en-US"/>
        </a:p>
      </dgm:t>
    </dgm:pt>
    <dgm:pt modelId="{354F2EF9-4B16-4E7A-9802-DB3FCCCFBEB8}">
      <dgm:prSet/>
      <dgm:spPr/>
      <dgm:t>
        <a:bodyPr/>
        <a:lstStyle/>
        <a:p>
          <a:pPr rtl="0"/>
          <a:r>
            <a:rPr lang="en-US" b="1" dirty="0" smtClean="0"/>
            <a:t>Navigation</a:t>
          </a:r>
          <a:endParaRPr lang="en-US" b="1" dirty="0"/>
        </a:p>
      </dgm:t>
    </dgm:pt>
    <dgm:pt modelId="{497755E0-5DB4-493D-AA45-8D658DA22048}" type="parTrans" cxnId="{D6804256-4534-4CED-BAC6-798D51962F91}">
      <dgm:prSet/>
      <dgm:spPr/>
      <dgm:t>
        <a:bodyPr/>
        <a:lstStyle/>
        <a:p>
          <a:endParaRPr lang="en-US"/>
        </a:p>
      </dgm:t>
    </dgm:pt>
    <dgm:pt modelId="{82FFD246-3B67-4B0B-BE32-154906FFAAC6}" type="sibTrans" cxnId="{D6804256-4534-4CED-BAC6-798D51962F91}">
      <dgm:prSet/>
      <dgm:spPr/>
      <dgm:t>
        <a:bodyPr/>
        <a:lstStyle/>
        <a:p>
          <a:endParaRPr lang="en-US"/>
        </a:p>
      </dgm:t>
    </dgm:pt>
    <dgm:pt modelId="{63BAC790-3E03-45D7-8A3C-84B7189A86E2}">
      <dgm:prSet/>
      <dgm:spPr/>
      <dgm:t>
        <a:bodyPr/>
        <a:lstStyle/>
        <a:p>
          <a:pPr rtl="0"/>
          <a:r>
            <a:rPr lang="en-US" dirty="0" smtClean="0"/>
            <a:t>Go to code and files with ease</a:t>
          </a:r>
          <a:endParaRPr lang="en-US" dirty="0"/>
        </a:p>
      </dgm:t>
    </dgm:pt>
    <dgm:pt modelId="{1D779C41-AF0F-4ED1-8845-DC817EB28B4E}" type="parTrans" cxnId="{C258C248-02FC-430B-94D6-3994C1DFCAE7}">
      <dgm:prSet/>
      <dgm:spPr/>
      <dgm:t>
        <a:bodyPr/>
        <a:lstStyle/>
        <a:p>
          <a:endParaRPr lang="en-US"/>
        </a:p>
      </dgm:t>
    </dgm:pt>
    <dgm:pt modelId="{088704F0-DFCC-4EA8-9AA6-47EEA23D7E2F}" type="sibTrans" cxnId="{C258C248-02FC-430B-94D6-3994C1DFCAE7}">
      <dgm:prSet/>
      <dgm:spPr/>
      <dgm:t>
        <a:bodyPr/>
        <a:lstStyle/>
        <a:p>
          <a:endParaRPr lang="en-US"/>
        </a:p>
      </dgm:t>
    </dgm:pt>
    <dgm:pt modelId="{0ACB8057-0FB3-4F34-A93E-718CD570A38C}">
      <dgm:prSet/>
      <dgm:spPr/>
      <dgm:t>
        <a:bodyPr/>
        <a:lstStyle/>
        <a:p>
          <a:pPr rtl="0"/>
          <a:r>
            <a:rPr lang="en-US" dirty="0" smtClean="0"/>
            <a:t>Use the right search for the job</a:t>
          </a:r>
          <a:endParaRPr lang="en-US" dirty="0"/>
        </a:p>
      </dgm:t>
    </dgm:pt>
    <dgm:pt modelId="{C58C30B6-49E4-468F-B3E0-2030C3FD9965}" type="parTrans" cxnId="{2A52F718-0470-49DC-8C73-38A423214323}">
      <dgm:prSet/>
      <dgm:spPr/>
    </dgm:pt>
    <dgm:pt modelId="{D347308B-A1CE-407A-90B5-DAB1F20A412F}" type="sibTrans" cxnId="{2A52F718-0470-49DC-8C73-38A423214323}">
      <dgm:prSet/>
      <dgm:spPr/>
    </dgm:pt>
    <dgm:pt modelId="{D7FE7532-AA73-4001-892C-92E9C6DA900E}">
      <dgm:prSet/>
      <dgm:spPr/>
      <dgm:t>
        <a:bodyPr/>
        <a:lstStyle/>
        <a:p>
          <a:pPr rtl="0"/>
          <a:r>
            <a:rPr lang="en-US" b="1" dirty="0" smtClean="0"/>
            <a:t>Editing</a:t>
          </a:r>
          <a:endParaRPr lang="en-US" b="1" dirty="0"/>
        </a:p>
      </dgm:t>
    </dgm:pt>
    <dgm:pt modelId="{03EA629A-2997-451D-85F7-E0AA764CD030}" type="parTrans" cxnId="{ACBF7538-F605-44C7-8EB6-18C44E07231D}">
      <dgm:prSet/>
      <dgm:spPr/>
    </dgm:pt>
    <dgm:pt modelId="{8A224F5E-4303-453E-B31A-148E3AFCC009}" type="sibTrans" cxnId="{ACBF7538-F605-44C7-8EB6-18C44E07231D}">
      <dgm:prSet/>
      <dgm:spPr/>
    </dgm:pt>
    <dgm:pt modelId="{AC6D0492-6804-40AC-9C61-CBEAF8C65B3E}">
      <dgm:prSet/>
      <dgm:spPr/>
      <dgm:t>
        <a:bodyPr/>
        <a:lstStyle/>
        <a:p>
          <a:pPr rtl="0"/>
          <a:r>
            <a:rPr lang="en-US" dirty="0" smtClean="0"/>
            <a:t>Code more in less time</a:t>
          </a:r>
          <a:endParaRPr lang="en-US" dirty="0"/>
        </a:p>
      </dgm:t>
    </dgm:pt>
    <dgm:pt modelId="{7F859963-41ED-43F6-BC55-9D3AE74CBB13}" type="parTrans" cxnId="{9F6D224C-0C26-41D1-9B3E-ED9EC6F11CE8}">
      <dgm:prSet/>
      <dgm:spPr/>
      <dgm:t>
        <a:bodyPr/>
        <a:lstStyle/>
        <a:p>
          <a:endParaRPr lang="en-US"/>
        </a:p>
      </dgm:t>
    </dgm:pt>
    <dgm:pt modelId="{041B9E1B-2251-4110-9ACC-F8E35F7FA36A}" type="sibTrans" cxnId="{9F6D224C-0C26-41D1-9B3E-ED9EC6F11CE8}">
      <dgm:prSet/>
      <dgm:spPr/>
      <dgm:t>
        <a:bodyPr/>
        <a:lstStyle/>
        <a:p>
          <a:endParaRPr lang="en-US"/>
        </a:p>
      </dgm:t>
    </dgm:pt>
    <dgm:pt modelId="{C975DEA0-2972-4933-B8EA-C41FFE0E6C9E}" type="pres">
      <dgm:prSet presAssocID="{E85B40EF-D3BC-4D4D-9B02-AED2E02A5BEB}" presName="linear" presStyleCnt="0">
        <dgm:presLayoutVars>
          <dgm:dir/>
          <dgm:animLvl val="lvl"/>
          <dgm:resizeHandles val="exact"/>
        </dgm:presLayoutVars>
      </dgm:prSet>
      <dgm:spPr/>
      <dgm:t>
        <a:bodyPr/>
        <a:lstStyle/>
        <a:p>
          <a:endParaRPr lang="en-US"/>
        </a:p>
      </dgm:t>
    </dgm:pt>
    <dgm:pt modelId="{ADA419BD-C034-4EE6-AC38-F486B1E9AB9C}" type="pres">
      <dgm:prSet presAssocID="{DFF83AA8-8C8C-4E90-BF12-2AAEC4FFD40C}" presName="parentLin" presStyleCnt="0"/>
      <dgm:spPr/>
      <dgm:t>
        <a:bodyPr/>
        <a:lstStyle/>
        <a:p>
          <a:endParaRPr lang="en-US"/>
        </a:p>
      </dgm:t>
    </dgm:pt>
    <dgm:pt modelId="{7E6E9E10-8A40-4BC2-A6D4-DB7E5F8327BA}" type="pres">
      <dgm:prSet presAssocID="{DFF83AA8-8C8C-4E90-BF12-2AAEC4FFD40C}" presName="parentLeftMargin" presStyleLbl="node1" presStyleIdx="0" presStyleCnt="3"/>
      <dgm:spPr/>
      <dgm:t>
        <a:bodyPr/>
        <a:lstStyle/>
        <a:p>
          <a:endParaRPr lang="en-US"/>
        </a:p>
      </dgm:t>
    </dgm:pt>
    <dgm:pt modelId="{79C35782-E12A-4900-9DF8-5540BC267A94}" type="pres">
      <dgm:prSet presAssocID="{DFF83AA8-8C8C-4E90-BF12-2AAEC4FFD40C}" presName="parentText" presStyleLbl="node1" presStyleIdx="0" presStyleCnt="3" custScaleX="47246">
        <dgm:presLayoutVars>
          <dgm:chMax val="0"/>
          <dgm:bulletEnabled val="1"/>
        </dgm:presLayoutVars>
      </dgm:prSet>
      <dgm:spPr/>
      <dgm:t>
        <a:bodyPr/>
        <a:lstStyle/>
        <a:p>
          <a:endParaRPr lang="en-US"/>
        </a:p>
      </dgm:t>
    </dgm:pt>
    <dgm:pt modelId="{542C3830-66E6-4E1C-A74C-F4404FC10F86}" type="pres">
      <dgm:prSet presAssocID="{DFF83AA8-8C8C-4E90-BF12-2AAEC4FFD40C}" presName="negativeSpace" presStyleCnt="0"/>
      <dgm:spPr/>
      <dgm:t>
        <a:bodyPr/>
        <a:lstStyle/>
        <a:p>
          <a:endParaRPr lang="en-US"/>
        </a:p>
      </dgm:t>
    </dgm:pt>
    <dgm:pt modelId="{6B812E40-986B-4906-992E-2FFBC8D74F05}" type="pres">
      <dgm:prSet presAssocID="{DFF83AA8-8C8C-4E90-BF12-2AAEC4FFD40C}" presName="childText" presStyleLbl="conFgAcc1" presStyleIdx="0" presStyleCnt="3">
        <dgm:presLayoutVars>
          <dgm:bulletEnabled val="1"/>
        </dgm:presLayoutVars>
      </dgm:prSet>
      <dgm:spPr/>
      <dgm:t>
        <a:bodyPr/>
        <a:lstStyle/>
        <a:p>
          <a:endParaRPr lang="en-US"/>
        </a:p>
      </dgm:t>
    </dgm:pt>
    <dgm:pt modelId="{6DB0BB70-EDFF-43F4-9ABA-6201294BCE25}" type="pres">
      <dgm:prSet presAssocID="{4C0F382C-14CF-4135-A708-FCB9654082EE}" presName="spaceBetweenRectangles" presStyleCnt="0"/>
      <dgm:spPr/>
      <dgm:t>
        <a:bodyPr/>
        <a:lstStyle/>
        <a:p>
          <a:endParaRPr lang="en-US"/>
        </a:p>
      </dgm:t>
    </dgm:pt>
    <dgm:pt modelId="{B4A6C732-507D-4AFE-BBCC-5EDF2EDB075D}" type="pres">
      <dgm:prSet presAssocID="{D7FE7532-AA73-4001-892C-92E9C6DA900E}" presName="parentLin" presStyleCnt="0"/>
      <dgm:spPr/>
      <dgm:t>
        <a:bodyPr/>
        <a:lstStyle/>
        <a:p>
          <a:endParaRPr lang="en-US"/>
        </a:p>
      </dgm:t>
    </dgm:pt>
    <dgm:pt modelId="{E651CEBA-4B79-4C84-8CCD-9BA8B5131623}" type="pres">
      <dgm:prSet presAssocID="{D7FE7532-AA73-4001-892C-92E9C6DA900E}" presName="parentLeftMargin" presStyleLbl="node1" presStyleIdx="0" presStyleCnt="3"/>
      <dgm:spPr/>
      <dgm:t>
        <a:bodyPr/>
        <a:lstStyle/>
        <a:p>
          <a:endParaRPr lang="en-US"/>
        </a:p>
      </dgm:t>
    </dgm:pt>
    <dgm:pt modelId="{9D0A548C-C364-4160-A841-609058F5F5FB}" type="pres">
      <dgm:prSet presAssocID="{D7FE7532-AA73-4001-892C-92E9C6DA900E}" presName="parentText" presStyleLbl="node1" presStyleIdx="1" presStyleCnt="3" custScaleX="47246">
        <dgm:presLayoutVars>
          <dgm:chMax val="0"/>
          <dgm:bulletEnabled val="1"/>
        </dgm:presLayoutVars>
      </dgm:prSet>
      <dgm:spPr/>
      <dgm:t>
        <a:bodyPr/>
        <a:lstStyle/>
        <a:p>
          <a:endParaRPr lang="en-US"/>
        </a:p>
      </dgm:t>
    </dgm:pt>
    <dgm:pt modelId="{3B0EB9DA-6B70-44AB-9D05-BA385D0FA315}" type="pres">
      <dgm:prSet presAssocID="{D7FE7532-AA73-4001-892C-92E9C6DA900E}" presName="negativeSpace" presStyleCnt="0"/>
      <dgm:spPr/>
      <dgm:t>
        <a:bodyPr/>
        <a:lstStyle/>
        <a:p>
          <a:endParaRPr lang="en-US"/>
        </a:p>
      </dgm:t>
    </dgm:pt>
    <dgm:pt modelId="{7968F7EF-7128-449D-8DFB-F18CD78E00FD}" type="pres">
      <dgm:prSet presAssocID="{D7FE7532-AA73-4001-892C-92E9C6DA900E}" presName="childText" presStyleLbl="conFgAcc1" presStyleIdx="1" presStyleCnt="3">
        <dgm:presLayoutVars>
          <dgm:bulletEnabled val="1"/>
        </dgm:presLayoutVars>
      </dgm:prSet>
      <dgm:spPr/>
      <dgm:t>
        <a:bodyPr/>
        <a:lstStyle/>
        <a:p>
          <a:endParaRPr lang="en-US"/>
        </a:p>
      </dgm:t>
    </dgm:pt>
    <dgm:pt modelId="{BD021C27-2F23-4A2A-8A1B-4A19B519FF68}" type="pres">
      <dgm:prSet presAssocID="{8A224F5E-4303-453E-B31A-148E3AFCC009}" presName="spaceBetweenRectangles" presStyleCnt="0"/>
      <dgm:spPr/>
      <dgm:t>
        <a:bodyPr/>
        <a:lstStyle/>
        <a:p>
          <a:endParaRPr lang="en-US"/>
        </a:p>
      </dgm:t>
    </dgm:pt>
    <dgm:pt modelId="{47D93003-68D3-422E-8B6B-70C9963E3720}" type="pres">
      <dgm:prSet presAssocID="{354F2EF9-4B16-4E7A-9802-DB3FCCCFBEB8}" presName="parentLin" presStyleCnt="0"/>
      <dgm:spPr/>
      <dgm:t>
        <a:bodyPr/>
        <a:lstStyle/>
        <a:p>
          <a:endParaRPr lang="en-US"/>
        </a:p>
      </dgm:t>
    </dgm:pt>
    <dgm:pt modelId="{D06DC5B2-D095-4CF7-9733-7899509BF77B}" type="pres">
      <dgm:prSet presAssocID="{354F2EF9-4B16-4E7A-9802-DB3FCCCFBEB8}" presName="parentLeftMargin" presStyleLbl="node1" presStyleIdx="1" presStyleCnt="3"/>
      <dgm:spPr/>
      <dgm:t>
        <a:bodyPr/>
        <a:lstStyle/>
        <a:p>
          <a:endParaRPr lang="en-US"/>
        </a:p>
      </dgm:t>
    </dgm:pt>
    <dgm:pt modelId="{58523405-6A9A-4F7F-AD5A-3E5DF0742C2C}" type="pres">
      <dgm:prSet presAssocID="{354F2EF9-4B16-4E7A-9802-DB3FCCCFBEB8}" presName="parentText" presStyleLbl="node1" presStyleIdx="2" presStyleCnt="3" custScaleX="47246">
        <dgm:presLayoutVars>
          <dgm:chMax val="0"/>
          <dgm:bulletEnabled val="1"/>
        </dgm:presLayoutVars>
      </dgm:prSet>
      <dgm:spPr/>
      <dgm:t>
        <a:bodyPr/>
        <a:lstStyle/>
        <a:p>
          <a:endParaRPr lang="en-US"/>
        </a:p>
      </dgm:t>
    </dgm:pt>
    <dgm:pt modelId="{1F7CC6C1-C491-4BFD-A82B-6CAC4588F457}" type="pres">
      <dgm:prSet presAssocID="{354F2EF9-4B16-4E7A-9802-DB3FCCCFBEB8}" presName="negativeSpace" presStyleCnt="0"/>
      <dgm:spPr/>
      <dgm:t>
        <a:bodyPr/>
        <a:lstStyle/>
        <a:p>
          <a:endParaRPr lang="en-US"/>
        </a:p>
      </dgm:t>
    </dgm:pt>
    <dgm:pt modelId="{CB442580-C53B-48A4-91C9-B58CE3B93A82}" type="pres">
      <dgm:prSet presAssocID="{354F2EF9-4B16-4E7A-9802-DB3FCCCFBEB8}" presName="childText" presStyleLbl="conFgAcc1" presStyleIdx="2" presStyleCnt="3">
        <dgm:presLayoutVars>
          <dgm:bulletEnabled val="1"/>
        </dgm:presLayoutVars>
      </dgm:prSet>
      <dgm:spPr/>
      <dgm:t>
        <a:bodyPr/>
        <a:lstStyle/>
        <a:p>
          <a:endParaRPr lang="en-US"/>
        </a:p>
      </dgm:t>
    </dgm:pt>
  </dgm:ptLst>
  <dgm:cxnLst>
    <dgm:cxn modelId="{88D61D26-208A-4068-9E33-1E36F3AB7884}" type="presOf" srcId="{AC6D0492-6804-40AC-9C61-CBEAF8C65B3E}" destId="{7968F7EF-7128-449D-8DFB-F18CD78E00FD}" srcOrd="0" destOrd="0" presId="urn:microsoft.com/office/officeart/2005/8/layout/list1"/>
    <dgm:cxn modelId="{9F6D224C-0C26-41D1-9B3E-ED9EC6F11CE8}" srcId="{D7FE7532-AA73-4001-892C-92E9C6DA900E}" destId="{AC6D0492-6804-40AC-9C61-CBEAF8C65B3E}" srcOrd="0" destOrd="0" parTransId="{7F859963-41ED-43F6-BC55-9D3AE74CBB13}" sibTransId="{041B9E1B-2251-4110-9ACC-F8E35F7FA36A}"/>
    <dgm:cxn modelId="{BC4A2013-22EB-4E35-B097-D7C7C1B53927}" type="presOf" srcId="{354F2EF9-4B16-4E7A-9802-DB3FCCCFBEB8}" destId="{D06DC5B2-D095-4CF7-9733-7899509BF77B}" srcOrd="0" destOrd="0" presId="urn:microsoft.com/office/officeart/2005/8/layout/list1"/>
    <dgm:cxn modelId="{2A52F718-0470-49DC-8C73-38A423214323}" srcId="{DFF83AA8-8C8C-4E90-BF12-2AAEC4FFD40C}" destId="{0ACB8057-0FB3-4F34-A93E-718CD570A38C}" srcOrd="0" destOrd="0" parTransId="{C58C30B6-49E4-468F-B3E0-2030C3FD9965}" sibTransId="{D347308B-A1CE-407A-90B5-DAB1F20A412F}"/>
    <dgm:cxn modelId="{C2AA681A-96D0-46E5-926F-439C1B1BF529}" type="presOf" srcId="{E85B40EF-D3BC-4D4D-9B02-AED2E02A5BEB}" destId="{C975DEA0-2972-4933-B8EA-C41FFE0E6C9E}" srcOrd="0" destOrd="0" presId="urn:microsoft.com/office/officeart/2005/8/layout/list1"/>
    <dgm:cxn modelId="{C258C248-02FC-430B-94D6-3994C1DFCAE7}" srcId="{354F2EF9-4B16-4E7A-9802-DB3FCCCFBEB8}" destId="{63BAC790-3E03-45D7-8A3C-84B7189A86E2}" srcOrd="0" destOrd="0" parTransId="{1D779C41-AF0F-4ED1-8845-DC817EB28B4E}" sibTransId="{088704F0-DFCC-4EA8-9AA6-47EEA23D7E2F}"/>
    <dgm:cxn modelId="{D7117B7F-6F39-4BCF-A730-F2829033C4AC}" srcId="{E85B40EF-D3BC-4D4D-9B02-AED2E02A5BEB}" destId="{DFF83AA8-8C8C-4E90-BF12-2AAEC4FFD40C}" srcOrd="0" destOrd="0" parTransId="{8BDBAB02-2E21-4CF7-9B81-C57E2168D327}" sibTransId="{4C0F382C-14CF-4135-A708-FCB9654082EE}"/>
    <dgm:cxn modelId="{E0E7E855-261D-4BCE-ACCB-2D60A2A01F88}" type="presOf" srcId="{0ACB8057-0FB3-4F34-A93E-718CD570A38C}" destId="{6B812E40-986B-4906-992E-2FFBC8D74F05}" srcOrd="0" destOrd="0" presId="urn:microsoft.com/office/officeart/2005/8/layout/list1"/>
    <dgm:cxn modelId="{69683314-A07D-4CF1-AE85-11F1FA6131F2}" type="presOf" srcId="{354F2EF9-4B16-4E7A-9802-DB3FCCCFBEB8}" destId="{58523405-6A9A-4F7F-AD5A-3E5DF0742C2C}" srcOrd="1" destOrd="0" presId="urn:microsoft.com/office/officeart/2005/8/layout/list1"/>
    <dgm:cxn modelId="{83851085-5C4F-41F2-8240-42BA3B5505E9}" type="presOf" srcId="{DFF83AA8-8C8C-4E90-BF12-2AAEC4FFD40C}" destId="{79C35782-E12A-4900-9DF8-5540BC267A94}" srcOrd="1" destOrd="0" presId="urn:microsoft.com/office/officeart/2005/8/layout/list1"/>
    <dgm:cxn modelId="{3346B057-9024-47D7-86B6-278CBED0379D}" type="presOf" srcId="{DFF83AA8-8C8C-4E90-BF12-2AAEC4FFD40C}" destId="{7E6E9E10-8A40-4BC2-A6D4-DB7E5F8327BA}" srcOrd="0" destOrd="0" presId="urn:microsoft.com/office/officeart/2005/8/layout/list1"/>
    <dgm:cxn modelId="{074D67A5-C4F5-459E-83B3-1AED47156FF6}" type="presOf" srcId="{63BAC790-3E03-45D7-8A3C-84B7189A86E2}" destId="{CB442580-C53B-48A4-91C9-B58CE3B93A82}" srcOrd="0" destOrd="0" presId="urn:microsoft.com/office/officeart/2005/8/layout/list1"/>
    <dgm:cxn modelId="{810967DE-8FD1-4112-889F-5241223B412B}" type="presOf" srcId="{D7FE7532-AA73-4001-892C-92E9C6DA900E}" destId="{9D0A548C-C364-4160-A841-609058F5F5FB}" srcOrd="1" destOrd="0" presId="urn:microsoft.com/office/officeart/2005/8/layout/list1"/>
    <dgm:cxn modelId="{ACBF7538-F605-44C7-8EB6-18C44E07231D}" srcId="{E85B40EF-D3BC-4D4D-9B02-AED2E02A5BEB}" destId="{D7FE7532-AA73-4001-892C-92E9C6DA900E}" srcOrd="1" destOrd="0" parTransId="{03EA629A-2997-451D-85F7-E0AA764CD030}" sibTransId="{8A224F5E-4303-453E-B31A-148E3AFCC009}"/>
    <dgm:cxn modelId="{3D260344-2A6F-4FBE-8590-CB5E5FE3804A}" type="presOf" srcId="{D7FE7532-AA73-4001-892C-92E9C6DA900E}" destId="{E651CEBA-4B79-4C84-8CCD-9BA8B5131623}" srcOrd="0" destOrd="0" presId="urn:microsoft.com/office/officeart/2005/8/layout/list1"/>
    <dgm:cxn modelId="{D6804256-4534-4CED-BAC6-798D51962F91}" srcId="{E85B40EF-D3BC-4D4D-9B02-AED2E02A5BEB}" destId="{354F2EF9-4B16-4E7A-9802-DB3FCCCFBEB8}" srcOrd="2" destOrd="0" parTransId="{497755E0-5DB4-493D-AA45-8D658DA22048}" sibTransId="{82FFD246-3B67-4B0B-BE32-154906FFAAC6}"/>
    <dgm:cxn modelId="{45769D3F-5AEA-4CA4-8625-B0355986528F}" type="presParOf" srcId="{C975DEA0-2972-4933-B8EA-C41FFE0E6C9E}" destId="{ADA419BD-C034-4EE6-AC38-F486B1E9AB9C}" srcOrd="0" destOrd="0" presId="urn:microsoft.com/office/officeart/2005/8/layout/list1"/>
    <dgm:cxn modelId="{EFD46653-09DF-44F1-B865-0C2797DEA54D}" type="presParOf" srcId="{ADA419BD-C034-4EE6-AC38-F486B1E9AB9C}" destId="{7E6E9E10-8A40-4BC2-A6D4-DB7E5F8327BA}" srcOrd="0" destOrd="0" presId="urn:microsoft.com/office/officeart/2005/8/layout/list1"/>
    <dgm:cxn modelId="{4A3C56AE-F429-4E01-88E3-5F8A5482A9E0}" type="presParOf" srcId="{ADA419BD-C034-4EE6-AC38-F486B1E9AB9C}" destId="{79C35782-E12A-4900-9DF8-5540BC267A94}" srcOrd="1" destOrd="0" presId="urn:microsoft.com/office/officeart/2005/8/layout/list1"/>
    <dgm:cxn modelId="{22A4469F-74BB-4ACD-ACE3-A5790DF8C3B6}" type="presParOf" srcId="{C975DEA0-2972-4933-B8EA-C41FFE0E6C9E}" destId="{542C3830-66E6-4E1C-A74C-F4404FC10F86}" srcOrd="1" destOrd="0" presId="urn:microsoft.com/office/officeart/2005/8/layout/list1"/>
    <dgm:cxn modelId="{D239B71C-E071-4462-A1B5-2201C699B143}" type="presParOf" srcId="{C975DEA0-2972-4933-B8EA-C41FFE0E6C9E}" destId="{6B812E40-986B-4906-992E-2FFBC8D74F05}" srcOrd="2" destOrd="0" presId="urn:microsoft.com/office/officeart/2005/8/layout/list1"/>
    <dgm:cxn modelId="{09AB0FCB-155F-46D8-9BAC-4C0233DDE08E}" type="presParOf" srcId="{C975DEA0-2972-4933-B8EA-C41FFE0E6C9E}" destId="{6DB0BB70-EDFF-43F4-9ABA-6201294BCE25}" srcOrd="3" destOrd="0" presId="urn:microsoft.com/office/officeart/2005/8/layout/list1"/>
    <dgm:cxn modelId="{98831EDE-5D6D-46BE-8E87-CB6E77205068}" type="presParOf" srcId="{C975DEA0-2972-4933-B8EA-C41FFE0E6C9E}" destId="{B4A6C732-507D-4AFE-BBCC-5EDF2EDB075D}" srcOrd="4" destOrd="0" presId="urn:microsoft.com/office/officeart/2005/8/layout/list1"/>
    <dgm:cxn modelId="{78EFFBFE-9B44-427E-99B4-E7F6E60ABC46}" type="presParOf" srcId="{B4A6C732-507D-4AFE-BBCC-5EDF2EDB075D}" destId="{E651CEBA-4B79-4C84-8CCD-9BA8B5131623}" srcOrd="0" destOrd="0" presId="urn:microsoft.com/office/officeart/2005/8/layout/list1"/>
    <dgm:cxn modelId="{B2E7833D-FD59-4AC5-B08B-801A0BCAD348}" type="presParOf" srcId="{B4A6C732-507D-4AFE-BBCC-5EDF2EDB075D}" destId="{9D0A548C-C364-4160-A841-609058F5F5FB}" srcOrd="1" destOrd="0" presId="urn:microsoft.com/office/officeart/2005/8/layout/list1"/>
    <dgm:cxn modelId="{D6B26A29-269B-499A-B013-CA5DB1855D55}" type="presParOf" srcId="{C975DEA0-2972-4933-B8EA-C41FFE0E6C9E}" destId="{3B0EB9DA-6B70-44AB-9D05-BA385D0FA315}" srcOrd="5" destOrd="0" presId="urn:microsoft.com/office/officeart/2005/8/layout/list1"/>
    <dgm:cxn modelId="{D29D1656-09A1-42D5-AE0C-EA305523786A}" type="presParOf" srcId="{C975DEA0-2972-4933-B8EA-C41FFE0E6C9E}" destId="{7968F7EF-7128-449D-8DFB-F18CD78E00FD}" srcOrd="6" destOrd="0" presId="urn:microsoft.com/office/officeart/2005/8/layout/list1"/>
    <dgm:cxn modelId="{6D755401-061D-430E-8C21-A0132DD29955}" type="presParOf" srcId="{C975DEA0-2972-4933-B8EA-C41FFE0E6C9E}" destId="{BD021C27-2F23-4A2A-8A1B-4A19B519FF68}" srcOrd="7" destOrd="0" presId="urn:microsoft.com/office/officeart/2005/8/layout/list1"/>
    <dgm:cxn modelId="{8997787E-E93D-488D-881A-7D6C7BF35A82}" type="presParOf" srcId="{C975DEA0-2972-4933-B8EA-C41FFE0E6C9E}" destId="{47D93003-68D3-422E-8B6B-70C9963E3720}" srcOrd="8" destOrd="0" presId="urn:microsoft.com/office/officeart/2005/8/layout/list1"/>
    <dgm:cxn modelId="{CA71586F-421D-4534-A17A-07FC6902C1EA}" type="presParOf" srcId="{47D93003-68D3-422E-8B6B-70C9963E3720}" destId="{D06DC5B2-D095-4CF7-9733-7899509BF77B}" srcOrd="0" destOrd="0" presId="urn:microsoft.com/office/officeart/2005/8/layout/list1"/>
    <dgm:cxn modelId="{26DF46B7-81B8-4C7E-B99F-B94459B2C6F1}" type="presParOf" srcId="{47D93003-68D3-422E-8B6B-70C9963E3720}" destId="{58523405-6A9A-4F7F-AD5A-3E5DF0742C2C}" srcOrd="1" destOrd="0" presId="urn:microsoft.com/office/officeart/2005/8/layout/list1"/>
    <dgm:cxn modelId="{1AF2739D-EF39-495B-B876-D45D50F94034}" type="presParOf" srcId="{C975DEA0-2972-4933-B8EA-C41FFE0E6C9E}" destId="{1F7CC6C1-C491-4BFD-A82B-6CAC4588F457}" srcOrd="9" destOrd="0" presId="urn:microsoft.com/office/officeart/2005/8/layout/list1"/>
    <dgm:cxn modelId="{DA680265-0E05-4A3B-8069-502BEB02469D}" type="presParOf" srcId="{C975DEA0-2972-4933-B8EA-C41FFE0E6C9E}" destId="{CB442580-C53B-48A4-91C9-B58CE3B93A82}" srcOrd="10" destOrd="0" presId="urn:microsoft.com/office/officeart/2005/8/layout/list1"/>
  </dgm:cxnLst>
  <dgm:bg/>
  <dgm:whole/>
</dgm:dataModel>
</file>

<file path=ppt/diagrams/data5.xml><?xml version="1.0" encoding="utf-8"?>
<dgm:dataModel xmlns:dgm="http://schemas.openxmlformats.org/drawingml/2006/diagram" xmlns:a="http://schemas.openxmlformats.org/drawingml/2006/main">
  <dgm:ptLst>
    <dgm:pt modelId="{00AD62F5-3847-4DC5-881A-5E562B28EAD3}"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48AD7BBE-F645-4734-87CE-C9B3DDCC8868}">
      <dgm:prSet/>
      <dgm:spPr/>
      <dgm:t>
        <a:bodyPr/>
        <a:lstStyle/>
        <a:p>
          <a:pPr algn="ctr" rtl="0"/>
          <a:r>
            <a:rPr lang="en-US" dirty="0" smtClean="0"/>
            <a:t>Customizing</a:t>
          </a:r>
          <a:endParaRPr lang="en-US" dirty="0"/>
        </a:p>
      </dgm:t>
    </dgm:pt>
    <dgm:pt modelId="{D2E757F5-0974-4087-85BA-C373D03141CA}" type="parTrans" cxnId="{FA0A3608-13C9-4963-A907-921FB60F6C4F}">
      <dgm:prSet/>
      <dgm:spPr/>
      <dgm:t>
        <a:bodyPr/>
        <a:lstStyle/>
        <a:p>
          <a:endParaRPr lang="en-US"/>
        </a:p>
      </dgm:t>
    </dgm:pt>
    <dgm:pt modelId="{1045DC92-71CA-4059-ABE0-CFDCEC492A06}" type="sibTrans" cxnId="{FA0A3608-13C9-4963-A907-921FB60F6C4F}">
      <dgm:prSet/>
      <dgm:spPr/>
      <dgm:t>
        <a:bodyPr/>
        <a:lstStyle/>
        <a:p>
          <a:endParaRPr lang="en-US"/>
        </a:p>
      </dgm:t>
    </dgm:pt>
    <dgm:pt modelId="{7EA28F3F-326F-4B80-9146-3D044966C600}" type="pres">
      <dgm:prSet presAssocID="{00AD62F5-3847-4DC5-881A-5E562B28EAD3}" presName="linear" presStyleCnt="0">
        <dgm:presLayoutVars>
          <dgm:animLvl val="lvl"/>
          <dgm:resizeHandles val="exact"/>
        </dgm:presLayoutVars>
      </dgm:prSet>
      <dgm:spPr/>
      <dgm:t>
        <a:bodyPr/>
        <a:lstStyle/>
        <a:p>
          <a:endParaRPr lang="en-US"/>
        </a:p>
      </dgm:t>
    </dgm:pt>
    <dgm:pt modelId="{9DBE6D05-1D9F-47DD-A302-8FA313C462DC}" type="pres">
      <dgm:prSet presAssocID="{48AD7BBE-F645-4734-87CE-C9B3DDCC8868}" presName="parentText" presStyleLbl="node1" presStyleIdx="0" presStyleCnt="1">
        <dgm:presLayoutVars>
          <dgm:chMax val="0"/>
          <dgm:bulletEnabled val="1"/>
        </dgm:presLayoutVars>
      </dgm:prSet>
      <dgm:spPr/>
      <dgm:t>
        <a:bodyPr/>
        <a:lstStyle/>
        <a:p>
          <a:endParaRPr lang="en-US"/>
        </a:p>
      </dgm:t>
    </dgm:pt>
  </dgm:ptLst>
  <dgm:cxnLst>
    <dgm:cxn modelId="{06486C77-629A-48E0-805A-E72762123B6D}" type="presOf" srcId="{00AD62F5-3847-4DC5-881A-5E562B28EAD3}" destId="{7EA28F3F-326F-4B80-9146-3D044966C600}" srcOrd="0" destOrd="0" presId="urn:microsoft.com/office/officeart/2005/8/layout/vList2"/>
    <dgm:cxn modelId="{690CD093-EE74-4F32-B2AA-943E2FE0594D}" type="presOf" srcId="{48AD7BBE-F645-4734-87CE-C9B3DDCC8868}" destId="{9DBE6D05-1D9F-47DD-A302-8FA313C462DC}" srcOrd="0" destOrd="0" presId="urn:microsoft.com/office/officeart/2005/8/layout/vList2"/>
    <dgm:cxn modelId="{FA0A3608-13C9-4963-A907-921FB60F6C4F}" srcId="{00AD62F5-3847-4DC5-881A-5E562B28EAD3}" destId="{48AD7BBE-F645-4734-87CE-C9B3DDCC8868}" srcOrd="0" destOrd="0" parTransId="{D2E757F5-0974-4087-85BA-C373D03141CA}" sibTransId="{1045DC92-71CA-4059-ABE0-CFDCEC492A06}"/>
    <dgm:cxn modelId="{B5482626-7A8E-4D77-8319-0588FB91630C}" type="presParOf" srcId="{7EA28F3F-326F-4B80-9146-3D044966C600}" destId="{9DBE6D05-1D9F-47DD-A302-8FA313C462DC}" srcOrd="0" destOrd="0" presId="urn:microsoft.com/office/officeart/2005/8/layout/vList2"/>
  </dgm:cxnLst>
  <dgm:bg/>
  <dgm:whole/>
</dgm:dataModel>
</file>

<file path=ppt/diagrams/data6.xml><?xml version="1.0" encoding="utf-8"?>
<dgm:dataModel xmlns:dgm="http://schemas.openxmlformats.org/drawingml/2006/diagram" xmlns:a="http://schemas.openxmlformats.org/drawingml/2006/main">
  <dgm:ptLst>
    <dgm:pt modelId="{E85B40EF-D3BC-4D4D-9B02-AED2E02A5BEB}"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DFF83AA8-8C8C-4E90-BF12-2AAEC4FFD40C}">
      <dgm:prSet/>
      <dgm:spPr/>
      <dgm:t>
        <a:bodyPr/>
        <a:lstStyle/>
        <a:p>
          <a:pPr rtl="0"/>
          <a:r>
            <a:rPr lang="en-US" b="1" dirty="0" smtClean="0"/>
            <a:t>Environment</a:t>
          </a:r>
          <a:endParaRPr lang="en-US" b="1" dirty="0"/>
        </a:p>
      </dgm:t>
    </dgm:pt>
    <dgm:pt modelId="{8BDBAB02-2E21-4CF7-9B81-C57E2168D327}" type="parTrans" cxnId="{D7117B7F-6F39-4BCF-A730-F2829033C4AC}">
      <dgm:prSet/>
      <dgm:spPr/>
      <dgm:t>
        <a:bodyPr/>
        <a:lstStyle/>
        <a:p>
          <a:endParaRPr lang="en-US"/>
        </a:p>
      </dgm:t>
    </dgm:pt>
    <dgm:pt modelId="{4C0F382C-14CF-4135-A708-FCB9654082EE}" type="sibTrans" cxnId="{D7117B7F-6F39-4BCF-A730-F2829033C4AC}">
      <dgm:prSet/>
      <dgm:spPr/>
      <dgm:t>
        <a:bodyPr/>
        <a:lstStyle/>
        <a:p>
          <a:endParaRPr lang="en-US"/>
        </a:p>
      </dgm:t>
    </dgm:pt>
    <dgm:pt modelId="{354F2EF9-4B16-4E7A-9802-DB3FCCCFBEB8}">
      <dgm:prSet/>
      <dgm:spPr/>
      <dgm:t>
        <a:bodyPr/>
        <a:lstStyle/>
        <a:p>
          <a:pPr rtl="0"/>
          <a:r>
            <a:rPr lang="en-US" b="1" dirty="0" smtClean="0"/>
            <a:t>Tools</a:t>
          </a:r>
          <a:endParaRPr lang="en-US" b="1" dirty="0"/>
        </a:p>
      </dgm:t>
    </dgm:pt>
    <dgm:pt modelId="{497755E0-5DB4-493D-AA45-8D658DA22048}" type="parTrans" cxnId="{D6804256-4534-4CED-BAC6-798D51962F91}">
      <dgm:prSet/>
      <dgm:spPr/>
      <dgm:t>
        <a:bodyPr/>
        <a:lstStyle/>
        <a:p>
          <a:endParaRPr lang="en-US"/>
        </a:p>
      </dgm:t>
    </dgm:pt>
    <dgm:pt modelId="{82FFD246-3B67-4B0B-BE32-154906FFAAC6}" type="sibTrans" cxnId="{D6804256-4534-4CED-BAC6-798D51962F91}">
      <dgm:prSet/>
      <dgm:spPr/>
      <dgm:t>
        <a:bodyPr/>
        <a:lstStyle/>
        <a:p>
          <a:endParaRPr lang="en-US"/>
        </a:p>
      </dgm:t>
    </dgm:pt>
    <dgm:pt modelId="{63BAC790-3E03-45D7-8A3C-84B7189A86E2}">
      <dgm:prSet/>
      <dgm:spPr/>
      <dgm:t>
        <a:bodyPr/>
        <a:lstStyle/>
        <a:p>
          <a:pPr rtl="0"/>
          <a:r>
            <a:rPr lang="en-US" dirty="0" smtClean="0"/>
            <a:t>Use External Tools and Macros within the IDE</a:t>
          </a:r>
          <a:endParaRPr lang="en-US" dirty="0"/>
        </a:p>
      </dgm:t>
    </dgm:pt>
    <dgm:pt modelId="{1D779C41-AF0F-4ED1-8845-DC817EB28B4E}" type="parTrans" cxnId="{C258C248-02FC-430B-94D6-3994C1DFCAE7}">
      <dgm:prSet/>
      <dgm:spPr/>
      <dgm:t>
        <a:bodyPr/>
        <a:lstStyle/>
        <a:p>
          <a:endParaRPr lang="en-US"/>
        </a:p>
      </dgm:t>
    </dgm:pt>
    <dgm:pt modelId="{088704F0-DFCC-4EA8-9AA6-47EEA23D7E2F}" type="sibTrans" cxnId="{C258C248-02FC-430B-94D6-3994C1DFCAE7}">
      <dgm:prSet/>
      <dgm:spPr/>
      <dgm:t>
        <a:bodyPr/>
        <a:lstStyle/>
        <a:p>
          <a:endParaRPr lang="en-US"/>
        </a:p>
      </dgm:t>
    </dgm:pt>
    <dgm:pt modelId="{0ACB8057-0FB3-4F34-A93E-718CD570A38C}">
      <dgm:prSet/>
      <dgm:spPr/>
      <dgm:t>
        <a:bodyPr/>
        <a:lstStyle/>
        <a:p>
          <a:pPr rtl="0"/>
          <a:r>
            <a:rPr lang="en-US" dirty="0" smtClean="0"/>
            <a:t>Tweak windows in the IDE to meet your needs</a:t>
          </a:r>
          <a:endParaRPr lang="en-US" dirty="0"/>
        </a:p>
      </dgm:t>
    </dgm:pt>
    <dgm:pt modelId="{C58C30B6-49E4-468F-B3E0-2030C3FD9965}" type="parTrans" cxnId="{2A52F718-0470-49DC-8C73-38A423214323}">
      <dgm:prSet/>
      <dgm:spPr/>
    </dgm:pt>
    <dgm:pt modelId="{D347308B-A1CE-407A-90B5-DAB1F20A412F}" type="sibTrans" cxnId="{2A52F718-0470-49DC-8C73-38A423214323}">
      <dgm:prSet/>
      <dgm:spPr/>
    </dgm:pt>
    <dgm:pt modelId="{D7FE7532-AA73-4001-892C-92E9C6DA900E}">
      <dgm:prSet/>
      <dgm:spPr/>
      <dgm:t>
        <a:bodyPr/>
        <a:lstStyle/>
        <a:p>
          <a:pPr rtl="0"/>
          <a:r>
            <a:rPr lang="en-US" b="1" dirty="0" smtClean="0"/>
            <a:t>Project</a:t>
          </a:r>
          <a:endParaRPr lang="en-US" b="1" dirty="0"/>
        </a:p>
      </dgm:t>
    </dgm:pt>
    <dgm:pt modelId="{03EA629A-2997-451D-85F7-E0AA764CD030}" type="parTrans" cxnId="{ACBF7538-F605-44C7-8EB6-18C44E07231D}">
      <dgm:prSet/>
      <dgm:spPr/>
    </dgm:pt>
    <dgm:pt modelId="{8A224F5E-4303-453E-B31A-148E3AFCC009}" type="sibTrans" cxnId="{ACBF7538-F605-44C7-8EB6-18C44E07231D}">
      <dgm:prSet/>
      <dgm:spPr/>
    </dgm:pt>
    <dgm:pt modelId="{AC6D0492-6804-40AC-9C61-CBEAF8C65B3E}">
      <dgm:prSet/>
      <dgm:spPr/>
      <dgm:t>
        <a:bodyPr/>
        <a:lstStyle/>
        <a:p>
          <a:pPr rtl="0"/>
          <a:r>
            <a:rPr lang="en-US" dirty="0" smtClean="0"/>
            <a:t>Fine tune the project system</a:t>
          </a:r>
          <a:endParaRPr lang="en-US" dirty="0"/>
        </a:p>
      </dgm:t>
    </dgm:pt>
    <dgm:pt modelId="{7F859963-41ED-43F6-BC55-9D3AE74CBB13}" type="parTrans" cxnId="{9F6D224C-0C26-41D1-9B3E-ED9EC6F11CE8}">
      <dgm:prSet/>
      <dgm:spPr/>
      <dgm:t>
        <a:bodyPr/>
        <a:lstStyle/>
        <a:p>
          <a:endParaRPr lang="en-US"/>
        </a:p>
      </dgm:t>
    </dgm:pt>
    <dgm:pt modelId="{041B9E1B-2251-4110-9ACC-F8E35F7FA36A}" type="sibTrans" cxnId="{9F6D224C-0C26-41D1-9B3E-ED9EC6F11CE8}">
      <dgm:prSet/>
      <dgm:spPr/>
      <dgm:t>
        <a:bodyPr/>
        <a:lstStyle/>
        <a:p>
          <a:endParaRPr lang="en-US"/>
        </a:p>
      </dgm:t>
    </dgm:pt>
    <dgm:pt modelId="{C975DEA0-2972-4933-B8EA-C41FFE0E6C9E}" type="pres">
      <dgm:prSet presAssocID="{E85B40EF-D3BC-4D4D-9B02-AED2E02A5BEB}" presName="linear" presStyleCnt="0">
        <dgm:presLayoutVars>
          <dgm:dir/>
          <dgm:animLvl val="lvl"/>
          <dgm:resizeHandles val="exact"/>
        </dgm:presLayoutVars>
      </dgm:prSet>
      <dgm:spPr/>
      <dgm:t>
        <a:bodyPr/>
        <a:lstStyle/>
        <a:p>
          <a:endParaRPr lang="en-US"/>
        </a:p>
      </dgm:t>
    </dgm:pt>
    <dgm:pt modelId="{ADA419BD-C034-4EE6-AC38-F486B1E9AB9C}" type="pres">
      <dgm:prSet presAssocID="{DFF83AA8-8C8C-4E90-BF12-2AAEC4FFD40C}" presName="parentLin" presStyleCnt="0"/>
      <dgm:spPr/>
      <dgm:t>
        <a:bodyPr/>
        <a:lstStyle/>
        <a:p>
          <a:endParaRPr lang="en-US"/>
        </a:p>
      </dgm:t>
    </dgm:pt>
    <dgm:pt modelId="{7E6E9E10-8A40-4BC2-A6D4-DB7E5F8327BA}" type="pres">
      <dgm:prSet presAssocID="{DFF83AA8-8C8C-4E90-BF12-2AAEC4FFD40C}" presName="parentLeftMargin" presStyleLbl="node1" presStyleIdx="0" presStyleCnt="3"/>
      <dgm:spPr/>
      <dgm:t>
        <a:bodyPr/>
        <a:lstStyle/>
        <a:p>
          <a:endParaRPr lang="en-US"/>
        </a:p>
      </dgm:t>
    </dgm:pt>
    <dgm:pt modelId="{79C35782-E12A-4900-9DF8-5540BC267A94}" type="pres">
      <dgm:prSet presAssocID="{DFF83AA8-8C8C-4E90-BF12-2AAEC4FFD40C}" presName="parentText" presStyleLbl="node1" presStyleIdx="0" presStyleCnt="3" custScaleX="47246">
        <dgm:presLayoutVars>
          <dgm:chMax val="0"/>
          <dgm:bulletEnabled val="1"/>
        </dgm:presLayoutVars>
      </dgm:prSet>
      <dgm:spPr/>
      <dgm:t>
        <a:bodyPr/>
        <a:lstStyle/>
        <a:p>
          <a:endParaRPr lang="en-US"/>
        </a:p>
      </dgm:t>
    </dgm:pt>
    <dgm:pt modelId="{542C3830-66E6-4E1C-A74C-F4404FC10F86}" type="pres">
      <dgm:prSet presAssocID="{DFF83AA8-8C8C-4E90-BF12-2AAEC4FFD40C}" presName="negativeSpace" presStyleCnt="0"/>
      <dgm:spPr/>
      <dgm:t>
        <a:bodyPr/>
        <a:lstStyle/>
        <a:p>
          <a:endParaRPr lang="en-US"/>
        </a:p>
      </dgm:t>
    </dgm:pt>
    <dgm:pt modelId="{6B812E40-986B-4906-992E-2FFBC8D74F05}" type="pres">
      <dgm:prSet presAssocID="{DFF83AA8-8C8C-4E90-BF12-2AAEC4FFD40C}" presName="childText" presStyleLbl="conFgAcc1" presStyleIdx="0" presStyleCnt="3">
        <dgm:presLayoutVars>
          <dgm:bulletEnabled val="1"/>
        </dgm:presLayoutVars>
      </dgm:prSet>
      <dgm:spPr/>
      <dgm:t>
        <a:bodyPr/>
        <a:lstStyle/>
        <a:p>
          <a:endParaRPr lang="en-US"/>
        </a:p>
      </dgm:t>
    </dgm:pt>
    <dgm:pt modelId="{6DB0BB70-EDFF-43F4-9ABA-6201294BCE25}" type="pres">
      <dgm:prSet presAssocID="{4C0F382C-14CF-4135-A708-FCB9654082EE}" presName="spaceBetweenRectangles" presStyleCnt="0"/>
      <dgm:spPr/>
      <dgm:t>
        <a:bodyPr/>
        <a:lstStyle/>
        <a:p>
          <a:endParaRPr lang="en-US"/>
        </a:p>
      </dgm:t>
    </dgm:pt>
    <dgm:pt modelId="{B4A6C732-507D-4AFE-BBCC-5EDF2EDB075D}" type="pres">
      <dgm:prSet presAssocID="{D7FE7532-AA73-4001-892C-92E9C6DA900E}" presName="parentLin" presStyleCnt="0"/>
      <dgm:spPr/>
      <dgm:t>
        <a:bodyPr/>
        <a:lstStyle/>
        <a:p>
          <a:endParaRPr lang="en-US"/>
        </a:p>
      </dgm:t>
    </dgm:pt>
    <dgm:pt modelId="{E651CEBA-4B79-4C84-8CCD-9BA8B5131623}" type="pres">
      <dgm:prSet presAssocID="{D7FE7532-AA73-4001-892C-92E9C6DA900E}" presName="parentLeftMargin" presStyleLbl="node1" presStyleIdx="0" presStyleCnt="3"/>
      <dgm:spPr/>
      <dgm:t>
        <a:bodyPr/>
        <a:lstStyle/>
        <a:p>
          <a:endParaRPr lang="en-US"/>
        </a:p>
      </dgm:t>
    </dgm:pt>
    <dgm:pt modelId="{9D0A548C-C364-4160-A841-609058F5F5FB}" type="pres">
      <dgm:prSet presAssocID="{D7FE7532-AA73-4001-892C-92E9C6DA900E}" presName="parentText" presStyleLbl="node1" presStyleIdx="1" presStyleCnt="3" custScaleX="47246">
        <dgm:presLayoutVars>
          <dgm:chMax val="0"/>
          <dgm:bulletEnabled val="1"/>
        </dgm:presLayoutVars>
      </dgm:prSet>
      <dgm:spPr/>
      <dgm:t>
        <a:bodyPr/>
        <a:lstStyle/>
        <a:p>
          <a:endParaRPr lang="en-US"/>
        </a:p>
      </dgm:t>
    </dgm:pt>
    <dgm:pt modelId="{3B0EB9DA-6B70-44AB-9D05-BA385D0FA315}" type="pres">
      <dgm:prSet presAssocID="{D7FE7532-AA73-4001-892C-92E9C6DA900E}" presName="negativeSpace" presStyleCnt="0"/>
      <dgm:spPr/>
      <dgm:t>
        <a:bodyPr/>
        <a:lstStyle/>
        <a:p>
          <a:endParaRPr lang="en-US"/>
        </a:p>
      </dgm:t>
    </dgm:pt>
    <dgm:pt modelId="{7968F7EF-7128-449D-8DFB-F18CD78E00FD}" type="pres">
      <dgm:prSet presAssocID="{D7FE7532-AA73-4001-892C-92E9C6DA900E}" presName="childText" presStyleLbl="conFgAcc1" presStyleIdx="1" presStyleCnt="3">
        <dgm:presLayoutVars>
          <dgm:bulletEnabled val="1"/>
        </dgm:presLayoutVars>
      </dgm:prSet>
      <dgm:spPr/>
      <dgm:t>
        <a:bodyPr/>
        <a:lstStyle/>
        <a:p>
          <a:endParaRPr lang="en-US"/>
        </a:p>
      </dgm:t>
    </dgm:pt>
    <dgm:pt modelId="{BD021C27-2F23-4A2A-8A1B-4A19B519FF68}" type="pres">
      <dgm:prSet presAssocID="{8A224F5E-4303-453E-B31A-148E3AFCC009}" presName="spaceBetweenRectangles" presStyleCnt="0"/>
      <dgm:spPr/>
      <dgm:t>
        <a:bodyPr/>
        <a:lstStyle/>
        <a:p>
          <a:endParaRPr lang="en-US"/>
        </a:p>
      </dgm:t>
    </dgm:pt>
    <dgm:pt modelId="{47D93003-68D3-422E-8B6B-70C9963E3720}" type="pres">
      <dgm:prSet presAssocID="{354F2EF9-4B16-4E7A-9802-DB3FCCCFBEB8}" presName="parentLin" presStyleCnt="0"/>
      <dgm:spPr/>
      <dgm:t>
        <a:bodyPr/>
        <a:lstStyle/>
        <a:p>
          <a:endParaRPr lang="en-US"/>
        </a:p>
      </dgm:t>
    </dgm:pt>
    <dgm:pt modelId="{D06DC5B2-D095-4CF7-9733-7899509BF77B}" type="pres">
      <dgm:prSet presAssocID="{354F2EF9-4B16-4E7A-9802-DB3FCCCFBEB8}" presName="parentLeftMargin" presStyleLbl="node1" presStyleIdx="1" presStyleCnt="3"/>
      <dgm:spPr/>
      <dgm:t>
        <a:bodyPr/>
        <a:lstStyle/>
        <a:p>
          <a:endParaRPr lang="en-US"/>
        </a:p>
      </dgm:t>
    </dgm:pt>
    <dgm:pt modelId="{58523405-6A9A-4F7F-AD5A-3E5DF0742C2C}" type="pres">
      <dgm:prSet presAssocID="{354F2EF9-4B16-4E7A-9802-DB3FCCCFBEB8}" presName="parentText" presStyleLbl="node1" presStyleIdx="2" presStyleCnt="3" custScaleX="47246">
        <dgm:presLayoutVars>
          <dgm:chMax val="0"/>
          <dgm:bulletEnabled val="1"/>
        </dgm:presLayoutVars>
      </dgm:prSet>
      <dgm:spPr/>
      <dgm:t>
        <a:bodyPr/>
        <a:lstStyle/>
        <a:p>
          <a:endParaRPr lang="en-US"/>
        </a:p>
      </dgm:t>
    </dgm:pt>
    <dgm:pt modelId="{1F7CC6C1-C491-4BFD-A82B-6CAC4588F457}" type="pres">
      <dgm:prSet presAssocID="{354F2EF9-4B16-4E7A-9802-DB3FCCCFBEB8}" presName="negativeSpace" presStyleCnt="0"/>
      <dgm:spPr/>
      <dgm:t>
        <a:bodyPr/>
        <a:lstStyle/>
        <a:p>
          <a:endParaRPr lang="en-US"/>
        </a:p>
      </dgm:t>
    </dgm:pt>
    <dgm:pt modelId="{CB442580-C53B-48A4-91C9-B58CE3B93A82}" type="pres">
      <dgm:prSet presAssocID="{354F2EF9-4B16-4E7A-9802-DB3FCCCFBEB8}" presName="childText" presStyleLbl="conFgAcc1" presStyleIdx="2" presStyleCnt="3">
        <dgm:presLayoutVars>
          <dgm:bulletEnabled val="1"/>
        </dgm:presLayoutVars>
      </dgm:prSet>
      <dgm:spPr/>
      <dgm:t>
        <a:bodyPr/>
        <a:lstStyle/>
        <a:p>
          <a:endParaRPr lang="en-US"/>
        </a:p>
      </dgm:t>
    </dgm:pt>
  </dgm:ptLst>
  <dgm:cxnLst>
    <dgm:cxn modelId="{D6804112-C6E3-4F65-80C9-58E849CC891B}" type="presOf" srcId="{E85B40EF-D3BC-4D4D-9B02-AED2E02A5BEB}" destId="{C975DEA0-2972-4933-B8EA-C41FFE0E6C9E}" srcOrd="0" destOrd="0" presId="urn:microsoft.com/office/officeart/2005/8/layout/list1"/>
    <dgm:cxn modelId="{9F6D224C-0C26-41D1-9B3E-ED9EC6F11CE8}" srcId="{D7FE7532-AA73-4001-892C-92E9C6DA900E}" destId="{AC6D0492-6804-40AC-9C61-CBEAF8C65B3E}" srcOrd="0" destOrd="0" parTransId="{7F859963-41ED-43F6-BC55-9D3AE74CBB13}" sibTransId="{041B9E1B-2251-4110-9ACC-F8E35F7FA36A}"/>
    <dgm:cxn modelId="{DAF7E787-CD3E-495A-9F3D-9A27A9A3D59E}" type="presOf" srcId="{DFF83AA8-8C8C-4E90-BF12-2AAEC4FFD40C}" destId="{7E6E9E10-8A40-4BC2-A6D4-DB7E5F8327BA}" srcOrd="0" destOrd="0" presId="urn:microsoft.com/office/officeart/2005/8/layout/list1"/>
    <dgm:cxn modelId="{3A858DC4-AA80-49D6-AC3F-FCA5CAFA02EA}" type="presOf" srcId="{0ACB8057-0FB3-4F34-A93E-718CD570A38C}" destId="{6B812E40-986B-4906-992E-2FFBC8D74F05}" srcOrd="0" destOrd="0" presId="urn:microsoft.com/office/officeart/2005/8/layout/list1"/>
    <dgm:cxn modelId="{2A52F718-0470-49DC-8C73-38A423214323}" srcId="{DFF83AA8-8C8C-4E90-BF12-2AAEC4FFD40C}" destId="{0ACB8057-0FB3-4F34-A93E-718CD570A38C}" srcOrd="0" destOrd="0" parTransId="{C58C30B6-49E4-468F-B3E0-2030C3FD9965}" sibTransId="{D347308B-A1CE-407A-90B5-DAB1F20A412F}"/>
    <dgm:cxn modelId="{E3B25F89-AA8D-41D9-A76A-36BF0A0EC70E}" type="presOf" srcId="{AC6D0492-6804-40AC-9C61-CBEAF8C65B3E}" destId="{7968F7EF-7128-449D-8DFB-F18CD78E00FD}" srcOrd="0" destOrd="0" presId="urn:microsoft.com/office/officeart/2005/8/layout/list1"/>
    <dgm:cxn modelId="{C258C248-02FC-430B-94D6-3994C1DFCAE7}" srcId="{354F2EF9-4B16-4E7A-9802-DB3FCCCFBEB8}" destId="{63BAC790-3E03-45D7-8A3C-84B7189A86E2}" srcOrd="0" destOrd="0" parTransId="{1D779C41-AF0F-4ED1-8845-DC817EB28B4E}" sibTransId="{088704F0-DFCC-4EA8-9AA6-47EEA23D7E2F}"/>
    <dgm:cxn modelId="{D7117B7F-6F39-4BCF-A730-F2829033C4AC}" srcId="{E85B40EF-D3BC-4D4D-9B02-AED2E02A5BEB}" destId="{DFF83AA8-8C8C-4E90-BF12-2AAEC4FFD40C}" srcOrd="0" destOrd="0" parTransId="{8BDBAB02-2E21-4CF7-9B81-C57E2168D327}" sibTransId="{4C0F382C-14CF-4135-A708-FCB9654082EE}"/>
    <dgm:cxn modelId="{78F5E467-50D0-4B9E-85AC-C6712351388A}" type="presOf" srcId="{63BAC790-3E03-45D7-8A3C-84B7189A86E2}" destId="{CB442580-C53B-48A4-91C9-B58CE3B93A82}" srcOrd="0" destOrd="0" presId="urn:microsoft.com/office/officeart/2005/8/layout/list1"/>
    <dgm:cxn modelId="{37D1D282-3C04-4BE2-BCAA-61DD7A32035A}" type="presOf" srcId="{354F2EF9-4B16-4E7A-9802-DB3FCCCFBEB8}" destId="{58523405-6A9A-4F7F-AD5A-3E5DF0742C2C}" srcOrd="1" destOrd="0" presId="urn:microsoft.com/office/officeart/2005/8/layout/list1"/>
    <dgm:cxn modelId="{8D872B9E-FEEC-4939-B04F-2E51DA679CAC}" type="presOf" srcId="{D7FE7532-AA73-4001-892C-92E9C6DA900E}" destId="{9D0A548C-C364-4160-A841-609058F5F5FB}" srcOrd="1" destOrd="0" presId="urn:microsoft.com/office/officeart/2005/8/layout/list1"/>
    <dgm:cxn modelId="{55D7C504-0A03-4A38-B2AD-872A11963021}" type="presOf" srcId="{DFF83AA8-8C8C-4E90-BF12-2AAEC4FFD40C}" destId="{79C35782-E12A-4900-9DF8-5540BC267A94}" srcOrd="1" destOrd="0" presId="urn:microsoft.com/office/officeart/2005/8/layout/list1"/>
    <dgm:cxn modelId="{ACBF7538-F605-44C7-8EB6-18C44E07231D}" srcId="{E85B40EF-D3BC-4D4D-9B02-AED2E02A5BEB}" destId="{D7FE7532-AA73-4001-892C-92E9C6DA900E}" srcOrd="1" destOrd="0" parTransId="{03EA629A-2997-451D-85F7-E0AA764CD030}" sibTransId="{8A224F5E-4303-453E-B31A-148E3AFCC009}"/>
    <dgm:cxn modelId="{C0A37175-0792-4E7A-9AC0-9881D5F9D559}" type="presOf" srcId="{D7FE7532-AA73-4001-892C-92E9C6DA900E}" destId="{E651CEBA-4B79-4C84-8CCD-9BA8B5131623}" srcOrd="0" destOrd="0" presId="urn:microsoft.com/office/officeart/2005/8/layout/list1"/>
    <dgm:cxn modelId="{D6804256-4534-4CED-BAC6-798D51962F91}" srcId="{E85B40EF-D3BC-4D4D-9B02-AED2E02A5BEB}" destId="{354F2EF9-4B16-4E7A-9802-DB3FCCCFBEB8}" srcOrd="2" destOrd="0" parTransId="{497755E0-5DB4-493D-AA45-8D658DA22048}" sibTransId="{82FFD246-3B67-4B0B-BE32-154906FFAAC6}"/>
    <dgm:cxn modelId="{C77AEA6E-6377-47BD-9C18-D848FE7636BF}" type="presOf" srcId="{354F2EF9-4B16-4E7A-9802-DB3FCCCFBEB8}" destId="{D06DC5B2-D095-4CF7-9733-7899509BF77B}" srcOrd="0" destOrd="0" presId="urn:microsoft.com/office/officeart/2005/8/layout/list1"/>
    <dgm:cxn modelId="{250F1C50-AC39-4B66-B48E-F64A20AEB115}" type="presParOf" srcId="{C975DEA0-2972-4933-B8EA-C41FFE0E6C9E}" destId="{ADA419BD-C034-4EE6-AC38-F486B1E9AB9C}" srcOrd="0" destOrd="0" presId="urn:microsoft.com/office/officeart/2005/8/layout/list1"/>
    <dgm:cxn modelId="{8CC71497-D137-4EBE-B45A-1026CBC1D7B6}" type="presParOf" srcId="{ADA419BD-C034-4EE6-AC38-F486B1E9AB9C}" destId="{7E6E9E10-8A40-4BC2-A6D4-DB7E5F8327BA}" srcOrd="0" destOrd="0" presId="urn:microsoft.com/office/officeart/2005/8/layout/list1"/>
    <dgm:cxn modelId="{4031A41F-F415-4A92-81D8-13AA65F51893}" type="presParOf" srcId="{ADA419BD-C034-4EE6-AC38-F486B1E9AB9C}" destId="{79C35782-E12A-4900-9DF8-5540BC267A94}" srcOrd="1" destOrd="0" presId="urn:microsoft.com/office/officeart/2005/8/layout/list1"/>
    <dgm:cxn modelId="{166EE134-1172-4523-9C46-F0BADE1DF72F}" type="presParOf" srcId="{C975DEA0-2972-4933-B8EA-C41FFE0E6C9E}" destId="{542C3830-66E6-4E1C-A74C-F4404FC10F86}" srcOrd="1" destOrd="0" presId="urn:microsoft.com/office/officeart/2005/8/layout/list1"/>
    <dgm:cxn modelId="{AE6C1503-5947-46C0-AA53-4DA13B6859AA}" type="presParOf" srcId="{C975DEA0-2972-4933-B8EA-C41FFE0E6C9E}" destId="{6B812E40-986B-4906-992E-2FFBC8D74F05}" srcOrd="2" destOrd="0" presId="urn:microsoft.com/office/officeart/2005/8/layout/list1"/>
    <dgm:cxn modelId="{DC6613FC-304F-4FCE-A0E7-005B61724C11}" type="presParOf" srcId="{C975DEA0-2972-4933-B8EA-C41FFE0E6C9E}" destId="{6DB0BB70-EDFF-43F4-9ABA-6201294BCE25}" srcOrd="3" destOrd="0" presId="urn:microsoft.com/office/officeart/2005/8/layout/list1"/>
    <dgm:cxn modelId="{B86105D8-AE42-444C-880E-96AB185AC8F0}" type="presParOf" srcId="{C975DEA0-2972-4933-B8EA-C41FFE0E6C9E}" destId="{B4A6C732-507D-4AFE-BBCC-5EDF2EDB075D}" srcOrd="4" destOrd="0" presId="urn:microsoft.com/office/officeart/2005/8/layout/list1"/>
    <dgm:cxn modelId="{B40EA324-0817-4BB7-84C2-F142723B6368}" type="presParOf" srcId="{B4A6C732-507D-4AFE-BBCC-5EDF2EDB075D}" destId="{E651CEBA-4B79-4C84-8CCD-9BA8B5131623}" srcOrd="0" destOrd="0" presId="urn:microsoft.com/office/officeart/2005/8/layout/list1"/>
    <dgm:cxn modelId="{7D606CB5-DD73-4A72-8D5F-B2B00371B4A9}" type="presParOf" srcId="{B4A6C732-507D-4AFE-BBCC-5EDF2EDB075D}" destId="{9D0A548C-C364-4160-A841-609058F5F5FB}" srcOrd="1" destOrd="0" presId="urn:microsoft.com/office/officeart/2005/8/layout/list1"/>
    <dgm:cxn modelId="{F22F0B7C-D382-4157-8FA1-BE55C76BC542}" type="presParOf" srcId="{C975DEA0-2972-4933-B8EA-C41FFE0E6C9E}" destId="{3B0EB9DA-6B70-44AB-9D05-BA385D0FA315}" srcOrd="5" destOrd="0" presId="urn:microsoft.com/office/officeart/2005/8/layout/list1"/>
    <dgm:cxn modelId="{0B0CE2F9-40B5-4D34-BD01-8B6B953EF5D9}" type="presParOf" srcId="{C975DEA0-2972-4933-B8EA-C41FFE0E6C9E}" destId="{7968F7EF-7128-449D-8DFB-F18CD78E00FD}" srcOrd="6" destOrd="0" presId="urn:microsoft.com/office/officeart/2005/8/layout/list1"/>
    <dgm:cxn modelId="{A9C93A7E-3877-4734-8FC9-6AE1160B0D09}" type="presParOf" srcId="{C975DEA0-2972-4933-B8EA-C41FFE0E6C9E}" destId="{BD021C27-2F23-4A2A-8A1B-4A19B519FF68}" srcOrd="7" destOrd="0" presId="urn:microsoft.com/office/officeart/2005/8/layout/list1"/>
    <dgm:cxn modelId="{69C58A70-B9D2-4764-AD04-034C0BB5B0E2}" type="presParOf" srcId="{C975DEA0-2972-4933-B8EA-C41FFE0E6C9E}" destId="{47D93003-68D3-422E-8B6B-70C9963E3720}" srcOrd="8" destOrd="0" presId="urn:microsoft.com/office/officeart/2005/8/layout/list1"/>
    <dgm:cxn modelId="{6691F088-BF33-41AF-8216-EC6935A46B0F}" type="presParOf" srcId="{47D93003-68D3-422E-8B6B-70C9963E3720}" destId="{D06DC5B2-D095-4CF7-9733-7899509BF77B}" srcOrd="0" destOrd="0" presId="urn:microsoft.com/office/officeart/2005/8/layout/list1"/>
    <dgm:cxn modelId="{F5C0A22F-BE9A-4E2E-8923-E84C48652F0D}" type="presParOf" srcId="{47D93003-68D3-422E-8B6B-70C9963E3720}" destId="{58523405-6A9A-4F7F-AD5A-3E5DF0742C2C}" srcOrd="1" destOrd="0" presId="urn:microsoft.com/office/officeart/2005/8/layout/list1"/>
    <dgm:cxn modelId="{8011FDEB-913A-4B28-B92E-4E54EBBDFA5A}" type="presParOf" srcId="{C975DEA0-2972-4933-B8EA-C41FFE0E6C9E}" destId="{1F7CC6C1-C491-4BFD-A82B-6CAC4588F457}" srcOrd="9" destOrd="0" presId="urn:microsoft.com/office/officeart/2005/8/layout/list1"/>
    <dgm:cxn modelId="{FE2802AC-0223-456F-9E7D-DE35A3017F95}" type="presParOf" srcId="{C975DEA0-2972-4933-B8EA-C41FFE0E6C9E}" destId="{CB442580-C53B-48A4-91C9-B58CE3B93A82}" srcOrd="10" destOrd="0" presId="urn:microsoft.com/office/officeart/2005/8/layout/list1"/>
  </dgm:cxnLst>
  <dgm:bg/>
  <dgm:whole/>
</dgm:dataModel>
</file>

<file path=ppt/diagrams/data7.xml><?xml version="1.0" encoding="utf-8"?>
<dgm:dataModel xmlns:dgm="http://schemas.openxmlformats.org/drawingml/2006/diagram" xmlns:a="http://schemas.openxmlformats.org/drawingml/2006/main">
  <dgm:ptLst>
    <dgm:pt modelId="{960FB9BA-8E3C-41BD-A0BB-94A397136B01}" type="doc">
      <dgm:prSet loTypeId="urn:microsoft.com/office/officeart/2005/8/layout/vList2" loCatId="list" qsTypeId="urn:microsoft.com/office/officeart/2005/8/quickstyle/simple5" qsCatId="simple" csTypeId="urn:microsoft.com/office/officeart/2005/8/colors/accent1_2" csCatId="accent1"/>
      <dgm:spPr/>
      <dgm:t>
        <a:bodyPr/>
        <a:lstStyle/>
        <a:p>
          <a:endParaRPr lang="en-US"/>
        </a:p>
      </dgm:t>
    </dgm:pt>
    <dgm:pt modelId="{5A8A1A3D-4C7E-404B-A3A8-550181F2E459}">
      <dgm:prSet/>
      <dgm:spPr/>
      <dgm:t>
        <a:bodyPr/>
        <a:lstStyle/>
        <a:p>
          <a:pPr algn="ctr" rtl="0"/>
          <a:r>
            <a:rPr lang="en-US" dirty="0" smtClean="0"/>
            <a:t>Debugging</a:t>
          </a:r>
          <a:endParaRPr lang="en-US" dirty="0"/>
        </a:p>
      </dgm:t>
    </dgm:pt>
    <dgm:pt modelId="{C248885B-B961-4BF1-A1E3-AAB26F44D175}" type="parTrans" cxnId="{71B749AB-1F57-44C3-AD1A-34EE2AF128CC}">
      <dgm:prSet/>
      <dgm:spPr/>
      <dgm:t>
        <a:bodyPr/>
        <a:lstStyle/>
        <a:p>
          <a:endParaRPr lang="en-US"/>
        </a:p>
      </dgm:t>
    </dgm:pt>
    <dgm:pt modelId="{AE32D473-AE52-4BF1-BB34-A3EF43AF2134}" type="sibTrans" cxnId="{71B749AB-1F57-44C3-AD1A-34EE2AF128CC}">
      <dgm:prSet/>
      <dgm:spPr/>
      <dgm:t>
        <a:bodyPr/>
        <a:lstStyle/>
        <a:p>
          <a:endParaRPr lang="en-US"/>
        </a:p>
      </dgm:t>
    </dgm:pt>
    <dgm:pt modelId="{168AC3E7-D8A1-499B-BD47-607F4DF9520E}" type="pres">
      <dgm:prSet presAssocID="{960FB9BA-8E3C-41BD-A0BB-94A397136B01}" presName="linear" presStyleCnt="0">
        <dgm:presLayoutVars>
          <dgm:animLvl val="lvl"/>
          <dgm:resizeHandles val="exact"/>
        </dgm:presLayoutVars>
      </dgm:prSet>
      <dgm:spPr/>
      <dgm:t>
        <a:bodyPr/>
        <a:lstStyle/>
        <a:p>
          <a:endParaRPr lang="en-US"/>
        </a:p>
      </dgm:t>
    </dgm:pt>
    <dgm:pt modelId="{DBFD8E2B-0973-4CE9-AAEF-4A3785099BAA}" type="pres">
      <dgm:prSet presAssocID="{5A8A1A3D-4C7E-404B-A3A8-550181F2E459}" presName="parentText" presStyleLbl="node1" presStyleIdx="0" presStyleCnt="1">
        <dgm:presLayoutVars>
          <dgm:chMax val="0"/>
          <dgm:bulletEnabled val="1"/>
        </dgm:presLayoutVars>
      </dgm:prSet>
      <dgm:spPr/>
      <dgm:t>
        <a:bodyPr/>
        <a:lstStyle/>
        <a:p>
          <a:endParaRPr lang="en-US"/>
        </a:p>
      </dgm:t>
    </dgm:pt>
  </dgm:ptLst>
  <dgm:cxnLst>
    <dgm:cxn modelId="{71B749AB-1F57-44C3-AD1A-34EE2AF128CC}" srcId="{960FB9BA-8E3C-41BD-A0BB-94A397136B01}" destId="{5A8A1A3D-4C7E-404B-A3A8-550181F2E459}" srcOrd="0" destOrd="0" parTransId="{C248885B-B961-4BF1-A1E3-AAB26F44D175}" sibTransId="{AE32D473-AE52-4BF1-BB34-A3EF43AF2134}"/>
    <dgm:cxn modelId="{7BF83515-4F1B-4195-8979-15432292A8A7}" type="presOf" srcId="{960FB9BA-8E3C-41BD-A0BB-94A397136B01}" destId="{168AC3E7-D8A1-499B-BD47-607F4DF9520E}" srcOrd="0" destOrd="0" presId="urn:microsoft.com/office/officeart/2005/8/layout/vList2"/>
    <dgm:cxn modelId="{4127CCCA-4FFB-4EDC-9721-EE8479D69815}" type="presOf" srcId="{5A8A1A3D-4C7E-404B-A3A8-550181F2E459}" destId="{DBFD8E2B-0973-4CE9-AAEF-4A3785099BAA}" srcOrd="0" destOrd="0" presId="urn:microsoft.com/office/officeart/2005/8/layout/vList2"/>
    <dgm:cxn modelId="{6D182ECA-1AB2-451C-AD27-442A3112B4C3}" type="presParOf" srcId="{168AC3E7-D8A1-499B-BD47-607F4DF9520E}" destId="{DBFD8E2B-0973-4CE9-AAEF-4A3785099BAA}" srcOrd="0" destOrd="0" presId="urn:microsoft.com/office/officeart/2005/8/layout/vList2"/>
  </dgm:cxnLst>
  <dgm:bg/>
  <dgm:whole/>
</dgm:dataModel>
</file>

<file path=ppt/diagrams/data8.xml><?xml version="1.0" encoding="utf-8"?>
<dgm:dataModel xmlns:dgm="http://schemas.openxmlformats.org/drawingml/2006/diagram" xmlns:a="http://schemas.openxmlformats.org/drawingml/2006/main">
  <dgm:ptLst>
    <dgm:pt modelId="{026D6466-E853-49AE-8B27-C86291249187}" type="doc">
      <dgm:prSet loTypeId="urn:microsoft.com/office/officeart/2005/8/layout/vList5" loCatId="list" qsTypeId="urn:microsoft.com/office/officeart/2005/8/quickstyle/simple5" qsCatId="simple" csTypeId="urn:microsoft.com/office/officeart/2005/8/colors/accent1_2" csCatId="accent1"/>
      <dgm:spPr/>
      <dgm:t>
        <a:bodyPr/>
        <a:lstStyle/>
        <a:p>
          <a:endParaRPr lang="en-US"/>
        </a:p>
      </dgm:t>
    </dgm:pt>
    <dgm:pt modelId="{838AB037-1600-4EA5-9F6E-FCEF26134B42}">
      <dgm:prSet/>
      <dgm:spPr/>
      <dgm:t>
        <a:bodyPr/>
        <a:lstStyle/>
        <a:p>
          <a:pPr rtl="0"/>
          <a:r>
            <a:rPr lang="en-US" dirty="0" smtClean="0"/>
            <a:t>IDE</a:t>
          </a:r>
          <a:endParaRPr lang="en-US" dirty="0"/>
        </a:p>
      </dgm:t>
    </dgm:pt>
    <dgm:pt modelId="{A47F0598-840C-4B90-9B68-81DCE9DBCE94}" type="parTrans" cxnId="{355708CE-95CA-4492-B623-B513F9365E6A}">
      <dgm:prSet/>
      <dgm:spPr/>
      <dgm:t>
        <a:bodyPr/>
        <a:lstStyle/>
        <a:p>
          <a:endParaRPr lang="en-US"/>
        </a:p>
      </dgm:t>
    </dgm:pt>
    <dgm:pt modelId="{E50C90C2-C61B-4272-B925-E39D4A818EDD}" type="sibTrans" cxnId="{355708CE-95CA-4492-B623-B513F9365E6A}">
      <dgm:prSet/>
      <dgm:spPr/>
      <dgm:t>
        <a:bodyPr/>
        <a:lstStyle/>
        <a:p>
          <a:endParaRPr lang="en-US"/>
        </a:p>
      </dgm:t>
    </dgm:pt>
    <dgm:pt modelId="{DD169E06-A379-4D0E-B551-E452F4565679}">
      <dgm:prSet/>
      <dgm:spPr/>
      <dgm:t>
        <a:bodyPr/>
        <a:lstStyle/>
        <a:p>
          <a:pPr rtl="0"/>
          <a:r>
            <a:rPr lang="en-US" dirty="0" smtClean="0"/>
            <a:t>Inspect</a:t>
          </a:r>
          <a:endParaRPr lang="en-US" dirty="0"/>
        </a:p>
      </dgm:t>
    </dgm:pt>
    <dgm:pt modelId="{B27C07E8-44ED-4F57-A6C0-67208CA8B1F0}" type="parTrans" cxnId="{7618D5CB-1E23-4A98-8A00-BDCBB9252BD3}">
      <dgm:prSet/>
      <dgm:spPr/>
      <dgm:t>
        <a:bodyPr/>
        <a:lstStyle/>
        <a:p>
          <a:endParaRPr lang="en-US"/>
        </a:p>
      </dgm:t>
    </dgm:pt>
    <dgm:pt modelId="{6004DCBF-2514-483D-BAF9-FDDEC064E7E2}" type="sibTrans" cxnId="{7618D5CB-1E23-4A98-8A00-BDCBB9252BD3}">
      <dgm:prSet/>
      <dgm:spPr/>
      <dgm:t>
        <a:bodyPr/>
        <a:lstStyle/>
        <a:p>
          <a:endParaRPr lang="en-US"/>
        </a:p>
      </dgm:t>
    </dgm:pt>
    <dgm:pt modelId="{DE127D7A-DE41-4A5E-99DD-80AE807200DA}">
      <dgm:prSet/>
      <dgm:spPr/>
      <dgm:t>
        <a:bodyPr/>
        <a:lstStyle/>
        <a:p>
          <a:pPr rtl="0"/>
          <a:r>
            <a:rPr lang="en-US" dirty="0" smtClean="0"/>
            <a:t>Step</a:t>
          </a:r>
          <a:endParaRPr lang="en-US" dirty="0"/>
        </a:p>
      </dgm:t>
    </dgm:pt>
    <dgm:pt modelId="{FBA6FF98-968E-4816-A3C4-4B456F2B9B14}" type="parTrans" cxnId="{49A8C1DF-E790-4E05-B19B-71A492943D11}">
      <dgm:prSet/>
      <dgm:spPr/>
      <dgm:t>
        <a:bodyPr/>
        <a:lstStyle/>
        <a:p>
          <a:endParaRPr lang="en-US"/>
        </a:p>
      </dgm:t>
    </dgm:pt>
    <dgm:pt modelId="{5566525A-EDCA-42BD-8AE6-3A4D32F9CC7B}" type="sibTrans" cxnId="{49A8C1DF-E790-4E05-B19B-71A492943D11}">
      <dgm:prSet/>
      <dgm:spPr/>
      <dgm:t>
        <a:bodyPr/>
        <a:lstStyle/>
        <a:p>
          <a:endParaRPr lang="en-US"/>
        </a:p>
      </dgm:t>
    </dgm:pt>
    <dgm:pt modelId="{64FFC3D1-6DEF-47F4-A58E-DD7A3DC8F166}">
      <dgm:prSet/>
      <dgm:spPr/>
      <dgm:t>
        <a:bodyPr/>
        <a:lstStyle/>
        <a:p>
          <a:pPr rtl="0"/>
          <a:r>
            <a:rPr lang="en-US" dirty="0" smtClean="0"/>
            <a:t>Shared Source</a:t>
          </a:r>
          <a:endParaRPr lang="en-US" dirty="0"/>
        </a:p>
      </dgm:t>
    </dgm:pt>
    <dgm:pt modelId="{B5991ED6-5AC0-494C-B142-3FE44337004B}" type="parTrans" cxnId="{AE9728E5-6076-42CC-8CFF-94CFD69B2F01}">
      <dgm:prSet/>
      <dgm:spPr/>
      <dgm:t>
        <a:bodyPr/>
        <a:lstStyle/>
        <a:p>
          <a:endParaRPr lang="en-US"/>
        </a:p>
      </dgm:t>
    </dgm:pt>
    <dgm:pt modelId="{68C62F23-233A-4F8D-B18F-5ED5C8B76716}" type="sibTrans" cxnId="{AE9728E5-6076-42CC-8CFF-94CFD69B2F01}">
      <dgm:prSet/>
      <dgm:spPr/>
      <dgm:t>
        <a:bodyPr/>
        <a:lstStyle/>
        <a:p>
          <a:endParaRPr lang="en-US"/>
        </a:p>
      </dgm:t>
    </dgm:pt>
    <dgm:pt modelId="{B1AEADFD-65DE-4C1E-9BBC-13FDC56A777F}">
      <dgm:prSet/>
      <dgm:spPr/>
      <dgm:t>
        <a:bodyPr/>
        <a:lstStyle/>
        <a:p>
          <a:pPr rtl="0"/>
          <a:r>
            <a:rPr lang="en-US" dirty="0" smtClean="0"/>
            <a:t>Logging</a:t>
          </a:r>
          <a:endParaRPr lang="en-US" dirty="0"/>
        </a:p>
      </dgm:t>
    </dgm:pt>
    <dgm:pt modelId="{F0DF05BA-1ACB-4F74-B239-C84097952603}" type="parTrans" cxnId="{60D95BDF-F7A7-4D5D-BE2E-D6FE3C789F8A}">
      <dgm:prSet/>
      <dgm:spPr/>
      <dgm:t>
        <a:bodyPr/>
        <a:lstStyle/>
        <a:p>
          <a:endParaRPr lang="en-US"/>
        </a:p>
      </dgm:t>
    </dgm:pt>
    <dgm:pt modelId="{5B802F74-2C2B-4471-BC25-18BEC4142A0C}" type="sibTrans" cxnId="{60D95BDF-F7A7-4D5D-BE2E-D6FE3C789F8A}">
      <dgm:prSet/>
      <dgm:spPr/>
      <dgm:t>
        <a:bodyPr/>
        <a:lstStyle/>
        <a:p>
          <a:endParaRPr lang="en-US"/>
        </a:p>
      </dgm:t>
    </dgm:pt>
    <dgm:pt modelId="{D0D307C9-E71D-40C7-8CB8-5AADA6D8C39B}">
      <dgm:prSet/>
      <dgm:spPr/>
      <dgm:t>
        <a:bodyPr/>
        <a:lstStyle/>
        <a:p>
          <a:pPr rtl="0"/>
          <a:r>
            <a:rPr lang="en-US" dirty="0" smtClean="0"/>
            <a:t>Write to disk, APIs</a:t>
          </a:r>
          <a:endParaRPr lang="en-US" dirty="0"/>
        </a:p>
      </dgm:t>
    </dgm:pt>
    <dgm:pt modelId="{49C6C2FE-360B-44AA-A9DB-2AA70C048614}" type="parTrans" cxnId="{1C09FE52-CB35-4D9E-9F37-C381DC55AD4A}">
      <dgm:prSet/>
      <dgm:spPr/>
      <dgm:t>
        <a:bodyPr/>
        <a:lstStyle/>
        <a:p>
          <a:endParaRPr lang="en-US"/>
        </a:p>
      </dgm:t>
    </dgm:pt>
    <dgm:pt modelId="{24FF7F27-4B28-40F3-B2E3-258884A5E0A7}" type="sibTrans" cxnId="{1C09FE52-CB35-4D9E-9F37-C381DC55AD4A}">
      <dgm:prSet/>
      <dgm:spPr/>
      <dgm:t>
        <a:bodyPr/>
        <a:lstStyle/>
        <a:p>
          <a:endParaRPr lang="en-US"/>
        </a:p>
      </dgm:t>
    </dgm:pt>
    <dgm:pt modelId="{DB8B8387-52FD-45BF-96D9-49902DF5C628}">
      <dgm:prSet/>
      <dgm:spPr/>
      <dgm:t>
        <a:bodyPr/>
        <a:lstStyle/>
        <a:p>
          <a:pPr rtl="0"/>
          <a:r>
            <a:rPr lang="en-US" dirty="0" smtClean="0"/>
            <a:t>Unit Tests</a:t>
          </a:r>
          <a:endParaRPr lang="en-US" dirty="0"/>
        </a:p>
      </dgm:t>
    </dgm:pt>
    <dgm:pt modelId="{16EBD0F7-BC3A-462C-9337-96AC3205442E}" type="parTrans" cxnId="{62451522-3D6E-4C20-999D-09016DCD9280}">
      <dgm:prSet/>
      <dgm:spPr/>
      <dgm:t>
        <a:bodyPr/>
        <a:lstStyle/>
        <a:p>
          <a:endParaRPr lang="en-US"/>
        </a:p>
      </dgm:t>
    </dgm:pt>
    <dgm:pt modelId="{4F77206C-EA64-4B62-9ABE-5B5B1E14B24C}" type="sibTrans" cxnId="{62451522-3D6E-4C20-999D-09016DCD9280}">
      <dgm:prSet/>
      <dgm:spPr/>
      <dgm:t>
        <a:bodyPr/>
        <a:lstStyle/>
        <a:p>
          <a:endParaRPr lang="en-US"/>
        </a:p>
      </dgm:t>
    </dgm:pt>
    <dgm:pt modelId="{32AB7547-5E50-45A1-96A0-101885468B4A}">
      <dgm:prSet/>
      <dgm:spPr/>
      <dgm:t>
        <a:bodyPr/>
        <a:lstStyle/>
        <a:p>
          <a:pPr rtl="0"/>
          <a:endParaRPr lang="en-US" dirty="0"/>
        </a:p>
      </dgm:t>
    </dgm:pt>
    <dgm:pt modelId="{FB7152E9-8848-4835-8C20-D572F1E3C822}" type="parTrans" cxnId="{22384A30-3DC3-47F4-8923-FD02C56BBD5F}">
      <dgm:prSet/>
      <dgm:spPr/>
      <dgm:t>
        <a:bodyPr/>
        <a:lstStyle/>
        <a:p>
          <a:endParaRPr lang="en-US"/>
        </a:p>
      </dgm:t>
    </dgm:pt>
    <dgm:pt modelId="{961F27ED-93FE-4B66-98EB-CCB49064F449}" type="sibTrans" cxnId="{22384A30-3DC3-47F4-8923-FD02C56BBD5F}">
      <dgm:prSet/>
      <dgm:spPr/>
      <dgm:t>
        <a:bodyPr/>
        <a:lstStyle/>
        <a:p>
          <a:endParaRPr lang="en-US"/>
        </a:p>
      </dgm:t>
    </dgm:pt>
    <dgm:pt modelId="{E928905B-2B63-4F52-98D8-0AB14CFBD58A}" type="pres">
      <dgm:prSet presAssocID="{026D6466-E853-49AE-8B27-C86291249187}" presName="Name0" presStyleCnt="0">
        <dgm:presLayoutVars>
          <dgm:dir/>
          <dgm:animLvl val="lvl"/>
          <dgm:resizeHandles val="exact"/>
        </dgm:presLayoutVars>
      </dgm:prSet>
      <dgm:spPr/>
      <dgm:t>
        <a:bodyPr/>
        <a:lstStyle/>
        <a:p>
          <a:endParaRPr lang="en-US"/>
        </a:p>
      </dgm:t>
    </dgm:pt>
    <dgm:pt modelId="{3F613034-B45D-4D5E-8C22-CAA17962FD8B}" type="pres">
      <dgm:prSet presAssocID="{838AB037-1600-4EA5-9F6E-FCEF26134B42}" presName="linNode" presStyleCnt="0"/>
      <dgm:spPr/>
      <dgm:t>
        <a:bodyPr/>
        <a:lstStyle/>
        <a:p>
          <a:endParaRPr lang="en-US"/>
        </a:p>
      </dgm:t>
    </dgm:pt>
    <dgm:pt modelId="{326C0187-36A5-4939-9BE6-4C06D54FE75D}" type="pres">
      <dgm:prSet presAssocID="{838AB037-1600-4EA5-9F6E-FCEF26134B42}" presName="parentText" presStyleLbl="node1" presStyleIdx="0" presStyleCnt="3">
        <dgm:presLayoutVars>
          <dgm:chMax val="1"/>
          <dgm:bulletEnabled val="1"/>
        </dgm:presLayoutVars>
      </dgm:prSet>
      <dgm:spPr/>
      <dgm:t>
        <a:bodyPr/>
        <a:lstStyle/>
        <a:p>
          <a:endParaRPr lang="en-US"/>
        </a:p>
      </dgm:t>
    </dgm:pt>
    <dgm:pt modelId="{B631B75A-202A-4285-AD2F-28457AA53BDF}" type="pres">
      <dgm:prSet presAssocID="{838AB037-1600-4EA5-9F6E-FCEF26134B42}" presName="descendantText" presStyleLbl="alignAccFollowNode1" presStyleIdx="0" presStyleCnt="3">
        <dgm:presLayoutVars>
          <dgm:bulletEnabled val="1"/>
        </dgm:presLayoutVars>
      </dgm:prSet>
      <dgm:spPr/>
      <dgm:t>
        <a:bodyPr/>
        <a:lstStyle/>
        <a:p>
          <a:endParaRPr lang="en-US"/>
        </a:p>
      </dgm:t>
    </dgm:pt>
    <dgm:pt modelId="{EBC12EF0-9B4B-4D6B-ACCC-0D498CB5D1D4}" type="pres">
      <dgm:prSet presAssocID="{E50C90C2-C61B-4272-B925-E39D4A818EDD}" presName="sp" presStyleCnt="0"/>
      <dgm:spPr/>
      <dgm:t>
        <a:bodyPr/>
        <a:lstStyle/>
        <a:p>
          <a:endParaRPr lang="en-US"/>
        </a:p>
      </dgm:t>
    </dgm:pt>
    <dgm:pt modelId="{5EEEEB8F-6275-4080-BDB4-FCE83618B9FD}" type="pres">
      <dgm:prSet presAssocID="{B1AEADFD-65DE-4C1E-9BBC-13FDC56A777F}" presName="linNode" presStyleCnt="0"/>
      <dgm:spPr/>
      <dgm:t>
        <a:bodyPr/>
        <a:lstStyle/>
        <a:p>
          <a:endParaRPr lang="en-US"/>
        </a:p>
      </dgm:t>
    </dgm:pt>
    <dgm:pt modelId="{1DC21392-52C9-4711-BE01-1E32290ABDCC}" type="pres">
      <dgm:prSet presAssocID="{B1AEADFD-65DE-4C1E-9BBC-13FDC56A777F}" presName="parentText" presStyleLbl="node1" presStyleIdx="1" presStyleCnt="3">
        <dgm:presLayoutVars>
          <dgm:chMax val="1"/>
          <dgm:bulletEnabled val="1"/>
        </dgm:presLayoutVars>
      </dgm:prSet>
      <dgm:spPr/>
      <dgm:t>
        <a:bodyPr/>
        <a:lstStyle/>
        <a:p>
          <a:endParaRPr lang="en-US"/>
        </a:p>
      </dgm:t>
    </dgm:pt>
    <dgm:pt modelId="{6F7946BF-D2C2-4357-851D-400069DC74B8}" type="pres">
      <dgm:prSet presAssocID="{B1AEADFD-65DE-4C1E-9BBC-13FDC56A777F}" presName="descendantText" presStyleLbl="alignAccFollowNode1" presStyleIdx="1" presStyleCnt="3">
        <dgm:presLayoutVars>
          <dgm:bulletEnabled val="1"/>
        </dgm:presLayoutVars>
      </dgm:prSet>
      <dgm:spPr/>
      <dgm:t>
        <a:bodyPr/>
        <a:lstStyle/>
        <a:p>
          <a:endParaRPr lang="en-US"/>
        </a:p>
      </dgm:t>
    </dgm:pt>
    <dgm:pt modelId="{02B88199-978B-40DF-A936-A020EA1A9883}" type="pres">
      <dgm:prSet presAssocID="{5B802F74-2C2B-4471-BC25-18BEC4142A0C}" presName="sp" presStyleCnt="0"/>
      <dgm:spPr/>
      <dgm:t>
        <a:bodyPr/>
        <a:lstStyle/>
        <a:p>
          <a:endParaRPr lang="en-US"/>
        </a:p>
      </dgm:t>
    </dgm:pt>
    <dgm:pt modelId="{98AE2C3C-4BF5-49A5-80D2-98F43C6DF914}" type="pres">
      <dgm:prSet presAssocID="{DB8B8387-52FD-45BF-96D9-49902DF5C628}" presName="linNode" presStyleCnt="0"/>
      <dgm:spPr/>
      <dgm:t>
        <a:bodyPr/>
        <a:lstStyle/>
        <a:p>
          <a:endParaRPr lang="en-US"/>
        </a:p>
      </dgm:t>
    </dgm:pt>
    <dgm:pt modelId="{E45601E7-8E9A-4173-8C55-6CE83806EA6E}" type="pres">
      <dgm:prSet presAssocID="{DB8B8387-52FD-45BF-96D9-49902DF5C628}" presName="parentText" presStyleLbl="node1" presStyleIdx="2" presStyleCnt="3">
        <dgm:presLayoutVars>
          <dgm:chMax val="1"/>
          <dgm:bulletEnabled val="1"/>
        </dgm:presLayoutVars>
      </dgm:prSet>
      <dgm:spPr/>
      <dgm:t>
        <a:bodyPr/>
        <a:lstStyle/>
        <a:p>
          <a:endParaRPr lang="en-US"/>
        </a:p>
      </dgm:t>
    </dgm:pt>
    <dgm:pt modelId="{C35B6E0B-EE67-4FAE-B029-D8DDB8720ED8}" type="pres">
      <dgm:prSet presAssocID="{DB8B8387-52FD-45BF-96D9-49902DF5C628}" presName="descendantText" presStyleLbl="alignAccFollowNode1" presStyleIdx="2" presStyleCnt="3">
        <dgm:presLayoutVars>
          <dgm:bulletEnabled val="1"/>
        </dgm:presLayoutVars>
      </dgm:prSet>
      <dgm:spPr/>
      <dgm:t>
        <a:bodyPr/>
        <a:lstStyle/>
        <a:p>
          <a:endParaRPr lang="en-US"/>
        </a:p>
      </dgm:t>
    </dgm:pt>
  </dgm:ptLst>
  <dgm:cxnLst>
    <dgm:cxn modelId="{AA3BC829-4264-45B2-B883-686003E6ADBF}" type="presOf" srcId="{DE127D7A-DE41-4A5E-99DD-80AE807200DA}" destId="{B631B75A-202A-4285-AD2F-28457AA53BDF}" srcOrd="0" destOrd="1" presId="urn:microsoft.com/office/officeart/2005/8/layout/vList5"/>
    <dgm:cxn modelId="{DB4543F4-8B9E-443E-9FD7-754301A858B4}" type="presOf" srcId="{DB8B8387-52FD-45BF-96D9-49902DF5C628}" destId="{E45601E7-8E9A-4173-8C55-6CE83806EA6E}" srcOrd="0" destOrd="0" presId="urn:microsoft.com/office/officeart/2005/8/layout/vList5"/>
    <dgm:cxn modelId="{22384A30-3DC3-47F4-8923-FD02C56BBD5F}" srcId="{DB8B8387-52FD-45BF-96D9-49902DF5C628}" destId="{32AB7547-5E50-45A1-96A0-101885468B4A}" srcOrd="0" destOrd="0" parTransId="{FB7152E9-8848-4835-8C20-D572F1E3C822}" sibTransId="{961F27ED-93FE-4B66-98EB-CCB49064F449}"/>
    <dgm:cxn modelId="{1E211922-E996-46D7-B793-D943BD1A3681}" type="presOf" srcId="{DD169E06-A379-4D0E-B551-E452F4565679}" destId="{B631B75A-202A-4285-AD2F-28457AA53BDF}" srcOrd="0" destOrd="0" presId="urn:microsoft.com/office/officeart/2005/8/layout/vList5"/>
    <dgm:cxn modelId="{FFDAE106-BD3A-4AFA-B760-5A1C6CF4833B}" type="presOf" srcId="{026D6466-E853-49AE-8B27-C86291249187}" destId="{E928905B-2B63-4F52-98D8-0AB14CFBD58A}" srcOrd="0" destOrd="0" presId="urn:microsoft.com/office/officeart/2005/8/layout/vList5"/>
    <dgm:cxn modelId="{574CC081-CC41-4BAD-9F8B-55BE2E0BDB37}" type="presOf" srcId="{838AB037-1600-4EA5-9F6E-FCEF26134B42}" destId="{326C0187-36A5-4939-9BE6-4C06D54FE75D}" srcOrd="0" destOrd="0" presId="urn:microsoft.com/office/officeart/2005/8/layout/vList5"/>
    <dgm:cxn modelId="{60D95BDF-F7A7-4D5D-BE2E-D6FE3C789F8A}" srcId="{026D6466-E853-49AE-8B27-C86291249187}" destId="{B1AEADFD-65DE-4C1E-9BBC-13FDC56A777F}" srcOrd="1" destOrd="0" parTransId="{F0DF05BA-1ACB-4F74-B239-C84097952603}" sibTransId="{5B802F74-2C2B-4471-BC25-18BEC4142A0C}"/>
    <dgm:cxn modelId="{98529803-298B-4AFC-8C85-2168248429D8}" type="presOf" srcId="{B1AEADFD-65DE-4C1E-9BBC-13FDC56A777F}" destId="{1DC21392-52C9-4711-BE01-1E32290ABDCC}" srcOrd="0" destOrd="0" presId="urn:microsoft.com/office/officeart/2005/8/layout/vList5"/>
    <dgm:cxn modelId="{62451522-3D6E-4C20-999D-09016DCD9280}" srcId="{026D6466-E853-49AE-8B27-C86291249187}" destId="{DB8B8387-52FD-45BF-96D9-49902DF5C628}" srcOrd="2" destOrd="0" parTransId="{16EBD0F7-BC3A-462C-9337-96AC3205442E}" sibTransId="{4F77206C-EA64-4B62-9ABE-5B5B1E14B24C}"/>
    <dgm:cxn modelId="{9841CD1A-D244-4DE8-83AF-61ED5E4C6FFA}" type="presOf" srcId="{D0D307C9-E71D-40C7-8CB8-5AADA6D8C39B}" destId="{6F7946BF-D2C2-4357-851D-400069DC74B8}" srcOrd="0" destOrd="0" presId="urn:microsoft.com/office/officeart/2005/8/layout/vList5"/>
    <dgm:cxn modelId="{7618D5CB-1E23-4A98-8A00-BDCBB9252BD3}" srcId="{838AB037-1600-4EA5-9F6E-FCEF26134B42}" destId="{DD169E06-A379-4D0E-B551-E452F4565679}" srcOrd="0" destOrd="0" parTransId="{B27C07E8-44ED-4F57-A6C0-67208CA8B1F0}" sibTransId="{6004DCBF-2514-483D-BAF9-FDDEC064E7E2}"/>
    <dgm:cxn modelId="{AE9728E5-6076-42CC-8CFF-94CFD69B2F01}" srcId="{838AB037-1600-4EA5-9F6E-FCEF26134B42}" destId="{64FFC3D1-6DEF-47F4-A58E-DD7A3DC8F166}" srcOrd="2" destOrd="0" parTransId="{B5991ED6-5AC0-494C-B142-3FE44337004B}" sibTransId="{68C62F23-233A-4F8D-B18F-5ED5C8B76716}"/>
    <dgm:cxn modelId="{96E3088D-F78A-4F93-948F-4F687C6BEE47}" type="presOf" srcId="{32AB7547-5E50-45A1-96A0-101885468B4A}" destId="{C35B6E0B-EE67-4FAE-B029-D8DDB8720ED8}" srcOrd="0" destOrd="0" presId="urn:microsoft.com/office/officeart/2005/8/layout/vList5"/>
    <dgm:cxn modelId="{49A8C1DF-E790-4E05-B19B-71A492943D11}" srcId="{838AB037-1600-4EA5-9F6E-FCEF26134B42}" destId="{DE127D7A-DE41-4A5E-99DD-80AE807200DA}" srcOrd="1" destOrd="0" parTransId="{FBA6FF98-968E-4816-A3C4-4B456F2B9B14}" sibTransId="{5566525A-EDCA-42BD-8AE6-3A4D32F9CC7B}"/>
    <dgm:cxn modelId="{1C09FE52-CB35-4D9E-9F37-C381DC55AD4A}" srcId="{B1AEADFD-65DE-4C1E-9BBC-13FDC56A777F}" destId="{D0D307C9-E71D-40C7-8CB8-5AADA6D8C39B}" srcOrd="0" destOrd="0" parTransId="{49C6C2FE-360B-44AA-A9DB-2AA70C048614}" sibTransId="{24FF7F27-4B28-40F3-B2E3-258884A5E0A7}"/>
    <dgm:cxn modelId="{355708CE-95CA-4492-B623-B513F9365E6A}" srcId="{026D6466-E853-49AE-8B27-C86291249187}" destId="{838AB037-1600-4EA5-9F6E-FCEF26134B42}" srcOrd="0" destOrd="0" parTransId="{A47F0598-840C-4B90-9B68-81DCE9DBCE94}" sibTransId="{E50C90C2-C61B-4272-B925-E39D4A818EDD}"/>
    <dgm:cxn modelId="{9617318A-926A-4F07-BEF0-36718FD621D6}" type="presOf" srcId="{64FFC3D1-6DEF-47F4-A58E-DD7A3DC8F166}" destId="{B631B75A-202A-4285-AD2F-28457AA53BDF}" srcOrd="0" destOrd="2" presId="urn:microsoft.com/office/officeart/2005/8/layout/vList5"/>
    <dgm:cxn modelId="{21EF1830-396A-4B0F-8C51-24671D916518}" type="presParOf" srcId="{E928905B-2B63-4F52-98D8-0AB14CFBD58A}" destId="{3F613034-B45D-4D5E-8C22-CAA17962FD8B}" srcOrd="0" destOrd="0" presId="urn:microsoft.com/office/officeart/2005/8/layout/vList5"/>
    <dgm:cxn modelId="{52253D85-F4E7-4F03-B7E7-85013A01FB29}" type="presParOf" srcId="{3F613034-B45D-4D5E-8C22-CAA17962FD8B}" destId="{326C0187-36A5-4939-9BE6-4C06D54FE75D}" srcOrd="0" destOrd="0" presId="urn:microsoft.com/office/officeart/2005/8/layout/vList5"/>
    <dgm:cxn modelId="{BB6BE580-EA55-4451-B9BF-DA916824132B}" type="presParOf" srcId="{3F613034-B45D-4D5E-8C22-CAA17962FD8B}" destId="{B631B75A-202A-4285-AD2F-28457AA53BDF}" srcOrd="1" destOrd="0" presId="urn:microsoft.com/office/officeart/2005/8/layout/vList5"/>
    <dgm:cxn modelId="{655E59C8-69A4-4A17-87B6-8B4FB06E83A9}" type="presParOf" srcId="{E928905B-2B63-4F52-98D8-0AB14CFBD58A}" destId="{EBC12EF0-9B4B-4D6B-ACCC-0D498CB5D1D4}" srcOrd="1" destOrd="0" presId="urn:microsoft.com/office/officeart/2005/8/layout/vList5"/>
    <dgm:cxn modelId="{FB41005A-787C-46B5-AE7A-806FB899DCC4}" type="presParOf" srcId="{E928905B-2B63-4F52-98D8-0AB14CFBD58A}" destId="{5EEEEB8F-6275-4080-BDB4-FCE83618B9FD}" srcOrd="2" destOrd="0" presId="urn:microsoft.com/office/officeart/2005/8/layout/vList5"/>
    <dgm:cxn modelId="{C4A4A510-C161-4160-BF65-C660591AAB0B}" type="presParOf" srcId="{5EEEEB8F-6275-4080-BDB4-FCE83618B9FD}" destId="{1DC21392-52C9-4711-BE01-1E32290ABDCC}" srcOrd="0" destOrd="0" presId="urn:microsoft.com/office/officeart/2005/8/layout/vList5"/>
    <dgm:cxn modelId="{B8B978CF-B9F7-4ED6-B1A0-2401AB4AC6EA}" type="presParOf" srcId="{5EEEEB8F-6275-4080-BDB4-FCE83618B9FD}" destId="{6F7946BF-D2C2-4357-851D-400069DC74B8}" srcOrd="1" destOrd="0" presId="urn:microsoft.com/office/officeart/2005/8/layout/vList5"/>
    <dgm:cxn modelId="{83406F74-030F-4E8A-BC8F-2AC61F8B0430}" type="presParOf" srcId="{E928905B-2B63-4F52-98D8-0AB14CFBD58A}" destId="{02B88199-978B-40DF-A936-A020EA1A9883}" srcOrd="3" destOrd="0" presId="urn:microsoft.com/office/officeart/2005/8/layout/vList5"/>
    <dgm:cxn modelId="{D893A129-8268-4681-B878-2475E085F37D}" type="presParOf" srcId="{E928905B-2B63-4F52-98D8-0AB14CFBD58A}" destId="{98AE2C3C-4BF5-49A5-80D2-98F43C6DF914}" srcOrd="4" destOrd="0" presId="urn:microsoft.com/office/officeart/2005/8/layout/vList5"/>
    <dgm:cxn modelId="{D499A97D-43F7-4102-97EA-F227AB469BCE}" type="presParOf" srcId="{98AE2C3C-4BF5-49A5-80D2-98F43C6DF914}" destId="{E45601E7-8E9A-4173-8C55-6CE83806EA6E}" srcOrd="0" destOrd="0" presId="urn:microsoft.com/office/officeart/2005/8/layout/vList5"/>
    <dgm:cxn modelId="{0C4532EC-AE46-4C32-920E-407D1B38DEB1}" type="presParOf" srcId="{98AE2C3C-4BF5-49A5-80D2-98F43C6DF914}" destId="{C35B6E0B-EE67-4FAE-B029-D8DDB8720ED8}" srcOrd="1" destOrd="0" presId="urn:microsoft.com/office/officeart/2005/8/layout/vList5"/>
  </dgm:cxnLst>
  <dgm:bg/>
  <dgm:whole/>
</dgm:dataModel>
</file>

<file path=ppt/diagrams/data9.xml><?xml version="1.0" encoding="utf-8"?>
<dgm:dataModel xmlns:dgm="http://schemas.openxmlformats.org/drawingml/2006/diagram" xmlns:a="http://schemas.openxmlformats.org/drawingml/2006/main">
  <dgm:ptLst>
    <dgm:pt modelId="{985CA14B-B2FB-4681-AEC6-BFBEEA9E1A57}" type="doc">
      <dgm:prSet loTypeId="urn:microsoft.com/office/officeart/2005/8/layout/vList2" loCatId="list" qsTypeId="urn:microsoft.com/office/officeart/2005/8/quickstyle/simple5" qsCatId="simple" csTypeId="urn:microsoft.com/office/officeart/2005/8/colors/accent1_2" csCatId="accent1"/>
      <dgm:spPr/>
      <dgm:t>
        <a:bodyPr/>
        <a:lstStyle/>
        <a:p>
          <a:endParaRPr lang="en-US"/>
        </a:p>
      </dgm:t>
    </dgm:pt>
    <dgm:pt modelId="{0209E4CB-B949-4599-AB52-FEE3E2E6FFF5}">
      <dgm:prSet/>
      <dgm:spPr/>
      <dgm:t>
        <a:bodyPr/>
        <a:lstStyle/>
        <a:p>
          <a:pPr algn="ctr" rtl="0"/>
          <a:r>
            <a:rPr lang="en-US" dirty="0" smtClean="0"/>
            <a:t>Summary</a:t>
          </a:r>
          <a:endParaRPr lang="en-US" dirty="0"/>
        </a:p>
      </dgm:t>
    </dgm:pt>
    <dgm:pt modelId="{559F944F-C3C7-4982-82D3-D6C29D5254B4}" type="parTrans" cxnId="{7B67081F-F489-4D88-949F-5874F30DB3B9}">
      <dgm:prSet/>
      <dgm:spPr/>
      <dgm:t>
        <a:bodyPr/>
        <a:lstStyle/>
        <a:p>
          <a:endParaRPr lang="en-US"/>
        </a:p>
      </dgm:t>
    </dgm:pt>
    <dgm:pt modelId="{E7BCA99E-FB49-44CC-9551-52A27C5BCF8A}" type="sibTrans" cxnId="{7B67081F-F489-4D88-949F-5874F30DB3B9}">
      <dgm:prSet/>
      <dgm:spPr/>
      <dgm:t>
        <a:bodyPr/>
        <a:lstStyle/>
        <a:p>
          <a:endParaRPr lang="en-US"/>
        </a:p>
      </dgm:t>
    </dgm:pt>
    <dgm:pt modelId="{279A9BAC-D07F-4C03-BD69-7C62CB546D74}" type="pres">
      <dgm:prSet presAssocID="{985CA14B-B2FB-4681-AEC6-BFBEEA9E1A57}" presName="linear" presStyleCnt="0">
        <dgm:presLayoutVars>
          <dgm:animLvl val="lvl"/>
          <dgm:resizeHandles val="exact"/>
        </dgm:presLayoutVars>
      </dgm:prSet>
      <dgm:spPr/>
      <dgm:t>
        <a:bodyPr/>
        <a:lstStyle/>
        <a:p>
          <a:endParaRPr lang="en-US"/>
        </a:p>
      </dgm:t>
    </dgm:pt>
    <dgm:pt modelId="{6C71E1EC-C034-46D4-930A-0AC33C4CE486}" type="pres">
      <dgm:prSet presAssocID="{0209E4CB-B949-4599-AB52-FEE3E2E6FFF5}" presName="parentText" presStyleLbl="node1" presStyleIdx="0" presStyleCnt="1">
        <dgm:presLayoutVars>
          <dgm:chMax val="0"/>
          <dgm:bulletEnabled val="1"/>
        </dgm:presLayoutVars>
      </dgm:prSet>
      <dgm:spPr/>
      <dgm:t>
        <a:bodyPr/>
        <a:lstStyle/>
        <a:p>
          <a:endParaRPr lang="en-US"/>
        </a:p>
      </dgm:t>
    </dgm:pt>
  </dgm:ptLst>
  <dgm:cxnLst>
    <dgm:cxn modelId="{7B67081F-F489-4D88-949F-5874F30DB3B9}" srcId="{985CA14B-B2FB-4681-AEC6-BFBEEA9E1A57}" destId="{0209E4CB-B949-4599-AB52-FEE3E2E6FFF5}" srcOrd="0" destOrd="0" parTransId="{559F944F-C3C7-4982-82D3-D6C29D5254B4}" sibTransId="{E7BCA99E-FB49-44CC-9551-52A27C5BCF8A}"/>
    <dgm:cxn modelId="{D2A69AFA-2D28-4D54-BB43-DBD507FB89A3}" type="presOf" srcId="{0209E4CB-B949-4599-AB52-FEE3E2E6FFF5}" destId="{6C71E1EC-C034-46D4-930A-0AC33C4CE486}" srcOrd="0" destOrd="0" presId="urn:microsoft.com/office/officeart/2005/8/layout/vList2"/>
    <dgm:cxn modelId="{639A0DE4-5CFE-4A26-A72F-488D7C7DF9ED}" type="presOf" srcId="{985CA14B-B2FB-4681-AEC6-BFBEEA9E1A57}" destId="{279A9BAC-D07F-4C03-BD69-7C62CB546D74}" srcOrd="0" destOrd="0" presId="urn:microsoft.com/office/officeart/2005/8/layout/vList2"/>
    <dgm:cxn modelId="{57392EF8-CF26-4FC4-A483-0C07C788E3AC}" type="presParOf" srcId="{279A9BAC-D07F-4C03-BD69-7C62CB546D74}" destId="{6C71E1EC-C034-46D4-930A-0AC33C4CE486}" srcOrd="0" destOrd="0" presId="urn:microsoft.com/office/officeart/2005/8/layout/vList2"/>
  </dgm:cxnLst>
  <dgm:bg/>
  <dgm:whole/>
</dgm:dataModel>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Calibri" pitchFamily="34" charset="0"/>
              </a:rPr>
              <a:pPr/>
              <a:t>6/2/2008</a:t>
            </a:fld>
            <a:endParaRPr lang="en-US" dirty="0">
              <a:latin typeface="Calibr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Calibri" pitchFamily="34" charset="0"/>
              </a:rPr>
            </a:br>
            <a:r>
              <a:rPr lang="en-US" sz="500" dirty="0" smtClean="0">
                <a:solidFill>
                  <a:srgbClr val="000000"/>
                </a:solidFill>
                <a:latin typeface="Calibr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Calibri" pitchFamily="34" charset="0"/>
              </a:rPr>
              <a:pPr/>
              <a:t>‹#›</a:t>
            </a:fld>
            <a:endParaRPr lang="en-US" dirty="0">
              <a:latin typeface="Calibri"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pitchFamily="34" charset="0"/>
              </a:defRPr>
            </a:lvl1pPr>
          </a:lstStyle>
          <a:p>
            <a:fld id="{7C3FBCD4-166E-446F-AF18-7D4A0CF9AEF6}" type="datetimeFigureOut">
              <a:rPr lang="en-US" smtClean="0"/>
              <a:pPr/>
              <a:t>6/2/2008</a:t>
            </a:fld>
            <a:endParaRPr lang="en-US" dirty="0"/>
          </a:p>
        </p:txBody>
      </p:sp>
      <p:sp>
        <p:nvSpPr>
          <p:cNvPr id="4" name="Slide Image Placeholder 3"/>
          <p:cNvSpPr>
            <a:spLocks noGrp="1" noRot="1" noChangeAspect="1"/>
          </p:cNvSpPr>
          <p:nvPr>
            <p:ph type="sldImg" idx="2"/>
          </p:nvPr>
        </p:nvSpPr>
        <p:spPr>
          <a:xfrm>
            <a:off x="1535113" y="457200"/>
            <a:ext cx="3736975" cy="2801938"/>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3429000"/>
            <a:ext cx="54864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mn-lt"/>
              </a:defRPr>
            </a:lvl1pPr>
          </a:lstStyle>
          <a:p>
            <a:r>
              <a:rPr lang="en-US" smtClean="0">
                <a:solidFill>
                  <a:srgbClr val="000000"/>
                </a:solidFill>
              </a:rPr>
              <a:t>© 2008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endParaRPr lang="en-US" dirty="0" smtClean="0">
              <a:solidFill>
                <a:srgbClr val="000000"/>
              </a:solidFill>
            </a:endParaRP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Calibri" pitchFamily="34" charset="0"/>
              </a:defRPr>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Calibr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6/2/2008 7:58 PM</a:t>
            </a:fld>
            <a:endParaRPr lang="en-US" dirty="0"/>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6/2/2008 7:58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27</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6/2/2008 7:58 PM</a:t>
            </a:fld>
            <a:endParaRPr lang="en-US" dirty="0"/>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6/2/2008 7:58 PM</a:t>
            </a:fld>
            <a:endParaRPr lang="en-US" dirty="0"/>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3 Activities</a:t>
            </a:r>
          </a:p>
          <a:p>
            <a:endParaRPr lang="en-US" dirty="0" smtClean="0"/>
          </a:p>
          <a:p>
            <a:r>
              <a:rPr lang="en-US" dirty="0" err="1" smtClean="0"/>
              <a:t>Flickr</a:t>
            </a:r>
            <a:r>
              <a:rPr lang="en-US" baseline="0" dirty="0" smtClean="0"/>
              <a:t> Creative Commons</a:t>
            </a:r>
          </a:p>
          <a:p>
            <a:endParaRPr lang="en-US" baseline="0" dirty="0" smtClean="0"/>
          </a:p>
          <a:p>
            <a:r>
              <a:rPr lang="en-US" baseline="0" dirty="0" smtClean="0"/>
              <a:t>Story about learning one at a time, we give all at once</a:t>
            </a:r>
          </a:p>
          <a:p>
            <a:endParaRPr lang="en-US" baseline="0" dirty="0" smtClean="0"/>
          </a:p>
          <a:p>
            <a:r>
              <a:rPr lang="en-US" baseline="0" dirty="0" smtClean="0"/>
              <a:t>Don’t start with “So I’m Charlie….”</a:t>
            </a:r>
          </a:p>
          <a:p>
            <a:endParaRPr lang="en-US" baseline="0" dirty="0" smtClean="0"/>
          </a:p>
          <a:p>
            <a:r>
              <a:rPr lang="en-US" baseline="0" dirty="0" smtClean="0"/>
              <a:t>Emphasize tips are 21 and that they will change the way we develop, “You are saving me thousands of hours.”</a:t>
            </a:r>
          </a:p>
          <a:p>
            <a:endParaRPr lang="en-US" baseline="0" dirty="0" smtClean="0"/>
          </a:p>
          <a:p>
            <a:r>
              <a:rPr lang="en-US" baseline="0" dirty="0" smtClean="0"/>
              <a:t>We could say “We got XXX emails on this tip.”</a:t>
            </a:r>
          </a:p>
          <a:p>
            <a:endParaRPr lang="en-US" baseline="0" dirty="0" smtClean="0"/>
          </a:p>
          <a:p>
            <a:r>
              <a:rPr lang="en-US" baseline="0" dirty="0" smtClean="0"/>
              <a:t>Mention tips that we got from the team.</a:t>
            </a:r>
            <a:endParaRPr lang="en-US" dirty="0"/>
          </a:p>
        </p:txBody>
      </p:sp>
      <p:sp>
        <p:nvSpPr>
          <p:cNvPr id="4" name="Slide Number Placeholder 3"/>
          <p:cNvSpPr>
            <a:spLocks noGrp="1"/>
          </p:cNvSpPr>
          <p:nvPr>
            <p:ph type="sldNum" sz="quarter" idx="10"/>
          </p:nvPr>
        </p:nvSpPr>
        <p:spPr/>
        <p:txBody>
          <a:bodyPr/>
          <a:lstStyle/>
          <a:p>
            <a:fld id="{005FE951-CC53-4781-82C1-048B5F6F2A3E}"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have to understand Import and Export Settings and </a:t>
            </a:r>
            <a:r>
              <a:rPr lang="en-US" dirty="0" err="1" smtClean="0"/>
              <a:t>keybindings</a:t>
            </a:r>
            <a:r>
              <a:rPr lang="en-US" dirty="0" smtClean="0"/>
              <a:t> or you won’t be able to</a:t>
            </a:r>
            <a:r>
              <a:rPr lang="en-US" baseline="0" dirty="0" smtClean="0"/>
              <a:t> use the IDE</a:t>
            </a:r>
          </a:p>
          <a:p>
            <a:r>
              <a:rPr lang="en-US" baseline="0" dirty="0" smtClean="0"/>
              <a:t>The </a:t>
            </a:r>
            <a:r>
              <a:rPr lang="en-US" baseline="0" dirty="0" err="1" smtClean="0"/>
              <a:t>keybindings</a:t>
            </a:r>
            <a:r>
              <a:rPr lang="en-US" baseline="0" dirty="0" smtClean="0"/>
              <a:t> help you learn </a:t>
            </a:r>
            <a:r>
              <a:rPr lang="en-US" baseline="0" smtClean="0"/>
              <a:t>the features of the IDE.</a:t>
            </a:r>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6/2/2008 7:58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Guidelines</a:t>
            </a:r>
          </a:p>
          <a:p>
            <a:r>
              <a:rPr lang="en-US" dirty="0" smtClean="0"/>
              <a:t>[HKEY_CURRENT_USER]\Software\Microsoft\</a:t>
            </a:r>
            <a:r>
              <a:rPr lang="en-US" dirty="0" err="1" smtClean="0"/>
              <a:t>VisualStudio</a:t>
            </a:r>
            <a:r>
              <a:rPr lang="en-US" dirty="0" smtClean="0"/>
              <a:t>\9.0\Text Editor</a:t>
            </a:r>
          </a:p>
          <a:p>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Guides = RGB(128,0,0) 5, 80</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Debug Window: Ctrl + D, B</a:t>
            </a:r>
          </a:p>
          <a:p>
            <a:r>
              <a:rPr lang="en-US" dirty="0" smtClean="0"/>
              <a:t>Build Selection builds the current project and its dependencies.</a:t>
            </a:r>
          </a:p>
          <a:p>
            <a:r>
              <a:rPr lang="en-US" dirty="0" smtClean="0"/>
              <a:t>Tip #5: Stop Debugging</a:t>
            </a:r>
          </a:p>
          <a:p>
            <a:r>
              <a:rPr lang="en-US" dirty="0" smtClean="0"/>
              <a:t>Build Selection </a:t>
            </a:r>
          </a:p>
          <a:p>
            <a:endParaRPr lang="en-US" dirty="0" smtClean="0"/>
          </a:p>
          <a:p>
            <a:r>
              <a:rPr lang="en-US" dirty="0" err="1" smtClean="0"/>
              <a:t>Tracepoint</a:t>
            </a:r>
            <a:r>
              <a:rPr lang="en-US" dirty="0" smtClean="0"/>
              <a:t>:</a:t>
            </a:r>
          </a:p>
          <a:p>
            <a:r>
              <a:rPr lang="en-US" dirty="0" smtClean="0"/>
              <a:t>http://msdn.microsoft.com/en-us/library/232dxah7(VS.80).aspx</a:t>
            </a:r>
          </a:p>
          <a:p>
            <a:endParaRPr lang="en-US" dirty="0" smtClean="0"/>
          </a:p>
          <a:p>
            <a:r>
              <a:rPr lang="en-US" b="1" dirty="0" smtClean="0"/>
              <a:t>To break when an exception is not handled by My Code</a:t>
            </a:r>
          </a:p>
          <a:p>
            <a:r>
              <a:rPr lang="en-US" dirty="0" smtClean="0"/>
              <a:t>On the </a:t>
            </a:r>
            <a:r>
              <a:rPr lang="en-US" b="1" dirty="0" smtClean="0"/>
              <a:t>Debug</a:t>
            </a:r>
            <a:r>
              <a:rPr lang="en-US" dirty="0" smtClean="0"/>
              <a:t> menu, click </a:t>
            </a:r>
            <a:r>
              <a:rPr lang="en-US" b="1" dirty="0" smtClean="0"/>
              <a:t>Exceptions</a:t>
            </a:r>
            <a:r>
              <a:rPr lang="en-US" dirty="0" smtClean="0"/>
              <a:t>.</a:t>
            </a:r>
          </a:p>
          <a:p>
            <a:r>
              <a:rPr lang="en-US" dirty="0" smtClean="0"/>
              <a:t>In the </a:t>
            </a:r>
            <a:r>
              <a:rPr lang="en-US" b="1" dirty="0" smtClean="0"/>
              <a:t>Exceptions</a:t>
            </a:r>
            <a:r>
              <a:rPr lang="en-US" dirty="0" smtClean="0"/>
              <a:t> dialog box, select </a:t>
            </a:r>
            <a:r>
              <a:rPr lang="en-US" b="1" dirty="0" smtClean="0"/>
              <a:t>User-unhandled</a:t>
            </a:r>
            <a:r>
              <a:rPr lang="en-US" dirty="0" smtClean="0"/>
              <a:t> for an entire category of exceptions, for example, </a:t>
            </a:r>
            <a:r>
              <a:rPr lang="en-US" b="1" dirty="0" smtClean="0"/>
              <a:t>Common Language Runtime Exceptions</a:t>
            </a:r>
            <a:r>
              <a:rPr lang="en-US" dirty="0" smtClean="0"/>
              <a:t>.</a:t>
            </a:r>
          </a:p>
          <a:p>
            <a:r>
              <a:rPr lang="en-US" dirty="0" smtClean="0"/>
              <a:t>-or-</a:t>
            </a:r>
          </a:p>
          <a:p>
            <a:r>
              <a:rPr lang="en-US" dirty="0" smtClean="0"/>
              <a:t>Expand the node for a category of exceptions, for example, </a:t>
            </a:r>
            <a:r>
              <a:rPr lang="en-US" b="1" dirty="0" smtClean="0"/>
              <a:t>Common Language Runtime Exceptions</a:t>
            </a:r>
            <a:r>
              <a:rPr lang="en-US" dirty="0" smtClean="0"/>
              <a:t>, and select </a:t>
            </a:r>
            <a:r>
              <a:rPr lang="en-US" b="1" dirty="0" smtClean="0"/>
              <a:t>User-unhandled</a:t>
            </a:r>
            <a:r>
              <a:rPr lang="en-US" dirty="0" smtClean="0"/>
              <a:t> for a specific exception within that category.</a:t>
            </a:r>
          </a:p>
          <a:p>
            <a:r>
              <a:rPr lang="en-US" dirty="0" smtClean="0"/>
              <a:t>Click </a:t>
            </a:r>
            <a:r>
              <a:rPr lang="en-US" b="1" dirty="0" smtClean="0"/>
              <a:t>OK</a:t>
            </a:r>
            <a:r>
              <a:rPr lang="en-US" dirty="0" smtClean="0"/>
              <a:t>.</a:t>
            </a:r>
          </a:p>
          <a:p>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Tip #1: The Debug Chord (VCS: Ctrl-D)</a:t>
            </a:r>
          </a:p>
          <a:p>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Tip #2: Start, Stop with and without Debugging</a:t>
            </a:r>
          </a:p>
          <a:p>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Tip #4: Conditional breakpoint (Greater Than)</a:t>
            </a:r>
          </a:p>
          <a:p>
            <a:pPr marL="0" marR="0" indent="0" algn="l" defTabSz="914363" rtl="0" eaLnBrk="1" fontAlgn="auto" latinLnBrk="0" hangingPunct="1">
              <a:lnSpc>
                <a:spcPct val="90000"/>
              </a:lnSpc>
              <a:spcBef>
                <a:spcPts val="0"/>
              </a:spcBef>
              <a:spcAft>
                <a:spcPts val="333"/>
              </a:spcAft>
              <a:buClrTx/>
              <a:buSzTx/>
              <a:buFontTx/>
              <a:buNone/>
              <a:tabLst/>
              <a:defRPr/>
            </a:pPr>
            <a:endParaRPr lang="en-US" dirty="0" smtClean="0"/>
          </a:p>
          <a:p>
            <a:pPr marL="0" marR="0" lvl="0" indent="0" algn="l" defTabSz="914363" rtl="0" eaLnBrk="1" fontAlgn="auto" latinLnBrk="0" hangingPunct="1">
              <a:lnSpc>
                <a:spcPct val="90000"/>
              </a:lnSpc>
              <a:spcBef>
                <a:spcPts val="0"/>
              </a:spcBef>
              <a:spcAft>
                <a:spcPts val="333"/>
              </a:spcAft>
              <a:buClrTx/>
              <a:buSzTx/>
              <a:buFontTx/>
              <a:buNone/>
              <a:tabLst/>
              <a:defRPr/>
            </a:pPr>
            <a:r>
              <a:rPr lang="en-US" dirty="0" smtClean="0"/>
              <a:t>Tip #4: Run to cursor (Ahmed) (Ctrl – F10)</a:t>
            </a:r>
          </a:p>
          <a:p>
            <a:pPr lvl="0"/>
            <a:r>
              <a:rPr lang="en-US" dirty="0" smtClean="0"/>
              <a:t>Tip #1: Immediate Window (Joe Mayo)</a:t>
            </a:r>
          </a:p>
          <a:p>
            <a:r>
              <a:rPr lang="en-US" dirty="0" smtClean="0"/>
              <a:t>Tip #4: Edit and continue (Joe Mayo)</a:t>
            </a:r>
          </a:p>
          <a:p>
            <a:pPr marL="0" marR="0"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363" rtl="0" eaLnBrk="1" fontAlgn="auto" latinLnBrk="0" hangingPunct="1">
              <a:lnSpc>
                <a:spcPct val="90000"/>
              </a:lnSpc>
              <a:spcBef>
                <a:spcPts val="0"/>
              </a:spcBef>
              <a:spcAft>
                <a:spcPts val="333"/>
              </a:spcAft>
              <a:buClrTx/>
              <a:buSzTx/>
              <a:buFontTx/>
              <a:buNone/>
              <a:tabLst/>
              <a:defRPr/>
            </a:pPr>
            <a:r>
              <a:rPr lang="en-US" dirty="0" smtClean="0"/>
              <a:t>Tools Options Solution Synchronize with class view (Kirill)</a:t>
            </a:r>
          </a:p>
          <a:p>
            <a:pPr marL="0" marR="0" lvl="0" indent="0" algn="l" defTabSz="914363" rtl="0" eaLnBrk="1" fontAlgn="auto" latinLnBrk="0" hangingPunct="1">
              <a:lnSpc>
                <a:spcPct val="90000"/>
              </a:lnSpc>
              <a:spcBef>
                <a:spcPts val="0"/>
              </a:spcBef>
              <a:spcAft>
                <a:spcPts val="333"/>
              </a:spcAft>
              <a:buClrTx/>
              <a:buSzTx/>
              <a:buFontTx/>
              <a:buNone/>
              <a:tabLst/>
              <a:defRPr/>
            </a:pPr>
            <a:r>
              <a:rPr lang="en-US" dirty="0" smtClean="0"/>
              <a:t>Debug Exceptions (Break on 1</a:t>
            </a:r>
            <a:r>
              <a:rPr lang="en-US" baseline="30000" dirty="0" smtClean="0"/>
              <a:t>st</a:t>
            </a:r>
            <a:r>
              <a:rPr lang="en-US" dirty="0" smtClean="0"/>
              <a:t> chance exception) (Kirill)</a:t>
            </a:r>
          </a:p>
          <a:p>
            <a:endParaRPr lang="en-US" dirty="0" smtClean="0"/>
          </a:p>
          <a:p>
            <a:pPr marL="0" marR="0" lvl="0" indent="0" algn="l" defTabSz="914363" rtl="0" eaLnBrk="1" fontAlgn="auto" latinLnBrk="0" hangingPunct="1">
              <a:lnSpc>
                <a:spcPct val="90000"/>
              </a:lnSpc>
              <a:spcBef>
                <a:spcPts val="0"/>
              </a:spcBef>
              <a:spcAft>
                <a:spcPts val="333"/>
              </a:spcAft>
              <a:buClrTx/>
              <a:buSzTx/>
              <a:buFontTx/>
              <a:buNone/>
              <a:tabLst/>
              <a:defRPr/>
            </a:pPr>
            <a:r>
              <a:rPr lang="en-US" dirty="0" smtClean="0"/>
              <a:t>Tip #6: Synchronize with class view (Kirill)</a:t>
            </a:r>
          </a:p>
          <a:p>
            <a:pPr marL="0" marR="0" lvl="0" indent="0" algn="l" defTabSz="914363" rtl="0" eaLnBrk="1" fontAlgn="auto" latinLnBrk="0" hangingPunct="1">
              <a:lnSpc>
                <a:spcPct val="90000"/>
              </a:lnSpc>
              <a:spcBef>
                <a:spcPts val="0"/>
              </a:spcBef>
              <a:spcAft>
                <a:spcPts val="333"/>
              </a:spcAft>
              <a:buClrTx/>
              <a:buSzTx/>
              <a:buFontTx/>
              <a:buNone/>
              <a:tabLst/>
              <a:defRPr/>
            </a:pPr>
            <a:r>
              <a:rPr lang="en-US" dirty="0" smtClean="0"/>
              <a:t>Tip #5: Debug Exceptions (Kirill)</a:t>
            </a:r>
          </a:p>
          <a:p>
            <a:pPr marL="0" marR="0" lvl="0" indent="0" algn="l" defTabSz="914363" rtl="0" eaLnBrk="1" fontAlgn="auto" latinLnBrk="0" hangingPunct="1">
              <a:lnSpc>
                <a:spcPct val="90000"/>
              </a:lnSpc>
              <a:spcBef>
                <a:spcPts val="0"/>
              </a:spcBef>
              <a:spcAft>
                <a:spcPts val="333"/>
              </a:spcAft>
              <a:buClrTx/>
              <a:buSzTx/>
              <a:buFontTx/>
              <a:buNone/>
              <a:tabLst/>
              <a:defRPr/>
            </a:pPr>
            <a:endParaRPr lang="en-US" dirty="0" smtClean="0"/>
          </a:p>
          <a:p>
            <a:pPr marL="0" marR="0" lvl="0" indent="0" algn="l" defTabSz="914363" rtl="0" eaLnBrk="1" fontAlgn="auto" latinLnBrk="0" hangingPunct="1">
              <a:lnSpc>
                <a:spcPct val="90000"/>
              </a:lnSpc>
              <a:spcBef>
                <a:spcPts val="0"/>
              </a:spcBef>
              <a:spcAft>
                <a:spcPts val="333"/>
              </a:spcAft>
              <a:buClrTx/>
              <a:buSzTx/>
              <a:buFontTx/>
              <a:buNone/>
              <a:tabLst/>
              <a:defRPr/>
            </a:pPr>
            <a:r>
              <a:rPr lang="en-US" dirty="0" smtClean="0"/>
              <a:t>Tip #5: Unload project </a:t>
            </a:r>
            <a:r>
              <a:rPr lang="en-US" dirty="0" err="1" smtClean="0"/>
              <a:t>sproj</a:t>
            </a:r>
            <a:r>
              <a:rPr lang="en-US" dirty="0" smtClean="0"/>
              <a:t> (Kirill</a:t>
            </a:r>
          </a:p>
          <a:p>
            <a:pPr marL="0" marR="0" lvl="0" indent="0" algn="l" defTabSz="914363" rtl="0" eaLnBrk="1" fontAlgn="auto" latinLnBrk="0" hangingPunct="1">
              <a:lnSpc>
                <a:spcPct val="90000"/>
              </a:lnSpc>
              <a:spcBef>
                <a:spcPts val="0"/>
              </a:spcBef>
              <a:spcAft>
                <a:spcPts val="333"/>
              </a:spcAft>
              <a:buClrTx/>
              <a:buSzTx/>
              <a:buFontTx/>
              <a:buNone/>
              <a:tabLst/>
              <a:defRPr/>
            </a:pPr>
            <a:endParaRPr lang="en-US" dirty="0" smtClean="0"/>
          </a:p>
          <a:p>
            <a:pPr marL="0" marR="0" lvl="0"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hyperlink" Target="http://microsoft.com/msdn" TargetMode="External"/><Relationship Id="rId4" Type="http://schemas.openxmlformats.org/officeDocument/2006/relationships/hyperlink" Target="http://www.microsoft.com/teched"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9663" y="1416051"/>
            <a:ext cx="7681913" cy="1523495"/>
          </a:xfrm>
        </p:spPr>
        <p:txBody>
          <a:bodyPr anchor="ctr">
            <a:noAutofit/>
          </a:bodyPr>
          <a:lstStyle>
            <a:lvl1pPr>
              <a:lnSpc>
                <a:spcPct val="90000"/>
              </a:lnSpc>
              <a:defRPr sz="4800">
                <a:solidFill>
                  <a:schemeClr val="tx1"/>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729663" y="3657601"/>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4C19A"/>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4C19A"/>
              </a:solidFill>
              <a:effectLst/>
              <a:uLnTx/>
              <a:uFillTx/>
              <a:latin typeface="+mn-lt"/>
              <a:ea typeface="+mn-ea"/>
              <a:cs typeface="+mn-cs"/>
            </a:endParaRPr>
          </a:p>
        </p:txBody>
      </p:sp>
      <p:pic>
        <p:nvPicPr>
          <p:cNvPr id="6" name="Picture 5" descr="TechEd Dev logo for title masterpng.png"/>
          <p:cNvPicPr>
            <a:picLocks noChangeAspect="1"/>
          </p:cNvPicPr>
          <p:nvPr userDrawn="1"/>
        </p:nvPicPr>
        <p:blipFill>
          <a:blip r:embed="rId3"/>
          <a:srcRect/>
          <a:stretch>
            <a:fillRect/>
          </a:stretch>
        </p:blipFill>
        <p:spPr bwMode="invGray">
          <a:xfrm>
            <a:off x="5943600" y="5181600"/>
            <a:ext cx="3200400" cy="1676400"/>
          </a:xfrm>
          <a:prstGeom prst="rect">
            <a:avLst/>
          </a:prstGeom>
        </p:spPr>
      </p:pic>
      <p:sp>
        <p:nvSpPr>
          <p:cNvPr id="8" name="Text Placeholder 7"/>
          <p:cNvSpPr>
            <a:spLocks noGrp="1"/>
          </p:cNvSpPr>
          <p:nvPr>
            <p:ph type="body" sz="quarter" idx="10" hasCustomPrompt="1"/>
          </p:nvPr>
        </p:nvSpPr>
        <p:spPr>
          <a:xfrm>
            <a:off x="730250" y="228600"/>
            <a:ext cx="3841750" cy="276999"/>
          </a:xfrm>
        </p:spPr>
        <p:txBody>
          <a:bodyPr/>
          <a:lstStyle>
            <a:lvl1pPr>
              <a:buFont typeface="Arial" pitchFamily="34" charset="0"/>
              <a:buNone/>
              <a:defRPr sz="2000"/>
            </a:lvl1pPr>
          </a:lstStyle>
          <a:p>
            <a:pPr lvl="0"/>
            <a:r>
              <a:rPr lang="en-US" dirty="0" smtClean="0"/>
              <a:t>Session Code: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Q &amp;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1370012" y="1905000"/>
            <a:ext cx="6994950" cy="1384994"/>
          </a:xfrm>
          <a:scene3d>
            <a:camera prst="orthographicFront"/>
            <a:lightRig rig="contrasting" dir="t"/>
          </a:scene3d>
          <a:sp3d/>
        </p:spPr>
        <p:txBody>
          <a:bodyPr anchor="t" anchorCtr="0">
            <a:noAutofit/>
            <a:sp3d extrusionH="57150">
              <a:bevelT w="19050" h="31750"/>
              <a:contourClr>
                <a:srgbClr val="CCFF99"/>
              </a:contourClr>
            </a:sp3d>
          </a:bodyPr>
          <a:lstStyle>
            <a:lvl1pPr marL="0" indent="0" algn="l">
              <a:buFont typeface="Arial" pitchFamily="34" charset="0"/>
              <a:buNone/>
              <a:defRPr kumimoji="0" lang="en-US" sz="10000" b="0" i="0" u="none" strike="noStrike" kern="1200" cap="none" spc="-500" normalizeH="0" baseline="0" noProof="0" dirty="0" smtClean="0">
                <a:ln w="11430"/>
                <a:gradFill flip="none" rotWithShape="1">
                  <a:gsLst>
                    <a:gs pos="0">
                      <a:srgbClr val="FFFFFF"/>
                    </a:gs>
                    <a:gs pos="28000">
                      <a:srgbClr val="F6C9A8"/>
                    </a:gs>
                    <a:gs pos="62000">
                      <a:srgbClr val="ED9655"/>
                    </a:gs>
                    <a:gs pos="88000">
                      <a:srgbClr val="EA883E"/>
                    </a:gs>
                  </a:gsLst>
                  <a:lin ang="5400000" scaled="1"/>
                  <a:tileRect/>
                </a:gradFill>
                <a:effectLst/>
                <a:uLnTx/>
                <a:uFillTx/>
                <a:latin typeface="Calibri" pitchFamily="34" charset="0"/>
                <a:ea typeface="+mn-ea"/>
                <a:cs typeface="+mn-cs"/>
              </a:defRPr>
            </a:lvl1pPr>
          </a:lstStyle>
          <a:p>
            <a:pPr lvl="0"/>
            <a:r>
              <a:rPr lang="en-US" dirty="0" smtClean="0"/>
              <a:t>Q &amp; A</a:t>
            </a:r>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2B486"/>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2B486"/>
              </a:solidFill>
              <a:effectLst/>
              <a:uLnTx/>
              <a:uFillTx/>
              <a:latin typeface="+mn-lt"/>
              <a:ea typeface="+mn-ea"/>
              <a:cs typeface="+mn-cs"/>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esentation Outlin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p:txBody>
          <a:bodyPr/>
          <a:lstStyle>
            <a:lvl1pPr marL="0" marR="0" indent="0" defTabSz="914363" rtl="0" eaLnBrk="1" fontAlgn="auto" latinLnBrk="0" hangingPunct="1">
              <a:lnSpc>
                <a:spcPct val="90000"/>
              </a:lnSpc>
              <a:spcBef>
                <a:spcPct val="0"/>
              </a:spcBef>
              <a:spcAft>
                <a:spcPts val="0"/>
              </a:spcAft>
              <a:tabLst/>
              <a:defRPr/>
            </a:lvl1pPr>
          </a:lstStyle>
          <a:p>
            <a:pPr marL="0" marR="0" lvl="0" indent="0" defTabSz="914363" rtl="0" eaLnBrk="1" fontAlgn="auto" latinLnBrk="0" hangingPunct="1">
              <a:lnSpc>
                <a:spcPct val="90000"/>
              </a:lnSpc>
              <a:spcBef>
                <a:spcPct val="0"/>
              </a:spcBef>
              <a:spcAft>
                <a:spcPts val="0"/>
              </a:spcAft>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Presentation Outline (hidden slide):</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
        <p:nvSpPr>
          <p:cNvPr id="6" name="Text Placeholder 5"/>
          <p:cNvSpPr>
            <a:spLocks noGrp="1"/>
          </p:cNvSpPr>
          <p:nvPr>
            <p:ph type="body" sz="quarter" idx="10" hasCustomPrompt="1"/>
          </p:nvPr>
        </p:nvSpPr>
        <p:spPr bwMode="white">
          <a:xfrm>
            <a:off x="381000" y="1905000"/>
            <a:ext cx="8382000" cy="3981624"/>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r>
              <a:rPr lang="en-US" dirty="0" smtClean="0"/>
              <a:t>Title:</a:t>
            </a:r>
          </a:p>
          <a:p>
            <a:r>
              <a:rPr lang="en-US" dirty="0" smtClean="0"/>
              <a:t>Technical Level:</a:t>
            </a:r>
          </a:p>
          <a:p>
            <a:r>
              <a:rPr lang="en-US" dirty="0" smtClean="0"/>
              <a:t>Intended Audience:</a:t>
            </a:r>
          </a:p>
          <a:p>
            <a:r>
              <a:rPr lang="en-US" dirty="0" smtClean="0"/>
              <a:t>Objectives (what do you want the audience to take away from this session):</a:t>
            </a:r>
          </a:p>
          <a:p>
            <a:pPr lvl="1"/>
            <a:r>
              <a:rPr lang="en-US" dirty="0" smtClean="0"/>
              <a:t>1. </a:t>
            </a:r>
          </a:p>
          <a:p>
            <a:pPr lvl="1"/>
            <a:r>
              <a:rPr lang="en-US" dirty="0" smtClean="0"/>
              <a:t>2.</a:t>
            </a:r>
          </a:p>
          <a:p>
            <a:pPr lvl="1"/>
            <a:r>
              <a:rPr lang="en-US" dirty="0" smtClean="0"/>
              <a:t>3.</a:t>
            </a:r>
          </a:p>
          <a:p>
            <a:r>
              <a:rPr lang="en-US" dirty="0" smtClean="0"/>
              <a:t>Presentation Outline (including demos):</a:t>
            </a:r>
          </a:p>
        </p:txBody>
      </p:sp>
      <p:sp>
        <p:nvSpPr>
          <p:cNvPr id="7"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000000"/>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000000"/>
              </a:solidFill>
              <a:effectLst/>
              <a:uLnTx/>
              <a:uFillTx/>
              <a:latin typeface="+mn-lt"/>
              <a:ea typeface="+mn-ea"/>
              <a:cs typeface="+mn-cs"/>
            </a:endParaRPr>
          </a:p>
        </p:txBody>
      </p:sp>
      <p:sp>
        <p:nvSpPr>
          <p:cNvPr id="10" name="Text Box 4"/>
          <p:cNvSpPr txBox="1">
            <a:spLocks noChangeArrowheads="1"/>
          </p:cNvSpPr>
          <p:nvPr userDrawn="1"/>
        </p:nvSpPr>
        <p:spPr bwMode="auto">
          <a:xfrm>
            <a:off x="381000" y="926926"/>
            <a:ext cx="8382000" cy="885423"/>
          </a:xfrm>
          <a:prstGeom prst="rect">
            <a:avLst/>
          </a:prstGeom>
          <a:solidFill>
            <a:srgbClr val="FFFF99"/>
          </a:solidFill>
          <a:ln w="38100">
            <a:solidFill>
              <a:srgbClr val="FFFF00"/>
            </a:solidFill>
            <a:miter lim="800000"/>
            <a:headEnd/>
            <a:tailEnd/>
          </a:ln>
        </p:spPr>
        <p:txBody>
          <a:bodyPr lIns="91436" tIns="45718" rIns="91436" bIns="45718"/>
          <a:lstStyle/>
          <a:p>
            <a:r>
              <a:rPr lang="en-US" dirty="0">
                <a:solidFill>
                  <a:srgbClr val="990033"/>
                </a:solidFill>
              </a:rPr>
              <a:t>Speaker instructions: </a:t>
            </a:r>
            <a:r>
              <a:rPr lang="en-US" sz="1600" dirty="0" smtClean="0">
                <a:solidFill>
                  <a:srgbClr val="000000"/>
                </a:solidFill>
              </a:rPr>
              <a:t>Complete this slide to assist your SME (subject matter expert) in evaluatin</a:t>
            </a:r>
            <a:r>
              <a:rPr lang="en-US" sz="1600" dirty="0">
                <a:solidFill>
                  <a:srgbClr val="000000"/>
                </a:solidFill>
              </a:rPr>
              <a:t>g </a:t>
            </a:r>
            <a:r>
              <a:rPr lang="en-US" sz="1600" dirty="0" smtClean="0">
                <a:solidFill>
                  <a:srgbClr val="000000"/>
                </a:solidFill>
              </a:rPr>
              <a:t>your </a:t>
            </a:r>
            <a:r>
              <a:rPr lang="en-US" sz="1600" dirty="0">
                <a:solidFill>
                  <a:srgbClr val="000000"/>
                </a:solidFill>
              </a:rPr>
              <a:t>presentation flow, topic coverage, demo integration and alignment of content to your session description and level. </a:t>
            </a:r>
          </a:p>
          <a:p>
            <a:pPr>
              <a:lnSpc>
                <a:spcPct val="90000"/>
              </a:lnSpc>
              <a:spcBef>
                <a:spcPct val="20000"/>
              </a:spcBef>
            </a:pPr>
            <a:endParaRPr lang="en-US" dirty="0">
              <a:solidFill>
                <a:srgbClr val="990033"/>
              </a:solidFill>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sources for Developers">
    <p:spTree>
      <p:nvGrpSpPr>
        <p:cNvPr id="1" name=""/>
        <p:cNvGrpSpPr/>
        <p:nvPr/>
      </p:nvGrpSpPr>
      <p:grpSpPr>
        <a:xfrm>
          <a:off x="0" y="0"/>
          <a:ext cx="0" cy="0"/>
          <a:chOff x="0" y="0"/>
          <a:chExt cx="0" cy="0"/>
        </a:xfrm>
      </p:grpSpPr>
      <p:sp>
        <p:nvSpPr>
          <p:cNvPr id="3" name="Rounded Rectangle 2"/>
          <p:cNvSpPr/>
          <p:nvPr userDrawn="1"/>
        </p:nvSpPr>
        <p:spPr bwMode="auto">
          <a:xfrm>
            <a:off x="0" y="990600"/>
            <a:ext cx="9144000" cy="838200"/>
          </a:xfrm>
          <a:prstGeom prst="roundRect">
            <a:avLst>
              <a:gd name="adj" fmla="val 50000"/>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p>
            <a:pPr algn="ctr" defTabSz="914099" fontAlgn="base">
              <a:spcBef>
                <a:spcPct val="0"/>
              </a:spcBef>
              <a:spcAft>
                <a:spcPct val="0"/>
              </a:spcAft>
              <a:defRPr/>
            </a:pPr>
            <a:endParaRPr lang="en-US" sz="16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4" name="Rounded Rectangle 3"/>
          <p:cNvSpPr/>
          <p:nvPr userDrawn="1"/>
        </p:nvSpPr>
        <p:spPr bwMode="auto">
          <a:xfrm>
            <a:off x="0" y="3429000"/>
            <a:ext cx="5867400" cy="838200"/>
          </a:xfrm>
          <a:prstGeom prst="roundRect">
            <a:avLst>
              <a:gd name="adj" fmla="val 50000"/>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p>
            <a:pPr algn="ctr" defTabSz="914099" fontAlgn="base">
              <a:spcBef>
                <a:spcPct val="0"/>
              </a:spcBef>
              <a:spcAft>
                <a:spcPct val="0"/>
              </a:spcAft>
              <a:defRPr/>
            </a:pPr>
            <a:endParaRPr lang="en-US" sz="16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5" name="Picture 4" descr="C:\Users\bmarb\AppData\Local\Temp\msohtmlclip1\01\clip_image001.png"/>
          <p:cNvPicPr>
            <a:picLocks noChangeAspect="1" noChangeArrowheads="1"/>
          </p:cNvPicPr>
          <p:nvPr userDrawn="1"/>
        </p:nvPicPr>
        <p:blipFill>
          <a:blip r:embed="rId2"/>
          <a:srcRect/>
          <a:stretch>
            <a:fillRect/>
          </a:stretch>
        </p:blipFill>
        <p:spPr bwMode="auto">
          <a:xfrm>
            <a:off x="4579144" y="2209800"/>
            <a:ext cx="4183856" cy="3213202"/>
          </a:xfrm>
          <a:prstGeom prst="rect">
            <a:avLst/>
          </a:prstGeom>
          <a:noFill/>
          <a:ln>
            <a:noFill/>
          </a:ln>
          <a:effectLst>
            <a:glow rad="101600">
              <a:schemeClr val="accent6">
                <a:satMod val="175000"/>
                <a:alpha val="40000"/>
              </a:schemeClr>
            </a:glow>
            <a:reflection blurRad="6350" stA="52000" endA="300" endPos="35000" dir="5400000" sy="-100000" algn="bl" rotWithShape="0"/>
          </a:effectLst>
          <a:scene3d>
            <a:camera prst="perspectiveHeroicExtremeLeftFacing" fov="3000000">
              <a:rot lat="777496" lon="1390288" rev="21572207"/>
            </a:camera>
            <a:lightRig rig="threePt" dir="t"/>
          </a:scene3d>
        </p:spPr>
      </p:pic>
      <p:grpSp>
        <p:nvGrpSpPr>
          <p:cNvPr id="6" name="Group 29"/>
          <p:cNvGrpSpPr/>
          <p:nvPr userDrawn="1"/>
        </p:nvGrpSpPr>
        <p:grpSpPr>
          <a:xfrm>
            <a:off x="228600" y="1247775"/>
            <a:ext cx="457200" cy="457200"/>
            <a:chOff x="0" y="1400175"/>
            <a:chExt cx="457200" cy="457200"/>
          </a:xfrm>
        </p:grpSpPr>
        <p:sp>
          <p:nvSpPr>
            <p:cNvPr id="7" name="Oval 6"/>
            <p:cNvSpPr/>
            <p:nvPr/>
          </p:nvSpPr>
          <p:spPr>
            <a:xfrm>
              <a:off x="161365" y="1561540"/>
              <a:ext cx="152400" cy="152400"/>
            </a:xfrm>
            <a:prstGeom prst="ellipse">
              <a:avLst/>
            </a:prstGeom>
            <a:gradFill flip="none" rotWithShape="1">
              <a:gsLst>
                <a:gs pos="10000">
                  <a:srgbClr val="C0504D">
                    <a:lumMod val="50000"/>
                  </a:srgbClr>
                </a:gs>
                <a:gs pos="100000">
                  <a:srgbClr val="F79646">
                    <a:lumMod val="50000"/>
                  </a:srgbClr>
                </a:gs>
              </a:gsLst>
              <a:path path="shape">
                <a:fillToRect l="50000" t="50000" r="50000" b="50000"/>
              </a:path>
              <a:tileRect/>
            </a:gradFill>
            <a:ln w="12700" cap="flat" cmpd="sng" algn="ctr">
              <a:gradFill>
                <a:gsLst>
                  <a:gs pos="0">
                    <a:srgbClr val="F79646">
                      <a:lumMod val="75000"/>
                    </a:srgbClr>
                  </a:gs>
                  <a:gs pos="100000">
                    <a:srgbClr val="F79646"/>
                  </a:gs>
                </a:gsLst>
                <a:lin ang="5400000" scaled="0"/>
              </a:gradFill>
              <a:prstDash val="solid"/>
            </a:ln>
            <a:effectLst/>
            <a:scene3d>
              <a:camera prst="orthographicFront"/>
              <a:lightRig rig="threePt" dir="t">
                <a:rot lat="0" lon="0" rev="4800000"/>
              </a:lightRig>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 name="Oval 7"/>
            <p:cNvSpPr/>
            <p:nvPr/>
          </p:nvSpPr>
          <p:spPr>
            <a:xfrm>
              <a:off x="0" y="1400175"/>
              <a:ext cx="457200" cy="457200"/>
            </a:xfrm>
            <a:prstGeom prst="ellipse">
              <a:avLst/>
            </a:prstGeom>
            <a:solidFill>
              <a:srgbClr val="FFC000"/>
            </a:solidFill>
            <a:ln w="25400" cap="flat" cmpd="sng" algn="ctr">
              <a:no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9" name="Oval 8"/>
            <p:cNvSpPr/>
            <p:nvPr/>
          </p:nvSpPr>
          <p:spPr>
            <a:xfrm>
              <a:off x="152400" y="1552575"/>
              <a:ext cx="152400" cy="152400"/>
            </a:xfrm>
            <a:prstGeom prst="ellipse">
              <a:avLst/>
            </a:prstGeom>
            <a:solidFill>
              <a:sysClr val="window" lastClr="FFFFFF"/>
            </a:solidFill>
            <a:ln w="12700" cap="flat" cmpd="sng" algn="ctr">
              <a:solidFill>
                <a:srgbClr val="FFFF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10" name="Group 33"/>
          <p:cNvGrpSpPr/>
          <p:nvPr userDrawn="1"/>
        </p:nvGrpSpPr>
        <p:grpSpPr>
          <a:xfrm>
            <a:off x="228600" y="3671887"/>
            <a:ext cx="457200" cy="457200"/>
            <a:chOff x="0" y="1400175"/>
            <a:chExt cx="457200" cy="457200"/>
          </a:xfrm>
        </p:grpSpPr>
        <p:sp>
          <p:nvSpPr>
            <p:cNvPr id="11" name="Oval 10"/>
            <p:cNvSpPr/>
            <p:nvPr/>
          </p:nvSpPr>
          <p:spPr>
            <a:xfrm>
              <a:off x="161365" y="1561540"/>
              <a:ext cx="152400" cy="152400"/>
            </a:xfrm>
            <a:prstGeom prst="ellipse">
              <a:avLst/>
            </a:prstGeom>
            <a:gradFill flip="none" rotWithShape="1">
              <a:gsLst>
                <a:gs pos="10000">
                  <a:srgbClr val="C0504D">
                    <a:lumMod val="50000"/>
                  </a:srgbClr>
                </a:gs>
                <a:gs pos="100000">
                  <a:srgbClr val="F79646">
                    <a:lumMod val="50000"/>
                  </a:srgbClr>
                </a:gs>
              </a:gsLst>
              <a:path path="shape">
                <a:fillToRect l="50000" t="50000" r="50000" b="50000"/>
              </a:path>
              <a:tileRect/>
            </a:gradFill>
            <a:ln w="12700" cap="flat" cmpd="sng" algn="ctr">
              <a:gradFill>
                <a:gsLst>
                  <a:gs pos="0">
                    <a:srgbClr val="F79646">
                      <a:lumMod val="75000"/>
                    </a:srgbClr>
                  </a:gs>
                  <a:gs pos="100000">
                    <a:srgbClr val="F79646"/>
                  </a:gs>
                </a:gsLst>
                <a:lin ang="5400000" scaled="0"/>
              </a:gradFill>
              <a:prstDash val="solid"/>
            </a:ln>
            <a:effectLst/>
            <a:scene3d>
              <a:camera prst="orthographicFront"/>
              <a:lightRig rig="threePt" dir="t">
                <a:rot lat="0" lon="0" rev="4800000"/>
              </a:lightRig>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2" name="Oval 11"/>
            <p:cNvSpPr/>
            <p:nvPr/>
          </p:nvSpPr>
          <p:spPr>
            <a:xfrm>
              <a:off x="0" y="1400175"/>
              <a:ext cx="457200" cy="457200"/>
            </a:xfrm>
            <a:prstGeom prst="ellipse">
              <a:avLst/>
            </a:prstGeom>
            <a:solidFill>
              <a:srgbClr val="FFC000"/>
            </a:solidFill>
            <a:ln w="25400" cap="flat" cmpd="sng" algn="ctr">
              <a:no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3" name="Oval 12"/>
            <p:cNvSpPr/>
            <p:nvPr/>
          </p:nvSpPr>
          <p:spPr>
            <a:xfrm>
              <a:off x="152400" y="1552575"/>
              <a:ext cx="152400" cy="152400"/>
            </a:xfrm>
            <a:prstGeom prst="ellipse">
              <a:avLst/>
            </a:prstGeom>
            <a:solidFill>
              <a:sysClr val="window" lastClr="FFFFFF"/>
            </a:solidFill>
            <a:ln w="12700" cap="flat" cmpd="sng" algn="ctr">
              <a:solidFill>
                <a:srgbClr val="FFFF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15" name="Oval 14"/>
          <p:cNvSpPr/>
          <p:nvPr userDrawn="1"/>
        </p:nvSpPr>
        <p:spPr bwMode="auto">
          <a:xfrm>
            <a:off x="95250" y="1085850"/>
            <a:ext cx="762000" cy="762000"/>
          </a:xfrm>
          <a:prstGeom prst="ellipse">
            <a:avLst/>
          </a:prstGeom>
          <a:gradFill flip="none" rotWithShape="1">
            <a:gsLst>
              <a:gs pos="0">
                <a:schemeClr val="tx1"/>
              </a:gs>
              <a:gs pos="100000">
                <a:schemeClr val="tx1">
                  <a:alpha val="0"/>
                </a:schemeClr>
              </a:gs>
            </a:gsLst>
            <a:path path="shape">
              <a:fillToRect l="50000" t="50000" r="50000" b="50000"/>
            </a:path>
            <a:tileRect/>
          </a:gra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16" name="Oval 15"/>
          <p:cNvSpPr/>
          <p:nvPr userDrawn="1"/>
        </p:nvSpPr>
        <p:spPr bwMode="auto">
          <a:xfrm>
            <a:off x="95250" y="3519487"/>
            <a:ext cx="762000" cy="762000"/>
          </a:xfrm>
          <a:prstGeom prst="ellipse">
            <a:avLst/>
          </a:prstGeom>
          <a:gradFill flip="none" rotWithShape="1">
            <a:gsLst>
              <a:gs pos="0">
                <a:schemeClr val="tx1"/>
              </a:gs>
              <a:gs pos="100000">
                <a:schemeClr val="tx1">
                  <a:alpha val="0"/>
                </a:schemeClr>
              </a:gs>
            </a:gsLst>
            <a:path path="shape">
              <a:fillToRect l="50000" t="50000" r="50000" b="50000"/>
            </a:path>
            <a:tileRect/>
          </a:gra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pic>
        <p:nvPicPr>
          <p:cNvPr id="17" name="Picture 16" descr="msdn_1inch_rgb.png"/>
          <p:cNvPicPr>
            <a:picLocks noChangeAspect="1"/>
          </p:cNvPicPr>
          <p:nvPr userDrawn="1"/>
        </p:nvPicPr>
        <p:blipFill>
          <a:blip r:embed="rId3"/>
          <a:stretch>
            <a:fillRect/>
          </a:stretch>
        </p:blipFill>
        <p:spPr bwMode="invGray">
          <a:xfrm>
            <a:off x="838200" y="3505200"/>
            <a:ext cx="1857375" cy="942975"/>
          </a:xfrm>
          <a:prstGeom prst="rect">
            <a:avLst/>
          </a:prstGeom>
        </p:spPr>
      </p:pic>
      <p:sp>
        <p:nvSpPr>
          <p:cNvPr id="18" name="Rectangle 17"/>
          <p:cNvSpPr/>
          <p:nvPr userDrawn="1"/>
        </p:nvSpPr>
        <p:spPr>
          <a:xfrm>
            <a:off x="838200" y="2286000"/>
            <a:ext cx="4572000" cy="954107"/>
          </a:xfrm>
          <a:prstGeom prst="rect">
            <a:avLst/>
          </a:prstGeom>
        </p:spPr>
        <p:txBody>
          <a:bodyPr>
            <a:spAutoFit/>
          </a:bodyPr>
          <a:lstStyle/>
          <a:p>
            <a:pPr>
              <a:spcBef>
                <a:spcPts val="600"/>
              </a:spcBef>
            </a:pPr>
            <a:r>
              <a:rPr lang="en-US" sz="2000" dirty="0" smtClean="0">
                <a:hlinkClick r:id="rId4"/>
              </a:rPr>
              <a:t>www.microsoft.com/teched</a:t>
            </a:r>
            <a:r>
              <a:rPr lang="en-US" sz="2000" dirty="0" smtClean="0"/>
              <a:t> </a:t>
            </a:r>
          </a:p>
          <a:p>
            <a:pPr marL="0" lvl="1" indent="0">
              <a:lnSpc>
                <a:spcPct val="100000"/>
              </a:lnSpc>
              <a:spcBef>
                <a:spcPts val="0"/>
              </a:spcBef>
              <a:buNone/>
              <a:tabLst>
                <a:tab pos="1828800" algn="l"/>
              </a:tabLst>
            </a:pPr>
            <a:r>
              <a:rPr lang="en-US" dirty="0" err="1" smtClean="0"/>
              <a:t>Tech·Talks</a:t>
            </a:r>
            <a:r>
              <a:rPr lang="en-US" dirty="0" smtClean="0"/>
              <a:t>	 </a:t>
            </a:r>
            <a:r>
              <a:rPr lang="en-US" dirty="0" err="1" smtClean="0"/>
              <a:t>Tech·Ed</a:t>
            </a:r>
            <a:r>
              <a:rPr lang="en-US" dirty="0" smtClean="0"/>
              <a:t> Bloggers</a:t>
            </a:r>
          </a:p>
          <a:p>
            <a:pPr marL="0" lvl="1" indent="0">
              <a:lnSpc>
                <a:spcPct val="100000"/>
              </a:lnSpc>
              <a:spcBef>
                <a:spcPts val="0"/>
              </a:spcBef>
              <a:buNone/>
              <a:tabLst>
                <a:tab pos="1828800" algn="l"/>
              </a:tabLst>
            </a:pPr>
            <a:r>
              <a:rPr lang="en-US" dirty="0" smtClean="0"/>
              <a:t>Live Simulcasts	Virtual Labs</a:t>
            </a:r>
          </a:p>
        </p:txBody>
      </p:sp>
      <p:sp>
        <p:nvSpPr>
          <p:cNvPr id="19" name="Rectangle 18"/>
          <p:cNvSpPr/>
          <p:nvPr userDrawn="1"/>
        </p:nvSpPr>
        <p:spPr>
          <a:xfrm>
            <a:off x="838200" y="4419600"/>
            <a:ext cx="4572000" cy="1046440"/>
          </a:xfrm>
          <a:prstGeom prst="rect">
            <a:avLst/>
          </a:prstGeom>
        </p:spPr>
        <p:txBody>
          <a:bodyPr>
            <a:spAutoFit/>
          </a:bodyPr>
          <a:lstStyle/>
          <a:p>
            <a:pPr>
              <a:spcBef>
                <a:spcPts val="600"/>
              </a:spcBef>
              <a:tabLst>
                <a:tab pos="1828800" algn="l"/>
              </a:tabLst>
            </a:pPr>
            <a:r>
              <a:rPr lang="en-US" sz="2000" dirty="0" smtClean="0">
                <a:hlinkClick r:id="rId5"/>
              </a:rPr>
              <a:t>http://microsoft.com/msdn</a:t>
            </a:r>
            <a:r>
              <a:rPr lang="en-US" sz="2400" b="1" dirty="0" smtClean="0"/>
              <a:t>  </a:t>
            </a:r>
            <a:endParaRPr lang="en-US" sz="2400" dirty="0" smtClean="0"/>
          </a:p>
          <a:p>
            <a:pPr marL="0" lvl="1" indent="0">
              <a:lnSpc>
                <a:spcPct val="100000"/>
              </a:lnSpc>
              <a:spcBef>
                <a:spcPts val="0"/>
              </a:spcBef>
              <a:buNone/>
              <a:tabLst>
                <a:tab pos="1828800" algn="l"/>
              </a:tabLst>
            </a:pPr>
            <a:endParaRPr lang="en-US" dirty="0" smtClean="0"/>
          </a:p>
          <a:p>
            <a:pPr marL="0" lvl="1" indent="0">
              <a:lnSpc>
                <a:spcPct val="100000"/>
              </a:lnSpc>
              <a:spcBef>
                <a:spcPts val="0"/>
              </a:spcBef>
              <a:buNone/>
              <a:tabLst>
                <a:tab pos="1828800" algn="l"/>
              </a:tabLst>
            </a:pPr>
            <a:r>
              <a:rPr lang="en-US" sz="2000" dirty="0" smtClean="0"/>
              <a:t>Developer’s Kit, Licenses, and MORE!</a:t>
            </a:r>
          </a:p>
        </p:txBody>
      </p:sp>
      <p:pic>
        <p:nvPicPr>
          <p:cNvPr id="20" name="Picture 19" descr="TechEd_online.png"/>
          <p:cNvPicPr>
            <a:picLocks noChangeAspect="1"/>
          </p:cNvPicPr>
          <p:nvPr userDrawn="1"/>
        </p:nvPicPr>
        <p:blipFill>
          <a:blip r:embed="rId6"/>
          <a:stretch>
            <a:fillRect/>
          </a:stretch>
        </p:blipFill>
        <p:spPr bwMode="invGray">
          <a:xfrm>
            <a:off x="914400" y="1209675"/>
            <a:ext cx="2409825" cy="1076325"/>
          </a:xfrm>
          <a:prstGeom prst="rect">
            <a:avLst/>
          </a:prstGeom>
        </p:spPr>
      </p:pic>
      <p:sp>
        <p:nvSpPr>
          <p:cNvPr id="22" name="Title 1"/>
          <p:cNvSpPr txBox="1">
            <a:spLocks/>
          </p:cNvSpPr>
          <p:nvPr userDrawn="1"/>
        </p:nvSpPr>
        <p:spPr>
          <a:xfrm>
            <a:off x="381000" y="228600"/>
            <a:ext cx="8375946" cy="664797"/>
          </a:xfrm>
          <a:prstGeom prst="rect">
            <a:avLst/>
          </a:prstGeom>
        </p:spPr>
        <p:txBody>
          <a:bodyPr vert="horz" wrap="square" lIns="0" tIns="0" rIns="0" bIns="0" rtlCol="0" anchor="t">
            <a:norm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Resources for Developers</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par>
                          <p:cTn id="9" fill="hold">
                            <p:stCondLst>
                              <p:cond delay="0"/>
                            </p:stCondLst>
                            <p:childTnLst>
                              <p:par>
                                <p:cTn id="10" presetID="10" presetClass="exit" presetSubtype="0" fill="hold" grpId="1" nodeType="afterEffect">
                                  <p:stCondLst>
                                    <p:cond delay="200"/>
                                  </p:stCondLst>
                                  <p:childTnLst>
                                    <p:animEffect transition="out" filter="fade">
                                      <p:cBhvr>
                                        <p:cTn id="11" dur="2000"/>
                                        <p:tgtEl>
                                          <p:spTgt spid="15"/>
                                        </p:tgtEl>
                                      </p:cBhvr>
                                    </p:animEffect>
                                    <p:set>
                                      <p:cBhvr>
                                        <p:cTn id="12" dur="1" fill="hold">
                                          <p:stCondLst>
                                            <p:cond delay="1999"/>
                                          </p:stCondLst>
                                        </p:cTn>
                                        <p:tgtEl>
                                          <p:spTgt spid="15"/>
                                        </p:tgtEl>
                                        <p:attrNameLst>
                                          <p:attrName>style.visibility</p:attrName>
                                        </p:attrNameLst>
                                      </p:cBhvr>
                                      <p:to>
                                        <p:strVal val="hidden"/>
                                      </p:to>
                                    </p:set>
                                  </p:childTnLst>
                                </p:cTn>
                              </p:par>
                              <p:par>
                                <p:cTn id="13" presetID="1" presetClass="entr" presetSubtype="0" fill="hold" grpId="0" nodeType="withEffect">
                                  <p:stCondLst>
                                    <p:cond delay="80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800"/>
                                  </p:stCondLst>
                                  <p:childTnLst>
                                    <p:set>
                                      <p:cBhvr>
                                        <p:cTn id="16" dur="1" fill="hold">
                                          <p:stCondLst>
                                            <p:cond delay="0"/>
                                          </p:stCondLst>
                                        </p:cTn>
                                        <p:tgtEl>
                                          <p:spTgt spid="10"/>
                                        </p:tgtEl>
                                        <p:attrNameLst>
                                          <p:attrName>style.visibility</p:attrName>
                                        </p:attrNameLst>
                                      </p:cBhvr>
                                      <p:to>
                                        <p:strVal val="visible"/>
                                      </p:to>
                                    </p:set>
                                  </p:childTnLst>
                                </p:cTn>
                              </p:par>
                              <p:par>
                                <p:cTn id="17" presetID="10" presetClass="exit" presetSubtype="0" fill="hold" grpId="1" nodeType="withEffect">
                                  <p:stCondLst>
                                    <p:cond delay="1000"/>
                                  </p:stCondLst>
                                  <p:childTnLst>
                                    <p:animEffect transition="out" filter="fade">
                                      <p:cBhvr>
                                        <p:cTn id="18" dur="2000"/>
                                        <p:tgtEl>
                                          <p:spTgt spid="16"/>
                                        </p:tgtEl>
                                      </p:cBhvr>
                                    </p:animEffect>
                                    <p:set>
                                      <p:cBhvr>
                                        <p:cTn id="19" dur="1" fill="hold">
                                          <p:stCondLst>
                                            <p:cond delay="19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lated Conten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28600"/>
            <a:ext cx="8375946" cy="664797"/>
          </a:xfrm>
        </p:spPr>
        <p:txBody>
          <a:bodyPr/>
          <a:lstStyle>
            <a:lvl1pPr marL="0" marR="0" indent="0" defTabSz="914363" rtl="0" eaLnBrk="1" fontAlgn="auto" latinLnBrk="0" hangingPunct="1">
              <a:lnSpc>
                <a:spcPct val="90000"/>
              </a:lnSpc>
              <a:spcBef>
                <a:spcPct val="0"/>
              </a:spcBef>
              <a:spcAft>
                <a:spcPts val="0"/>
              </a:spcAft>
              <a:tabLst/>
              <a:defRPr baseline="0"/>
            </a:lvl1pPr>
          </a:lstStyle>
          <a:p>
            <a:pPr marL="0" marR="0" lvl="0" indent="0" defTabSz="914363" rtl="0" eaLnBrk="1" fontAlgn="auto" latinLnBrk="0" hangingPunct="1">
              <a:lnSpc>
                <a:spcPct val="90000"/>
              </a:lnSpc>
              <a:spcBef>
                <a:spcPct val="0"/>
              </a:spcBef>
              <a:spcAft>
                <a:spcPts val="0"/>
              </a:spcAft>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Related Content</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
        <p:nvSpPr>
          <p:cNvPr id="11" name="Content Placeholder 10"/>
          <p:cNvSpPr>
            <a:spLocks noGrp="1"/>
          </p:cNvSpPr>
          <p:nvPr>
            <p:ph sz="quarter" idx="10" hasCustomPrompt="1"/>
          </p:nvPr>
        </p:nvSpPr>
        <p:spPr>
          <a:xfrm>
            <a:off x="381000" y="1414460"/>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Breakout Sessions (session codes and titles)</a:t>
            </a:r>
          </a:p>
        </p:txBody>
      </p:sp>
      <p:sp>
        <p:nvSpPr>
          <p:cNvPr id="12" name="Content Placeholder 10"/>
          <p:cNvSpPr>
            <a:spLocks noGrp="1"/>
          </p:cNvSpPr>
          <p:nvPr>
            <p:ph sz="quarter" idx="11" hasCustomPrompt="1"/>
          </p:nvPr>
        </p:nvSpPr>
        <p:spPr>
          <a:xfrm>
            <a:off x="381000" y="2347421"/>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t>Resource 2</a:t>
            </a:r>
            <a:r>
              <a:rPr lang="en-US" dirty="0" smtClean="0">
                <a:solidFill>
                  <a:srgbClr val="FFFFFF"/>
                </a:solidFill>
                <a:effectLst>
                  <a:outerShdw blurRad="38100" dist="38100" dir="2700000" algn="tl">
                    <a:srgbClr val="000000">
                      <a:alpha val="43137"/>
                    </a:srgbClr>
                  </a:outerShdw>
                </a:effectLst>
              </a:rPr>
              <a:t>Interactive Theater Sessions (session codes and titles)</a:t>
            </a:r>
          </a:p>
        </p:txBody>
      </p:sp>
      <p:sp>
        <p:nvSpPr>
          <p:cNvPr id="13" name="Content Placeholder 10"/>
          <p:cNvSpPr>
            <a:spLocks noGrp="1"/>
          </p:cNvSpPr>
          <p:nvPr>
            <p:ph sz="quarter" idx="12" hasCustomPrompt="1"/>
          </p:nvPr>
        </p:nvSpPr>
        <p:spPr>
          <a:xfrm>
            <a:off x="381000" y="3280383"/>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Hands-on Labs (session codes and titles)</a:t>
            </a:r>
            <a:endParaRPr lang="en-US" sz="16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4" name="Content Placeholder 10"/>
          <p:cNvSpPr>
            <a:spLocks noGrp="1"/>
          </p:cNvSpPr>
          <p:nvPr>
            <p:ph sz="quarter" idx="13" hasCustomPrompt="1"/>
          </p:nvPr>
        </p:nvSpPr>
        <p:spPr>
          <a:xfrm>
            <a:off x="381000" y="4213345"/>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Hands-on Labs (session codes and titles)</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k Resources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28600"/>
            <a:ext cx="8375946" cy="664797"/>
          </a:xfrm>
        </p:spPr>
        <p:txBody>
          <a:bodyPr/>
          <a:lstStyle>
            <a:lvl1pPr>
              <a:defRPr baseline="0"/>
            </a:lvl1pPr>
          </a:lstStyle>
          <a:p>
            <a:r>
              <a:rPr lang="en-US" dirty="0" smtClean="0"/>
              <a:t>Track Resources</a:t>
            </a:r>
            <a:endParaRPr lang="en-US" dirty="0"/>
          </a:p>
        </p:txBody>
      </p:sp>
      <p:sp>
        <p:nvSpPr>
          <p:cNvPr id="11" name="Content Placeholder 10"/>
          <p:cNvSpPr>
            <a:spLocks noGrp="1"/>
          </p:cNvSpPr>
          <p:nvPr>
            <p:ph sz="quarter" idx="10" hasCustomPrompt="1"/>
          </p:nvPr>
        </p:nvSpPr>
        <p:spPr>
          <a:xfrm>
            <a:off x="381000" y="1414461"/>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1</a:t>
            </a:r>
            <a:endParaRPr lang="en-US" dirty="0"/>
          </a:p>
        </p:txBody>
      </p:sp>
      <p:sp>
        <p:nvSpPr>
          <p:cNvPr id="12" name="Content Placeholder 10"/>
          <p:cNvSpPr>
            <a:spLocks noGrp="1"/>
          </p:cNvSpPr>
          <p:nvPr>
            <p:ph sz="quarter" idx="11" hasCustomPrompt="1"/>
          </p:nvPr>
        </p:nvSpPr>
        <p:spPr>
          <a:xfrm>
            <a:off x="381000" y="2347422"/>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2</a:t>
            </a:r>
            <a:endParaRPr lang="en-US" dirty="0"/>
          </a:p>
        </p:txBody>
      </p:sp>
      <p:sp>
        <p:nvSpPr>
          <p:cNvPr id="13" name="Content Placeholder 10"/>
          <p:cNvSpPr>
            <a:spLocks noGrp="1"/>
          </p:cNvSpPr>
          <p:nvPr>
            <p:ph sz="quarter" idx="12" hasCustomPrompt="1"/>
          </p:nvPr>
        </p:nvSpPr>
        <p:spPr>
          <a:xfrm>
            <a:off x="381000" y="3280384"/>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3</a:t>
            </a:r>
            <a:endParaRPr lang="en-US" dirty="0"/>
          </a:p>
        </p:txBody>
      </p:sp>
      <p:sp>
        <p:nvSpPr>
          <p:cNvPr id="14" name="Content Placeholder 10"/>
          <p:cNvSpPr>
            <a:spLocks noGrp="1"/>
          </p:cNvSpPr>
          <p:nvPr>
            <p:ph sz="quarter" idx="13" hasCustomPrompt="1"/>
          </p:nvPr>
        </p:nvSpPr>
        <p:spPr>
          <a:xfrm>
            <a:off x="381000" y="4213346"/>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4</a:t>
            </a: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val Slide">
    <p:spTree>
      <p:nvGrpSpPr>
        <p:cNvPr id="1" name=""/>
        <p:cNvGrpSpPr/>
        <p:nvPr/>
      </p:nvGrpSpPr>
      <p:grpSpPr>
        <a:xfrm>
          <a:off x="0" y="0"/>
          <a:ext cx="0" cy="0"/>
          <a:chOff x="0" y="0"/>
          <a:chExt cx="0" cy="0"/>
        </a:xfrm>
      </p:grpSpPr>
      <p:sp>
        <p:nvSpPr>
          <p:cNvPr id="3" name="Round Same Side Corner Rectangle 2"/>
          <p:cNvSpPr/>
          <p:nvPr userDrawn="1"/>
        </p:nvSpPr>
        <p:spPr bwMode="blackWhite">
          <a:xfrm rot="5400000">
            <a:off x="1429939" y="2380061"/>
            <a:ext cx="2443162" cy="5360192"/>
          </a:xfrm>
          <a:prstGeom prst="round2SameRect">
            <a:avLst>
              <a:gd name="adj1" fmla="val 50000"/>
              <a:gd name="adj2" fmla="val 0"/>
            </a:avLst>
          </a:prstGeom>
          <a:gradFill flip="none" rotWithShape="1">
            <a:gsLst>
              <a:gs pos="0">
                <a:srgbClr val="0270DB">
                  <a:alpha val="15294"/>
                </a:srgbClr>
              </a:gs>
              <a:gs pos="24000">
                <a:srgbClr val="0270DB">
                  <a:alpha val="64706"/>
                </a:srgbClr>
              </a:gs>
              <a:gs pos="35000">
                <a:srgbClr val="0270DB">
                  <a:alpha val="74902"/>
                </a:srgbClr>
              </a:gs>
              <a:gs pos="100000">
                <a:srgbClr val="0270DB">
                  <a:alpha val="0"/>
                </a:srgbClr>
              </a:gs>
            </a:gsLst>
            <a:lin ang="5400000" scaled="1"/>
            <a:tileRect/>
          </a:gradFill>
          <a:ln w="38100">
            <a:noFill/>
            <a:headEnd type="none" w="med" len="med"/>
            <a:tailEnd type="none" w="med" len="med"/>
          </a:ln>
          <a:effectLst/>
          <a:scene3d>
            <a:camera prst="orthographicFront">
              <a:rot lat="0" lon="0" rev="0"/>
            </a:camera>
            <a:lightRig rig="threePt" dir="t">
              <a:rot lat="0" lon="0" rev="9000000"/>
            </a:lightRig>
          </a:scene3d>
          <a:sp3d prstMaterial="flat">
            <a:bevelT w="95250" h="95250"/>
            <a:extrusionClr>
              <a:srgbClr val="C00000"/>
            </a:extrusionClr>
            <a:contourClr>
              <a:srgbClr val="FF9D17"/>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4" name="Freeform 3"/>
          <p:cNvSpPr/>
          <p:nvPr userDrawn="1"/>
        </p:nvSpPr>
        <p:spPr bwMode="auto">
          <a:xfrm>
            <a:off x="-1" y="171450"/>
            <a:ext cx="10163175" cy="6686550"/>
          </a:xfrm>
          <a:custGeom>
            <a:avLst/>
            <a:gdLst>
              <a:gd name="connsiteX0" fmla="*/ 0 w 6962775"/>
              <a:gd name="connsiteY0" fmla="*/ 0 h 3952875"/>
              <a:gd name="connsiteX1" fmla="*/ 6962775 w 6962775"/>
              <a:gd name="connsiteY1" fmla="*/ 3952875 h 3952875"/>
              <a:gd name="connsiteX2" fmla="*/ 6429375 w 6962775"/>
              <a:gd name="connsiteY2" fmla="*/ 3952875 h 3952875"/>
              <a:gd name="connsiteX3" fmla="*/ 0 w 6962775"/>
              <a:gd name="connsiteY3" fmla="*/ 552450 h 3952875"/>
              <a:gd name="connsiteX4" fmla="*/ 0 w 6962775"/>
              <a:gd name="connsiteY4" fmla="*/ 0 h 3952875"/>
              <a:gd name="connsiteX0" fmla="*/ 0 w 7188200"/>
              <a:gd name="connsiteY0" fmla="*/ 2978150 h 6931025"/>
              <a:gd name="connsiteX1" fmla="*/ 6962775 w 7188200"/>
              <a:gd name="connsiteY1" fmla="*/ 6931025 h 6931025"/>
              <a:gd name="connsiteX2" fmla="*/ 6429375 w 7188200"/>
              <a:gd name="connsiteY2" fmla="*/ 6931025 h 6931025"/>
              <a:gd name="connsiteX3" fmla="*/ 0 w 7188200"/>
              <a:gd name="connsiteY3" fmla="*/ 3530600 h 6931025"/>
              <a:gd name="connsiteX4" fmla="*/ 0 w 7188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9200" h="6931025">
                <a:moveTo>
                  <a:pt x="0" y="2978150"/>
                </a:moveTo>
                <a:cubicBezTo>
                  <a:pt x="7188200" y="0"/>
                  <a:pt x="10109200" y="2984500"/>
                  <a:pt x="6962775" y="6931025"/>
                </a:cubicBezTo>
                <a:lnTo>
                  <a:pt x="6429375" y="6931025"/>
                </a:lnTo>
                <a:cubicBezTo>
                  <a:pt x="6924675" y="4321175"/>
                  <a:pt x="4371975" y="2511425"/>
                  <a:pt x="0" y="3530600"/>
                </a:cubicBezTo>
                <a:lnTo>
                  <a:pt x="0" y="2978150"/>
                </a:lnTo>
                <a:close/>
              </a:path>
            </a:pathLst>
          </a:custGeom>
          <a:gradFill flip="none" rotWithShape="1">
            <a:gsLst>
              <a:gs pos="0">
                <a:schemeClr val="tx2">
                  <a:alpha val="10000"/>
                </a:schemeClr>
              </a:gs>
              <a:gs pos="100000">
                <a:srgbClr val="000000">
                  <a:alpha val="10000"/>
                </a:srgbClr>
              </a:gs>
            </a:gsLst>
            <a:lin ang="2700000" scaled="1"/>
            <a:tileRect/>
          </a:gradFill>
          <a:ln w="9525">
            <a:noFill/>
            <a:miter lim="800000"/>
            <a:headEnd/>
            <a:tailEnd/>
          </a:ln>
        </p:spPr>
        <p:txBody>
          <a:bodyPr anchor="t" anchorCtr="0"/>
          <a:lstStyle/>
          <a:p>
            <a:pPr algn="ctr" defTabSz="914099" fontAlgn="base">
              <a:spcBef>
                <a:spcPct val="0"/>
              </a:spcBef>
              <a:spcAft>
                <a:spcPct val="0"/>
              </a:spcAft>
              <a:defRPr/>
            </a:pPr>
            <a:endParaRPr lang="en-US" sz="32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5" name="Freeform 4"/>
          <p:cNvSpPr/>
          <p:nvPr userDrawn="1"/>
        </p:nvSpPr>
        <p:spPr bwMode="auto">
          <a:xfrm>
            <a:off x="1" y="-82550"/>
            <a:ext cx="10109200" cy="6931025"/>
          </a:xfrm>
          <a:custGeom>
            <a:avLst/>
            <a:gdLst>
              <a:gd name="connsiteX0" fmla="*/ 0 w 6962775"/>
              <a:gd name="connsiteY0" fmla="*/ 0 h 3952875"/>
              <a:gd name="connsiteX1" fmla="*/ 6962775 w 6962775"/>
              <a:gd name="connsiteY1" fmla="*/ 3952875 h 3952875"/>
              <a:gd name="connsiteX2" fmla="*/ 6429375 w 6962775"/>
              <a:gd name="connsiteY2" fmla="*/ 3952875 h 3952875"/>
              <a:gd name="connsiteX3" fmla="*/ 0 w 6962775"/>
              <a:gd name="connsiteY3" fmla="*/ 552450 h 3952875"/>
              <a:gd name="connsiteX4" fmla="*/ 0 w 6962775"/>
              <a:gd name="connsiteY4" fmla="*/ 0 h 3952875"/>
              <a:gd name="connsiteX0" fmla="*/ 0 w 7188200"/>
              <a:gd name="connsiteY0" fmla="*/ 2978150 h 6931025"/>
              <a:gd name="connsiteX1" fmla="*/ 6962775 w 7188200"/>
              <a:gd name="connsiteY1" fmla="*/ 6931025 h 6931025"/>
              <a:gd name="connsiteX2" fmla="*/ 6429375 w 7188200"/>
              <a:gd name="connsiteY2" fmla="*/ 6931025 h 6931025"/>
              <a:gd name="connsiteX3" fmla="*/ 0 w 7188200"/>
              <a:gd name="connsiteY3" fmla="*/ 3530600 h 6931025"/>
              <a:gd name="connsiteX4" fmla="*/ 0 w 7188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9200" h="6931025">
                <a:moveTo>
                  <a:pt x="0" y="2978150"/>
                </a:moveTo>
                <a:cubicBezTo>
                  <a:pt x="7188200" y="0"/>
                  <a:pt x="10109200" y="2984500"/>
                  <a:pt x="6962775" y="6931025"/>
                </a:cubicBezTo>
                <a:lnTo>
                  <a:pt x="6429375" y="6931025"/>
                </a:lnTo>
                <a:cubicBezTo>
                  <a:pt x="6924675" y="4321175"/>
                  <a:pt x="4371975" y="2511425"/>
                  <a:pt x="0" y="3530600"/>
                </a:cubicBezTo>
                <a:lnTo>
                  <a:pt x="0" y="2978150"/>
                </a:lnTo>
                <a:close/>
              </a:path>
            </a:pathLst>
          </a:custGeom>
          <a:gradFill flip="none" rotWithShape="1">
            <a:gsLst>
              <a:gs pos="0">
                <a:schemeClr val="tx2">
                  <a:alpha val="33000"/>
                </a:schemeClr>
              </a:gs>
              <a:gs pos="100000">
                <a:srgbClr val="000000">
                  <a:alpha val="10000"/>
                </a:srgbClr>
              </a:gs>
            </a:gsLst>
            <a:lin ang="2700000" scaled="1"/>
            <a:tileRect/>
          </a:gradFill>
          <a:ln w="9525">
            <a:noFill/>
            <a:miter lim="800000"/>
            <a:headEnd/>
            <a:tailEnd/>
          </a:ln>
        </p:spPr>
        <p:txBody>
          <a:bodyPr anchor="t" anchorCtr="0"/>
          <a:lstStyle/>
          <a:p>
            <a:pPr algn="ctr" defTabSz="914099" fontAlgn="base">
              <a:spcBef>
                <a:spcPct val="0"/>
              </a:spcBef>
              <a:spcAft>
                <a:spcPct val="0"/>
              </a:spcAft>
              <a:defRPr/>
            </a:pPr>
            <a:endParaRPr lang="en-US" sz="32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6" name="Picture 4" descr="C:\Users\bmarb\AppData\Local\Temp\msohtmlclip1\01\clip_image001.png"/>
          <p:cNvPicPr>
            <a:picLocks noChangeAspect="1" noChangeArrowheads="1"/>
          </p:cNvPicPr>
          <p:nvPr userDrawn="1"/>
        </p:nvPicPr>
        <p:blipFill>
          <a:blip r:embed="rId2" cstate="screen"/>
          <a:srcRect/>
          <a:stretch>
            <a:fillRect/>
          </a:stretch>
        </p:blipFill>
        <p:spPr bwMode="auto">
          <a:xfrm>
            <a:off x="3886201" y="1048657"/>
            <a:ext cx="3314177" cy="2304143"/>
          </a:xfrm>
          <a:prstGeom prst="rect">
            <a:avLst/>
          </a:prstGeom>
          <a:noFill/>
          <a:ln>
            <a:noFill/>
          </a:ln>
          <a:effectLst>
            <a:reflection blurRad="6350" stA="52000" endA="300" endPos="35000" dir="5400000" sy="-100000" algn="bl" rotWithShape="0"/>
          </a:effectLst>
          <a:scene3d>
            <a:camera prst="perspectiveHeroicExtremeLeftFacing" fov="3000000">
              <a:rot lat="643454" lon="234611" rev="21480000"/>
            </a:camera>
            <a:lightRig rig="threePt" dir="t"/>
          </a:scene3d>
        </p:spPr>
      </p:pic>
      <p:grpSp>
        <p:nvGrpSpPr>
          <p:cNvPr id="7" name="Group 16"/>
          <p:cNvGrpSpPr/>
          <p:nvPr userDrawn="1"/>
        </p:nvGrpSpPr>
        <p:grpSpPr>
          <a:xfrm>
            <a:off x="723900" y="600075"/>
            <a:ext cx="2170113" cy="4683411"/>
            <a:chOff x="723900" y="600075"/>
            <a:chExt cx="2170113" cy="4683411"/>
          </a:xfrm>
        </p:grpSpPr>
        <p:pic>
          <p:nvPicPr>
            <p:cNvPr id="8" name="Picture 7" descr="officeult.png"/>
            <p:cNvPicPr>
              <a:picLocks noChangeAspect="1"/>
            </p:cNvPicPr>
            <p:nvPr/>
          </p:nvPicPr>
          <p:blipFill>
            <a:blip r:embed="rId3" cstate="screen"/>
            <a:stretch>
              <a:fillRect/>
            </a:stretch>
          </p:blipFill>
          <p:spPr>
            <a:xfrm>
              <a:off x="834724" y="2674613"/>
              <a:ext cx="1621402" cy="2608873"/>
            </a:xfrm>
            <a:prstGeom prst="rect">
              <a:avLst/>
            </a:prstGeom>
          </p:spPr>
        </p:pic>
        <p:pic>
          <p:nvPicPr>
            <p:cNvPr id="9" name="Picture 4" descr="C:\Documents and Settings\Jessica Mans\Desktop\In progress\TechEd\Ult07EN_3DP.png"/>
            <p:cNvPicPr>
              <a:picLocks noChangeAspect="1" noChangeArrowheads="1"/>
            </p:cNvPicPr>
            <p:nvPr/>
          </p:nvPicPr>
          <p:blipFill>
            <a:blip r:embed="rId4" cstate="screen"/>
            <a:srcRect/>
            <a:stretch>
              <a:fillRect/>
            </a:stretch>
          </p:blipFill>
          <p:spPr bwMode="auto">
            <a:xfrm>
              <a:off x="723900" y="600075"/>
              <a:ext cx="2170113" cy="2392362"/>
            </a:xfrm>
            <a:prstGeom prst="rect">
              <a:avLst/>
            </a:prstGeom>
            <a:noFill/>
            <a:ln w="9525">
              <a:noFill/>
              <a:miter lim="800000"/>
              <a:headEnd/>
              <a:tailEnd/>
            </a:ln>
            <a:effectLst/>
          </p:spPr>
        </p:pic>
      </p:grpSp>
      <p:sp>
        <p:nvSpPr>
          <p:cNvPr id="10" name="Rounded Rectangle 9"/>
          <p:cNvSpPr/>
          <p:nvPr userDrawn="1"/>
        </p:nvSpPr>
        <p:spPr bwMode="blackGray">
          <a:xfrm>
            <a:off x="1676400" y="4057650"/>
            <a:ext cx="3457575" cy="2009776"/>
          </a:xfrm>
          <a:prstGeom prst="roundRect">
            <a:avLst/>
          </a:prstGeom>
          <a:noFill/>
          <a:ln w="9525">
            <a:noFill/>
            <a:miter lim="800000"/>
            <a:headEnd/>
            <a:tailEnd/>
          </a:ln>
          <a:scene3d>
            <a:camera prst="orthographicFront"/>
            <a:lightRig rig="contrasting" dir="t">
              <a:rot lat="0" lon="0" rev="7800000"/>
            </a:lightRig>
          </a:scene3d>
          <a:sp3d prstMaterial="metal">
            <a:bevelB w="0" h="0"/>
          </a:sp3d>
        </p:spPr>
        <p:txBody>
          <a:bodyPr anchor="ctr" anchorCtr="0"/>
          <a:lstStyle/>
          <a:p>
            <a:pPr lvl="0" defTabSz="914099" fontAlgn="base">
              <a:spcBef>
                <a:spcPct val="0"/>
              </a:spcBef>
              <a:spcAft>
                <a:spcPct val="0"/>
              </a:spcAft>
              <a:defRPr/>
            </a:pPr>
            <a:r>
              <a:rPr lang="en-US" sz="3600" dirty="0" smtClean="0">
                <a:solidFill>
                  <a:srgbClr val="FFFFFF"/>
                </a:solidFill>
                <a:effectLst>
                  <a:outerShdw blurRad="38100" dist="38100" dir="2700000" algn="tl">
                    <a:srgbClr val="000000">
                      <a:alpha val="43137"/>
                    </a:srgbClr>
                  </a:outerShdw>
                </a:effectLst>
                <a:latin typeface="Segoe" pitchFamily="34" charset="0"/>
              </a:rPr>
              <a:t>Complete an</a:t>
            </a:r>
          </a:p>
          <a:p>
            <a:pPr lvl="0" defTabSz="914099" fontAlgn="base">
              <a:spcBef>
                <a:spcPct val="0"/>
              </a:spcBef>
              <a:spcAft>
                <a:spcPct val="0"/>
              </a:spcAft>
              <a:defRPr/>
            </a:pPr>
            <a:r>
              <a:rPr lang="en-US" sz="3600" dirty="0" smtClean="0">
                <a:solidFill>
                  <a:srgbClr val="FFFFFF"/>
                </a:solidFill>
                <a:effectLst>
                  <a:outerShdw blurRad="38100" dist="38100" dir="2700000" algn="tl">
                    <a:srgbClr val="000000">
                      <a:alpha val="43137"/>
                    </a:srgbClr>
                  </a:outerShdw>
                </a:effectLst>
                <a:latin typeface="Segoe" pitchFamily="34" charset="0"/>
              </a:rPr>
              <a:t>evaluation on</a:t>
            </a:r>
          </a:p>
          <a:p>
            <a:pPr lvl="0" defTabSz="914099" fontAlgn="base">
              <a:spcBef>
                <a:spcPct val="0"/>
              </a:spcBef>
              <a:spcAft>
                <a:spcPct val="0"/>
              </a:spcAft>
              <a:defRPr/>
            </a:pPr>
            <a:r>
              <a:rPr lang="en-US" sz="3600" dirty="0" err="1" smtClean="0">
                <a:solidFill>
                  <a:srgbClr val="FFFFFF"/>
                </a:solidFill>
                <a:effectLst>
                  <a:outerShdw blurRad="38100" dist="38100" dir="2700000" algn="tl">
                    <a:srgbClr val="000000">
                      <a:alpha val="43137"/>
                    </a:srgbClr>
                  </a:outerShdw>
                </a:effectLst>
                <a:latin typeface="Segoe" pitchFamily="34" charset="0"/>
              </a:rPr>
              <a:t>CommNet</a:t>
            </a:r>
            <a:r>
              <a:rPr lang="en-US" sz="3600" dirty="0" smtClean="0">
                <a:solidFill>
                  <a:srgbClr val="FFFFFF"/>
                </a:solidFill>
                <a:effectLst>
                  <a:outerShdw blurRad="38100" dist="38100" dir="2700000" algn="tl">
                    <a:srgbClr val="000000">
                      <a:alpha val="43137"/>
                    </a:srgbClr>
                  </a:outerShdw>
                </a:effectLst>
                <a:latin typeface="Segoe" pitchFamily="34" charset="0"/>
              </a:rPr>
              <a:t> and</a:t>
            </a:r>
          </a:p>
          <a:p>
            <a:pPr lvl="0" defTabSz="914099" fontAlgn="base">
              <a:spcBef>
                <a:spcPct val="0"/>
              </a:spcBef>
              <a:spcAft>
                <a:spcPct val="0"/>
              </a:spcAft>
              <a:defRPr/>
            </a:pPr>
            <a:r>
              <a:rPr lang="en-US" sz="3600" dirty="0" smtClean="0">
                <a:solidFill>
                  <a:srgbClr val="FFFFFF"/>
                </a:solidFill>
                <a:effectLst>
                  <a:outerShdw blurRad="38100" dist="38100" dir="2700000" algn="tl">
                    <a:srgbClr val="000000">
                      <a:alpha val="43137"/>
                    </a:srgbClr>
                  </a:outerShdw>
                </a:effectLst>
                <a:latin typeface="Segoe" pitchFamily="34" charset="0"/>
              </a:rPr>
              <a:t>enter to win!</a:t>
            </a:r>
          </a:p>
        </p:txBody>
      </p:sp>
      <p:sp>
        <p:nvSpPr>
          <p:cNvPr id="11" name="Wave 10"/>
          <p:cNvSpPr/>
          <p:nvPr userDrawn="1"/>
        </p:nvSpPr>
        <p:spPr bwMode="black">
          <a:xfrm>
            <a:off x="3505200" y="1676400"/>
            <a:ext cx="3505200" cy="1981200"/>
          </a:xfrm>
          <a:prstGeom prst="wave">
            <a:avLst>
              <a:gd name="adj1" fmla="val 15882"/>
              <a:gd name="adj2" fmla="val 9010"/>
            </a:avLst>
          </a:prstGeom>
          <a:gradFill flip="none" rotWithShape="1">
            <a:gsLst>
              <a:gs pos="0">
                <a:schemeClr val="accent5">
                  <a:alpha val="16000"/>
                </a:schemeClr>
              </a:gs>
              <a:gs pos="54000">
                <a:schemeClr val="accent5"/>
              </a:gs>
              <a:gs pos="100000">
                <a:schemeClr val="accent5">
                  <a:alpha val="0"/>
                </a:schemeClr>
              </a:gs>
            </a:gsLst>
            <a:lin ang="5400000" scaled="1"/>
            <a:tileRect/>
          </a:gradFill>
          <a:ln w="38100">
            <a:noFill/>
            <a:headEnd type="none" w="med" len="med"/>
            <a:tailEnd type="none" w="med" len="med"/>
          </a:ln>
          <a:effectLst>
            <a:softEdge rad="63500"/>
          </a:effectLst>
          <a:scene3d>
            <a:camera prst="orthographicFront">
              <a:rot lat="0" lon="0" rev="0"/>
            </a:camera>
            <a:lightRig rig="threePt" dir="t">
              <a:rot lat="0" lon="0" rev="9000000"/>
            </a:lightRig>
          </a:scene3d>
          <a:sp3d prstMaterial="flat">
            <a:extrusionClr>
              <a:srgbClr val="C00000"/>
            </a:extrusionClr>
            <a:contourClr>
              <a:srgbClr val="FF9D17"/>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lstStyle/>
          <a:p>
            <a:pPr algn="ctr" defTabSz="914099" fontAlgn="base">
              <a:lnSpc>
                <a:spcPts val="2400"/>
              </a:lnSpc>
              <a:spcBef>
                <a:spcPct val="0"/>
              </a:spcBef>
              <a:spcAft>
                <a:spcPct val="0"/>
              </a:spcAft>
            </a:pPr>
            <a:r>
              <a:rPr lang="en-US" sz="3600" dirty="0" smtClean="0">
                <a:solidFill>
                  <a:srgbClr val="FFFFFF"/>
                </a:solidFill>
                <a:effectLst>
                  <a:outerShdw blurRad="38100" dist="38100" dir="2700000" algn="tl">
                    <a:srgbClr val="000000">
                      <a:alpha val="43137"/>
                    </a:srgbClr>
                  </a:outerShdw>
                </a:effectLst>
                <a:latin typeface="+mj-lt"/>
              </a:rPr>
              <a:t>1 Year </a:t>
            </a:r>
            <a:r>
              <a:rPr lang="en-US" sz="2800" dirty="0" smtClean="0">
                <a:solidFill>
                  <a:srgbClr val="FFFFFF"/>
                </a:solidFill>
                <a:effectLst>
                  <a:outerShdw blurRad="38100" dist="38100" dir="2700000" algn="tl">
                    <a:srgbClr val="000000">
                      <a:alpha val="43137"/>
                    </a:srgbClr>
                  </a:outerShdw>
                </a:effectLst>
                <a:latin typeface="+mj-lt"/>
              </a:rPr>
              <a:t>Subscription!</a:t>
            </a:r>
          </a:p>
        </p:txBody>
      </p:sp>
      <p:pic>
        <p:nvPicPr>
          <p:cNvPr id="12" name="Picture 11" descr="Zune white front.PNG"/>
          <p:cNvPicPr>
            <a:picLocks noChangeAspect="1"/>
          </p:cNvPicPr>
          <p:nvPr userDrawn="1"/>
        </p:nvPicPr>
        <p:blipFill>
          <a:blip r:embed="rId5" cstate="screen"/>
          <a:srcRect/>
          <a:stretch>
            <a:fillRect/>
          </a:stretch>
        </p:blipFill>
        <p:spPr>
          <a:xfrm>
            <a:off x="6553200" y="2667000"/>
            <a:ext cx="1563478" cy="3165089"/>
          </a:xfrm>
          <a:prstGeom prst="rect">
            <a:avLst/>
          </a:prstGeom>
          <a:noFill/>
          <a:ln>
            <a:noFill/>
          </a:ln>
          <a:effectLst/>
        </p:spPr>
      </p:pic>
      <p:pic>
        <p:nvPicPr>
          <p:cNvPr id="13" name="Picture 12" descr="msdn_1inch_rgb.png"/>
          <p:cNvPicPr>
            <a:picLocks noChangeAspect="1"/>
          </p:cNvPicPr>
          <p:nvPr userDrawn="1"/>
        </p:nvPicPr>
        <p:blipFill>
          <a:blip r:embed="rId6"/>
          <a:stretch>
            <a:fillRect/>
          </a:stretch>
        </p:blipFill>
        <p:spPr bwMode="invGray">
          <a:xfrm>
            <a:off x="4826000" y="3429000"/>
            <a:ext cx="1651000" cy="838200"/>
          </a:xfrm>
          <a:prstGeom prst="rect">
            <a:avLst/>
          </a:prstGeom>
        </p:spPr>
      </p:pic>
      <p:grpSp>
        <p:nvGrpSpPr>
          <p:cNvPr id="14" name="Group 17"/>
          <p:cNvGrpSpPr/>
          <p:nvPr userDrawn="1"/>
        </p:nvGrpSpPr>
        <p:grpSpPr>
          <a:xfrm>
            <a:off x="2009775" y="800100"/>
            <a:ext cx="2170113" cy="4685811"/>
            <a:chOff x="2009775" y="800100"/>
            <a:chExt cx="2170113" cy="4685811"/>
          </a:xfrm>
        </p:grpSpPr>
        <p:pic>
          <p:nvPicPr>
            <p:cNvPr id="15" name="Picture 14" descr="winvista.png"/>
            <p:cNvPicPr>
              <a:picLocks noChangeAspect="1"/>
            </p:cNvPicPr>
            <p:nvPr/>
          </p:nvPicPr>
          <p:blipFill>
            <a:blip r:embed="rId7" cstate="screen"/>
            <a:stretch>
              <a:fillRect/>
            </a:stretch>
          </p:blipFill>
          <p:spPr>
            <a:xfrm>
              <a:off x="2142049" y="2877038"/>
              <a:ext cx="1621402" cy="2608873"/>
            </a:xfrm>
            <a:prstGeom prst="rect">
              <a:avLst/>
            </a:prstGeom>
          </p:spPr>
        </p:pic>
        <p:pic>
          <p:nvPicPr>
            <p:cNvPr id="16" name="Picture 3" descr="C:\Documents and Settings\Jessica Mans\Desktop\In progress\TechEd\V_UltEN_3DP.png"/>
            <p:cNvPicPr>
              <a:picLocks noChangeAspect="1" noChangeArrowheads="1"/>
            </p:cNvPicPr>
            <p:nvPr/>
          </p:nvPicPr>
          <p:blipFill>
            <a:blip r:embed="rId8" cstate="screen"/>
            <a:srcRect/>
            <a:stretch>
              <a:fillRect/>
            </a:stretch>
          </p:blipFill>
          <p:spPr bwMode="auto">
            <a:xfrm>
              <a:off x="2009775" y="800100"/>
              <a:ext cx="2170113" cy="2392363"/>
            </a:xfrm>
            <a:prstGeom prst="rect">
              <a:avLst/>
            </a:prstGeom>
            <a:noFill/>
            <a:ln w="9525">
              <a:noFill/>
              <a:miter lim="800000"/>
              <a:headEnd/>
              <a:tailEnd/>
            </a:ln>
            <a:effectLst/>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63" presetClass="path" presetSubtype="0" decel="50000" fill="hold" grpId="1" nodeType="withEffect">
                                  <p:stCondLst>
                                    <p:cond delay="0"/>
                                  </p:stCondLst>
                                  <p:childTnLst>
                                    <p:animMotion origin="layout" path="M -0.25 -1.48148E-6 L 3.33333E-6 -1.48148E-6 " pathEditMode="relative" rAng="0" ptsTypes="AA">
                                      <p:cBhvr>
                                        <p:cTn id="9" dur="1000" fill="hold"/>
                                        <p:tgtEl>
                                          <p:spTgt spid="3"/>
                                        </p:tgtEl>
                                        <p:attrNameLst>
                                          <p:attrName>ppt_x</p:attrName>
                                          <p:attrName>ppt_y</p:attrName>
                                        </p:attrNameLst>
                                      </p:cBhvr>
                                      <p:rCtr x="125" y="0"/>
                                    </p:animMotion>
                                  </p:childTnLst>
                                </p:cTn>
                              </p:par>
                              <p:par>
                                <p:cTn id="10" presetID="10"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par>
                                <p:cTn id="13" presetID="64" presetClass="path" presetSubtype="0" decel="50000" fill="hold" grpId="1" nodeType="withEffect">
                                  <p:stCondLst>
                                    <p:cond delay="0"/>
                                  </p:stCondLst>
                                  <p:childTnLst>
                                    <p:animMotion origin="layout" path="M 4.16667E-6 0.33334 L 4.16667E-6 -3.33333E-6 " pathEditMode="relative" rAng="0" ptsTypes="AA">
                                      <p:cBhvr>
                                        <p:cTn id="14" dur="1000" fill="hold"/>
                                        <p:tgtEl>
                                          <p:spTgt spid="10"/>
                                        </p:tgtEl>
                                        <p:attrNameLst>
                                          <p:attrName>ppt_x</p:attrName>
                                          <p:attrName>ppt_y</p:attrName>
                                        </p:attrNameLst>
                                      </p:cBhvr>
                                      <p:rCtr x="0" y="-167"/>
                                    </p:animMotion>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2000"/>
                                        <p:tgtEl>
                                          <p:spTgt spid="6"/>
                                        </p:tgtEl>
                                      </p:cBhvr>
                                    </p:animEffect>
                                  </p:childTnLst>
                                </p:cTn>
                              </p:par>
                              <p:par>
                                <p:cTn id="27" presetID="10"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2000"/>
                                        <p:tgtEl>
                                          <p:spTgt spid="13"/>
                                        </p:tgtEl>
                                      </p:cBhvr>
                                    </p:animEffect>
                                  </p:childTnLst>
                                </p:cTn>
                              </p:par>
                            </p:childTnLst>
                          </p:cTn>
                        </p:par>
                        <p:par>
                          <p:cTn id="30" fill="hold">
                            <p:stCondLst>
                              <p:cond delay="4000"/>
                            </p:stCondLst>
                            <p:childTnLst>
                              <p:par>
                                <p:cTn id="31" presetID="53" presetClass="entr" presetSubtype="0"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childTnLst>
                                </p:cTn>
                              </p:par>
                            </p:childTnLst>
                          </p:cTn>
                        </p:par>
                        <p:par>
                          <p:cTn id="36" fill="hold">
                            <p:stCondLst>
                              <p:cond delay="4500"/>
                            </p:stCondLst>
                            <p:childTnLst>
                              <p:par>
                                <p:cTn id="37" presetID="10" presetClass="entr" presetSubtype="0"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0" grpId="0"/>
      <p:bldP spid="10" grpId="1"/>
      <p:bldP spid="11"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OTE layout - user must hide slid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Calibri" pitchFamily="34" charset="0"/>
              </a:defRPr>
            </a:lvl1pPr>
          </a:lstStyle>
          <a:p>
            <a:pPr lvl="0"/>
            <a:r>
              <a:rPr lang="en-US" smtClean="0"/>
              <a:t>Click to edit Master text styles</a:t>
            </a:r>
          </a:p>
        </p:txBody>
      </p:sp>
      <p:sp>
        <p:nvSpPr>
          <p:cNvPr id="7"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000000"/>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381506"/>
            <a:ext cx="6994362" cy="1523494"/>
          </a:xfrm>
        </p:spPr>
        <p:txBody>
          <a:bodyPr anchor="b" anchorCtr="0">
            <a:noAutofit/>
          </a:bodyPr>
          <a:lstStyle>
            <a:lvl1pPr>
              <a:lnSpc>
                <a:spcPct val="90000"/>
              </a:lnSpc>
              <a:defRPr sz="48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0013" y="3657601"/>
            <a:ext cx="699436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70012" y="1905000"/>
            <a:ext cx="6994950" cy="1384994"/>
          </a:xfrm>
          <a:scene3d>
            <a:camera prst="orthographicFront"/>
            <a:lightRig rig="contrasting" dir="t"/>
          </a:scene3d>
          <a:sp3d/>
        </p:spPr>
        <p:txBody>
          <a:bodyPr anchor="t" anchorCtr="0">
            <a:noAutofit/>
            <a:sp3d extrusionH="57150">
              <a:bevelT w="19050" h="31750"/>
              <a:contourClr>
                <a:srgbClr val="CCFF99"/>
              </a:contourClr>
            </a:sp3d>
          </a:bodyPr>
          <a:lstStyle>
            <a:lvl1pPr marL="0" indent="0" algn="l">
              <a:buFont typeface="Arial" pitchFamily="34" charset="0"/>
              <a:buNone/>
              <a:defRPr kumimoji="0" lang="en-US" sz="10000" b="0" i="0" u="none" strike="noStrike" kern="1200" cap="none" spc="-500" normalizeH="0" baseline="0" noProof="0" dirty="0" smtClean="0">
                <a:ln w="11430"/>
                <a:gradFill flip="none" rotWithShape="1">
                  <a:gsLst>
                    <a:gs pos="0">
                      <a:srgbClr val="FFFFFF"/>
                    </a:gs>
                    <a:gs pos="28000">
                      <a:srgbClr val="F6C9A8"/>
                    </a:gs>
                    <a:gs pos="62000">
                      <a:srgbClr val="ED9655"/>
                    </a:gs>
                    <a:gs pos="88000">
                      <a:srgbClr val="EA883E"/>
                    </a:gs>
                  </a:gsLst>
                  <a:lin ang="5400000" scaled="1"/>
                  <a:tileRect/>
                </a:gradFill>
                <a:effectLst/>
                <a:uLnTx/>
                <a:uFillTx/>
                <a:latin typeface="Calibri" pitchFamily="34" charset="0"/>
                <a:ea typeface="+mn-ea"/>
                <a:cs typeface="+mn-cs"/>
              </a:defRPr>
            </a:lvl1pPr>
          </a:lstStyle>
          <a:p>
            <a:pPr lvl="0"/>
            <a:r>
              <a:rPr lang="en-US" dirty="0" smtClean="0"/>
              <a:t>click to…</a:t>
            </a:r>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2B486"/>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2B486"/>
              </a:solidFill>
              <a:effectLst/>
              <a:uLnTx/>
              <a:uFillTx/>
              <a:latin typeface="+mn-lt"/>
              <a:ea typeface="+mn-ea"/>
              <a:cs typeface="+mn-cs"/>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5" name="Picture 4"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7" name="Picture 6"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pic>
        <p:nvPicPr>
          <p:cNvPr id="6" name="Picture 5"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1"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8" name="Picture 7"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pic>
        <p:nvPicPr>
          <p:cNvPr id="8" name="Picture 7"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1" y="1411554"/>
            <a:ext cx="41148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0"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2" y="1411554"/>
            <a:ext cx="411701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0" name="Picture 9"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4" name="Picture 3"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ight background developer code">
    <p:spTree>
      <p:nvGrpSpPr>
        <p:cNvPr id="1" name=""/>
        <p:cNvGrpSpPr/>
        <p:nvPr/>
      </p:nvGrpSpPr>
      <p:grpSpPr>
        <a:xfrm>
          <a:off x="0" y="0"/>
          <a:ext cx="0" cy="0"/>
          <a:chOff x="0" y="0"/>
          <a:chExt cx="0" cy="0"/>
        </a:xfrm>
      </p:grpSpPr>
      <p:pic>
        <p:nvPicPr>
          <p:cNvPr id="8" name="Picture 7" descr="white-orange shape for code slide.png"/>
          <p:cNvPicPr>
            <a:picLocks noChangeAspect="1"/>
          </p:cNvPicPr>
          <p:nvPr userDrawn="1"/>
        </p:nvPicPr>
        <p:blipFill>
          <a:blip r:embed="rId2"/>
          <a:stretch>
            <a:fillRect/>
          </a:stretch>
        </p:blipFill>
        <p:spPr bwMode="white">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7055" y="1572364"/>
            <a:ext cx="8346073" cy="1698927"/>
          </a:xfrm>
        </p:spPr>
        <p:txBody>
          <a:bodyPr/>
          <a:lstStyle>
            <a:lvl1pPr marL="0" indent="0">
              <a:lnSpc>
                <a:spcPct val="80000"/>
              </a:lnSpc>
              <a:buFontTx/>
              <a:buNone/>
              <a:defRPr sz="2800" b="0">
                <a:solidFill>
                  <a:srgbClr val="000000"/>
                </a:solidFill>
                <a:latin typeface="Consolas" pitchFamily="49" charset="0"/>
                <a:cs typeface="Courier New" pitchFamily="49" charset="0"/>
              </a:defRPr>
            </a:lvl1pPr>
            <a:lvl2pPr marL="457200" indent="6350">
              <a:lnSpc>
                <a:spcPct val="80000"/>
              </a:lnSpc>
              <a:buFontTx/>
              <a:buNone/>
              <a:defRPr sz="2400" b="0">
                <a:solidFill>
                  <a:srgbClr val="000000"/>
                </a:solidFill>
                <a:latin typeface="Consolas" pitchFamily="49" charset="0"/>
                <a:cs typeface="Courier New" pitchFamily="49" charset="0"/>
              </a:defRPr>
            </a:lvl2pPr>
            <a:lvl3pPr marL="796925" indent="0">
              <a:lnSpc>
                <a:spcPct val="80000"/>
              </a:lnSpc>
              <a:buFontTx/>
              <a:buNone/>
              <a:defRPr sz="2000" b="0">
                <a:solidFill>
                  <a:srgbClr val="000000"/>
                </a:solidFill>
                <a:latin typeface="Consolas" pitchFamily="49" charset="0"/>
                <a:cs typeface="Courier New" pitchFamily="49" charset="0"/>
              </a:defRPr>
            </a:lvl3pPr>
            <a:lvl4pPr marL="1147763" indent="20638">
              <a:lnSpc>
                <a:spcPct val="80000"/>
              </a:lnSpc>
              <a:buFontTx/>
              <a:buNone/>
              <a:defRPr sz="2000" b="0">
                <a:solidFill>
                  <a:srgbClr val="000000"/>
                </a:solidFill>
                <a:latin typeface="Consolas" pitchFamily="49" charset="0"/>
                <a:cs typeface="Courier New" pitchFamily="49" charset="0"/>
              </a:defRPr>
            </a:lvl4pPr>
            <a:lvl5pPr marL="1489075" indent="0">
              <a:lnSpc>
                <a:spcPct val="80000"/>
              </a:lnSpc>
              <a:buFontTx/>
              <a:buNone/>
              <a:defRPr sz="2000" b="0">
                <a:solidFill>
                  <a:srgbClr val="000000"/>
                </a:solidFill>
                <a:latin typeface="Consolas"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3" name="Picture 2"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7054" y="228600"/>
            <a:ext cx="8375946"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7054" y="1420814"/>
            <a:ext cx="8375946" cy="212803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ontentForgroundOrange.png"/>
          <p:cNvPicPr>
            <a:picLocks noChangeAspect="1"/>
          </p:cNvPicPr>
          <p:nvPr/>
        </p:nvPicPr>
        <p:blipFill>
          <a:blip r:embed="rId18"/>
          <a:stretch>
            <a:fillRect/>
          </a:stretch>
        </p:blipFill>
        <p:spPr>
          <a:xfrm>
            <a:off x="0" y="0"/>
            <a:ext cx="9144000" cy="6858000"/>
          </a:xfrm>
          <a:prstGeom prst="rect">
            <a:avLst/>
          </a:prstGeom>
        </p:spPr>
      </p:pic>
      <p:pic>
        <p:nvPicPr>
          <p:cNvPr id="5" name="Picture 4" descr="ContentForgroundOrange.png"/>
          <p:cNvPicPr>
            <a:picLocks noChangeAspect="1"/>
          </p:cNvPicPr>
          <p:nvPr/>
        </p:nvPicPr>
        <p:blipFill>
          <a:blip r:embed="rId18"/>
          <a:stretch>
            <a:fillRect/>
          </a:stretch>
        </p:blipFill>
        <p:spPr>
          <a:xfrm>
            <a:off x="0" y="0"/>
            <a:ext cx="9144000" cy="6858000"/>
          </a:xfrm>
          <a:prstGeom prst="rect">
            <a:avLst/>
          </a:prstGeom>
        </p:spPr>
      </p:pic>
    </p:spTree>
  </p:cSld>
  <p:clrMap bg1="dk1" tx1="lt1" bg2="dk2" tx2="lt2" accent1="accent1" accent2="accent2" accent3="accent3" accent4="accent4" accent5="accent5" accent6="accent6" hlink="hlink" folHlink="folHlink"/>
  <p:sldLayoutIdLst>
    <p:sldLayoutId id="2147483738" r:id="rId1"/>
    <p:sldLayoutId id="2147483739" r:id="rId2"/>
    <p:sldLayoutId id="2147483741" r:id="rId3"/>
    <p:sldLayoutId id="2147483742" r:id="rId4"/>
    <p:sldLayoutId id="2147483743" r:id="rId5"/>
    <p:sldLayoutId id="2147483744" r:id="rId6"/>
    <p:sldLayoutId id="2147483745" r:id="rId7"/>
    <p:sldLayoutId id="2147483746" r:id="rId8"/>
    <p:sldLayoutId id="2147483747" r:id="rId9"/>
    <p:sldLayoutId id="2147483756" r:id="rId10"/>
    <p:sldLayoutId id="2147483755" r:id="rId11"/>
    <p:sldLayoutId id="2147483754" r:id="rId12"/>
    <p:sldLayoutId id="2147483753" r:id="rId13"/>
    <p:sldLayoutId id="2147483752" r:id="rId14"/>
    <p:sldLayoutId id="2147483751" r:id="rId15"/>
    <p:sldLayoutId id="2147483749" r:id="rId16"/>
  </p:sldLayoutIdLst>
  <p:transition>
    <p:fade/>
  </p:transition>
  <p:txStyles>
    <p:titleStyle>
      <a:lvl1pPr algn="l" defTabSz="914363" rtl="0" eaLnBrk="1" latinLnBrk="0" hangingPunct="1">
        <a:lnSpc>
          <a:spcPct val="90000"/>
        </a:lnSpc>
        <a:spcBef>
          <a:spcPct val="0"/>
        </a:spcBef>
        <a:buNone/>
        <a:defRPr lang="en-US" sz="4800" b="0" kern="1200" cap="none" spc="-100" baseline="0" dirty="0" smtClean="0">
          <a:ln w="3175">
            <a:noFill/>
          </a:ln>
          <a:solidFill>
            <a:schemeClr val="tx1"/>
          </a:solidFill>
          <a:effectLst/>
          <a:latin typeface="Calibri" pitchFamily="34" charset="0"/>
          <a:ea typeface="+mn-ea"/>
          <a:cs typeface="Arial" charset="0"/>
        </a:defRPr>
      </a:lvl1pPr>
    </p:titleStyle>
    <p:bodyStyle>
      <a:lvl1pPr marL="463550" indent="-463550" algn="l" defTabSz="914363" rtl="0" eaLnBrk="1" latinLnBrk="0" hangingPunct="1">
        <a:lnSpc>
          <a:spcPct val="90000"/>
        </a:lnSpc>
        <a:spcBef>
          <a:spcPct val="20000"/>
        </a:spcBef>
        <a:buSzPct val="120000"/>
        <a:buFontTx/>
        <a:buBlip>
          <a:blip r:embed="rId19"/>
        </a:buBlip>
        <a:defRPr sz="3200" kern="1200">
          <a:solidFill>
            <a:schemeClr val="tx1"/>
          </a:solidFill>
          <a:latin typeface="Calibri" pitchFamily="34" charset="0"/>
          <a:ea typeface="+mn-ea"/>
          <a:cs typeface="+mn-cs"/>
        </a:defRPr>
      </a:lvl1pPr>
      <a:lvl2pPr marL="833438" indent="-369888" algn="l" defTabSz="914363" rtl="0" eaLnBrk="1" latinLnBrk="0" hangingPunct="1">
        <a:lnSpc>
          <a:spcPct val="90000"/>
        </a:lnSpc>
        <a:spcBef>
          <a:spcPct val="20000"/>
        </a:spcBef>
        <a:buFontTx/>
        <a:buBlip>
          <a:blip r:embed="rId19"/>
        </a:buBlip>
        <a:defRPr sz="2800" kern="1200">
          <a:solidFill>
            <a:schemeClr val="tx1"/>
          </a:solidFill>
          <a:latin typeface="Calibri" pitchFamily="34" charset="0"/>
          <a:ea typeface="+mn-ea"/>
          <a:cs typeface="+mn-cs"/>
        </a:defRPr>
      </a:lvl2pPr>
      <a:lvl3pPr marL="1168400" indent="-346075" algn="l" defTabSz="914363" rtl="0" eaLnBrk="1" latinLnBrk="0" hangingPunct="1">
        <a:lnSpc>
          <a:spcPct val="90000"/>
        </a:lnSpc>
        <a:spcBef>
          <a:spcPct val="20000"/>
        </a:spcBef>
        <a:buFontTx/>
        <a:buBlip>
          <a:blip r:embed="rId19"/>
        </a:buBlip>
        <a:defRPr sz="2400" kern="1200">
          <a:solidFill>
            <a:schemeClr val="tx1"/>
          </a:solidFill>
          <a:latin typeface="Calibri" pitchFamily="34" charset="0"/>
          <a:ea typeface="+mn-ea"/>
          <a:cs typeface="+mn-cs"/>
        </a:defRPr>
      </a:lvl3pPr>
      <a:lvl4pPr marL="1516063" indent="-347663" algn="l" defTabSz="914363" rtl="0" eaLnBrk="1" latinLnBrk="0" hangingPunct="1">
        <a:lnSpc>
          <a:spcPct val="90000"/>
        </a:lnSpc>
        <a:spcBef>
          <a:spcPct val="20000"/>
        </a:spcBef>
        <a:buFontTx/>
        <a:buBlip>
          <a:blip r:embed="rId19"/>
        </a:buBlip>
        <a:defRPr sz="2400" kern="1200">
          <a:solidFill>
            <a:schemeClr val="tx1"/>
          </a:solidFill>
          <a:latin typeface="Calibri" pitchFamily="34" charset="0"/>
          <a:ea typeface="+mn-ea"/>
          <a:cs typeface="+mn-cs"/>
        </a:defRPr>
      </a:lvl4pPr>
      <a:lvl5pPr marL="1852613" indent="-325438" algn="l" defTabSz="914363" rtl="0" eaLnBrk="1" latinLnBrk="0" hangingPunct="1">
        <a:lnSpc>
          <a:spcPct val="90000"/>
        </a:lnSpc>
        <a:spcBef>
          <a:spcPct val="20000"/>
        </a:spcBef>
        <a:buFontTx/>
        <a:buBlip>
          <a:blip r:embed="rId19"/>
        </a:buBlip>
        <a:defRPr sz="2400" kern="1200">
          <a:solidFill>
            <a:schemeClr val="tx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diagramLayout" Target="../diagrams/layout5.xml"/><Relationship Id="rId7" Type="http://schemas.openxmlformats.org/officeDocument/2006/relationships/diagramLayout" Target="../diagrams/layout6.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openxmlformats.org/officeDocument/2006/relationships/diagramData" Target="../diagrams/data6.xml"/><Relationship Id="rId5"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diagramColors" Target="../diagrams/colors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diagramQuickStyle" Target="../diagrams/quickStyle8.xml"/><Relationship Id="rId3" Type="http://schemas.openxmlformats.org/officeDocument/2006/relationships/diagramLayout" Target="../diagrams/layout7.xml"/><Relationship Id="rId7" Type="http://schemas.openxmlformats.org/officeDocument/2006/relationships/diagramLayout" Target="../diagrams/layout8.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openxmlformats.org/officeDocument/2006/relationships/diagramData" Target="../diagrams/data8.xml"/><Relationship Id="rId5" Type="http://schemas.openxmlformats.org/officeDocument/2006/relationships/diagramColors" Target="../diagrams/colors7.xml"/><Relationship Id="rId4" Type="http://schemas.openxmlformats.org/officeDocument/2006/relationships/diagramQuickStyle" Target="../diagrams/quickStyle7.xml"/><Relationship Id="rId9" Type="http://schemas.openxmlformats.org/officeDocument/2006/relationships/diagramColors" Target="../diagrams/colors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diagramQuickStyle" Target="../diagrams/quickStyle10.xml"/><Relationship Id="rId3" Type="http://schemas.openxmlformats.org/officeDocument/2006/relationships/diagramLayout" Target="../diagrams/layout9.xml"/><Relationship Id="rId7" Type="http://schemas.openxmlformats.org/officeDocument/2006/relationships/diagramLayout" Target="../diagrams/layout10.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openxmlformats.org/officeDocument/2006/relationships/diagramData" Target="../diagrams/data10.xml"/><Relationship Id="rId5" Type="http://schemas.openxmlformats.org/officeDocument/2006/relationships/diagramColors" Target="../diagrams/colors9.xml"/><Relationship Id="rId4" Type="http://schemas.openxmlformats.org/officeDocument/2006/relationships/diagramQuickStyle" Target="../diagrams/quickStyle9.xml"/><Relationship Id="rId9" Type="http://schemas.openxmlformats.org/officeDocument/2006/relationships/diagramColors" Target="../diagrams/colors10.xml"/></Relationships>
</file>

<file path=ppt/slides/_rels/slide19.xml.rels><?xml version="1.0" encoding="UTF-8" standalone="yes"?>
<Relationships xmlns="http://schemas.openxmlformats.org/package/2006/relationships"><Relationship Id="rId8" Type="http://schemas.openxmlformats.org/officeDocument/2006/relationships/diagramQuickStyle" Target="../diagrams/quickStyle12.xml"/><Relationship Id="rId3" Type="http://schemas.openxmlformats.org/officeDocument/2006/relationships/diagramLayout" Target="../diagrams/layout11.xml"/><Relationship Id="rId7" Type="http://schemas.openxmlformats.org/officeDocument/2006/relationships/diagramLayout" Target="../diagrams/layout12.xml"/><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openxmlformats.org/officeDocument/2006/relationships/diagramData" Target="../diagrams/data12.xml"/><Relationship Id="rId5" Type="http://schemas.openxmlformats.org/officeDocument/2006/relationships/diagramColors" Target="../diagrams/colors11.xml"/><Relationship Id="rId4" Type="http://schemas.openxmlformats.org/officeDocument/2006/relationships/diagramQuickStyle" Target="../diagrams/quickStyle11.xml"/><Relationship Id="rId9" Type="http://schemas.openxmlformats.org/officeDocument/2006/relationships/diagramColors" Target="../diagrams/colors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blogs.msdn.com/charlie"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Data" Target="../diagrams/data1.xml"/><Relationship Id="rId7" Type="http://schemas.openxmlformats.org/officeDocument/2006/relationships/diagramData" Target="../diagrams/data2.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diagramColors" Target="../diagrams/colors2.xml"/><Relationship Id="rId4" Type="http://schemas.openxmlformats.org/officeDocument/2006/relationships/diagramLayout" Target="../diagrams/layout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diagramLayout" Target="../diagrams/layout3.xml"/><Relationship Id="rId7" Type="http://schemas.openxmlformats.org/officeDocument/2006/relationships/diagramLayout" Target="../diagrams/layout4.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openxmlformats.org/officeDocument/2006/relationships/diagramData" Target="../diagrams/data4.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diagramColors" Target="../diagrams/colors4.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Navigation</a:t>
            </a:r>
            <a:endParaRPr lang="en-US" dirty="0"/>
          </a:p>
        </p:txBody>
      </p:sp>
      <p:sp>
        <p:nvSpPr>
          <p:cNvPr id="3" name="Content Placeholder 2"/>
          <p:cNvSpPr>
            <a:spLocks noGrp="1"/>
          </p:cNvSpPr>
          <p:nvPr>
            <p:ph idx="1"/>
          </p:nvPr>
        </p:nvSpPr>
        <p:spPr>
          <a:xfrm>
            <a:off x="381000" y="1412875"/>
            <a:ext cx="8382000" cy="1526572"/>
          </a:xfrm>
        </p:spPr>
        <p:txBody>
          <a:bodyPr/>
          <a:lstStyle/>
          <a:p>
            <a:r>
              <a:rPr lang="en-US" b="1" dirty="0" smtClean="0"/>
              <a:t>Tip </a:t>
            </a:r>
            <a:r>
              <a:rPr lang="en-US" b="1" dirty="0" smtClean="0"/>
              <a:t>#</a:t>
            </a:r>
            <a:r>
              <a:rPr lang="en-US" b="1" dirty="0" smtClean="0"/>
              <a:t>8</a:t>
            </a:r>
            <a:r>
              <a:rPr lang="en-US" b="1" dirty="0" smtClean="0"/>
              <a:t> </a:t>
            </a:r>
            <a:r>
              <a:rPr lang="en-US" b="1" dirty="0" smtClean="0"/>
              <a:t>– Command Line Window</a:t>
            </a:r>
          </a:p>
          <a:p>
            <a:r>
              <a:rPr lang="en-US" b="1" dirty="0" smtClean="0"/>
              <a:t>Tip </a:t>
            </a:r>
            <a:r>
              <a:rPr lang="en-US" b="1" dirty="0" smtClean="0"/>
              <a:t>#</a:t>
            </a:r>
            <a:r>
              <a:rPr lang="en-US" b="1" dirty="0" smtClean="0"/>
              <a:t>9</a:t>
            </a:r>
            <a:r>
              <a:rPr lang="en-US" b="1" dirty="0" smtClean="0"/>
              <a:t> </a:t>
            </a:r>
            <a:r>
              <a:rPr lang="en-US" b="1" dirty="0" smtClean="0"/>
              <a:t>– Copy Full File Path from File Tab</a:t>
            </a:r>
          </a:p>
          <a:p>
            <a:r>
              <a:rPr lang="en-US" b="1" dirty="0" smtClean="0"/>
              <a:t>Tip </a:t>
            </a:r>
            <a:r>
              <a:rPr lang="en-US" b="1" dirty="0" smtClean="0"/>
              <a:t>#</a:t>
            </a:r>
            <a:r>
              <a:rPr lang="en-US" b="1" dirty="0" smtClean="0"/>
              <a:t>10</a:t>
            </a:r>
            <a:r>
              <a:rPr lang="en-US" b="1" dirty="0" smtClean="0"/>
              <a:t> </a:t>
            </a:r>
            <a:r>
              <a:rPr lang="en-US" b="1" dirty="0" smtClean="0"/>
              <a:t>– How to restore </a:t>
            </a:r>
            <a:r>
              <a:rPr lang="en-US" b="1" dirty="0" err="1" smtClean="0"/>
              <a:t>Ctrl+Tab</a:t>
            </a:r>
            <a:endParaRPr lang="en-US" b="1" dirty="0" smtClean="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Environment</a:t>
            </a:r>
            <a:endParaRPr lang="en-US" dirty="0"/>
          </a:p>
        </p:txBody>
      </p:sp>
      <p:sp>
        <p:nvSpPr>
          <p:cNvPr id="3" name="Content Placeholder 2"/>
          <p:cNvSpPr>
            <a:spLocks noGrp="1"/>
          </p:cNvSpPr>
          <p:nvPr>
            <p:ph idx="1"/>
          </p:nvPr>
        </p:nvSpPr>
        <p:spPr>
          <a:xfrm>
            <a:off x="381000" y="1412875"/>
            <a:ext cx="8382000" cy="2609945"/>
          </a:xfrm>
        </p:spPr>
        <p:txBody>
          <a:bodyPr/>
          <a:lstStyle/>
          <a:p>
            <a:r>
              <a:rPr lang="en-US" b="1" dirty="0" smtClean="0"/>
              <a:t>Tip #1 </a:t>
            </a:r>
            <a:r>
              <a:rPr lang="en-US" b="1" dirty="0" smtClean="0"/>
              <a:t>– Increase font size</a:t>
            </a:r>
          </a:p>
          <a:p>
            <a:r>
              <a:rPr lang="en-US" b="1" dirty="0" smtClean="0"/>
              <a:t>Tip </a:t>
            </a:r>
            <a:r>
              <a:rPr lang="en-US" b="1" dirty="0" smtClean="0"/>
              <a:t>#2 </a:t>
            </a:r>
            <a:r>
              <a:rPr lang="en-US" b="1" dirty="0" smtClean="0"/>
              <a:t>– Make Statement Completion invisible</a:t>
            </a:r>
          </a:p>
          <a:p>
            <a:pPr lvl="0"/>
            <a:r>
              <a:rPr lang="en-US" b="1" dirty="0" smtClean="0"/>
              <a:t>Tip #3 </a:t>
            </a:r>
            <a:r>
              <a:rPr lang="en-US" b="1" dirty="0" smtClean="0"/>
              <a:t>– Full Screen Mode</a:t>
            </a:r>
          </a:p>
          <a:p>
            <a:pPr lvl="0"/>
            <a:r>
              <a:rPr lang="en-US" b="1" dirty="0" smtClean="0"/>
              <a:t>Tip </a:t>
            </a:r>
            <a:r>
              <a:rPr lang="en-US" b="1" dirty="0" smtClean="0"/>
              <a:t>#4 </a:t>
            </a:r>
            <a:r>
              <a:rPr lang="en-US" b="1" dirty="0" smtClean="0"/>
              <a:t>– </a:t>
            </a:r>
            <a:r>
              <a:rPr lang="en-US" b="1" dirty="0" smtClean="0"/>
              <a:t>3 </a:t>
            </a:r>
            <a:r>
              <a:rPr lang="en-US" b="1" dirty="0" smtClean="0"/>
              <a:t>different window layouts</a:t>
            </a:r>
            <a:endParaRPr lang="en-US" dirty="0" smtClean="0"/>
          </a:p>
          <a:p>
            <a:pPr lvl="0"/>
            <a:r>
              <a:rPr lang="en-US" b="1" dirty="0" smtClean="0"/>
              <a:t>Tip </a:t>
            </a:r>
            <a:r>
              <a:rPr lang="en-US" b="1" dirty="0" smtClean="0"/>
              <a:t>#5 </a:t>
            </a:r>
            <a:r>
              <a:rPr lang="en-US" b="1" dirty="0" smtClean="0"/>
              <a:t>– </a:t>
            </a:r>
            <a:r>
              <a:rPr lang="en-US" b="1" dirty="0" err="1" smtClean="0"/>
              <a:t>Shift+ESC</a:t>
            </a:r>
            <a:r>
              <a:rPr lang="en-US" b="1" dirty="0" smtClean="0"/>
              <a:t> closes Tool Windows</a:t>
            </a: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Tools and Projects </a:t>
            </a:r>
            <a:endParaRPr lang="en-US" dirty="0"/>
          </a:p>
        </p:txBody>
      </p:sp>
      <p:sp>
        <p:nvSpPr>
          <p:cNvPr id="3" name="Content Placeholder 2"/>
          <p:cNvSpPr>
            <a:spLocks noGrp="1"/>
          </p:cNvSpPr>
          <p:nvPr>
            <p:ph idx="1"/>
          </p:nvPr>
        </p:nvSpPr>
        <p:spPr>
          <a:xfrm>
            <a:off x="381000" y="1412875"/>
            <a:ext cx="8382000" cy="2609945"/>
          </a:xfrm>
        </p:spPr>
        <p:txBody>
          <a:bodyPr/>
          <a:lstStyle/>
          <a:p>
            <a:r>
              <a:rPr lang="en-US" b="1" dirty="0" smtClean="0"/>
              <a:t>Tip </a:t>
            </a:r>
            <a:r>
              <a:rPr lang="en-US" b="1" dirty="0" smtClean="0"/>
              <a:t>#</a:t>
            </a:r>
            <a:r>
              <a:rPr lang="en-US" b="1" dirty="0" smtClean="0"/>
              <a:t>5</a:t>
            </a:r>
            <a:r>
              <a:rPr lang="en-US" b="1" dirty="0" smtClean="0"/>
              <a:t> </a:t>
            </a:r>
            <a:r>
              <a:rPr lang="en-US" b="1" dirty="0" smtClean="0"/>
              <a:t>– .NET Framework </a:t>
            </a:r>
            <a:r>
              <a:rPr lang="en-US" b="1" dirty="0" smtClean="0"/>
              <a:t>Multi-Targeting</a:t>
            </a:r>
            <a:endParaRPr lang="en-US" b="1" dirty="0" smtClean="0"/>
          </a:p>
          <a:p>
            <a:pPr lvl="0"/>
            <a:r>
              <a:rPr lang="en-US" b="1" dirty="0" smtClean="0"/>
              <a:t>Tip #</a:t>
            </a:r>
            <a:r>
              <a:rPr lang="en-US" b="1" dirty="0" smtClean="0"/>
              <a:t>6</a:t>
            </a:r>
            <a:r>
              <a:rPr lang="en-US" b="1" dirty="0" smtClean="0"/>
              <a:t> </a:t>
            </a:r>
            <a:r>
              <a:rPr lang="en-US" b="1" dirty="0" smtClean="0"/>
              <a:t>– VS opens to last project</a:t>
            </a:r>
          </a:p>
          <a:p>
            <a:pPr lvl="0"/>
            <a:r>
              <a:rPr lang="en-US" b="1" dirty="0" smtClean="0"/>
              <a:t>Tip </a:t>
            </a:r>
            <a:r>
              <a:rPr lang="en-US" b="1" dirty="0" smtClean="0"/>
              <a:t>#</a:t>
            </a:r>
            <a:r>
              <a:rPr lang="en-US" b="1" dirty="0" smtClean="0"/>
              <a:t>7</a:t>
            </a:r>
            <a:r>
              <a:rPr lang="en-US" b="1" dirty="0" smtClean="0"/>
              <a:t> </a:t>
            </a:r>
            <a:r>
              <a:rPr lang="en-US" b="1" dirty="0" smtClean="0"/>
              <a:t>– Run external tools within IDE</a:t>
            </a:r>
          </a:p>
          <a:p>
            <a:pPr lvl="0"/>
            <a:r>
              <a:rPr lang="en-US" b="1" dirty="0" smtClean="0"/>
              <a:t>Tip </a:t>
            </a:r>
            <a:r>
              <a:rPr lang="en-US" b="1" dirty="0" smtClean="0"/>
              <a:t>#</a:t>
            </a:r>
            <a:r>
              <a:rPr lang="en-US" b="1" dirty="0" smtClean="0"/>
              <a:t>8</a:t>
            </a:r>
            <a:r>
              <a:rPr lang="en-US" b="1" dirty="0" smtClean="0"/>
              <a:t> </a:t>
            </a:r>
            <a:r>
              <a:rPr lang="en-US" b="1" dirty="0" smtClean="0"/>
              <a:t>– Record macros</a:t>
            </a:r>
          </a:p>
          <a:p>
            <a:endParaRPr lang="en-US" b="1" dirty="0" smtClean="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664797"/>
          </a:xfrm>
        </p:spPr>
        <p:txBody>
          <a:bodyPr/>
          <a:lstStyle/>
          <a:p>
            <a:r>
              <a:rPr smtClean="0"/>
              <a:t>Breakpoints</a:t>
            </a:r>
            <a:endParaRPr lang="en-US" dirty="0"/>
          </a:p>
        </p:txBody>
      </p:sp>
      <p:sp>
        <p:nvSpPr>
          <p:cNvPr id="3" name="Content Placeholder 2"/>
          <p:cNvSpPr>
            <a:spLocks noGrp="1"/>
          </p:cNvSpPr>
          <p:nvPr>
            <p:ph idx="1"/>
          </p:nvPr>
        </p:nvSpPr>
        <p:spPr>
          <a:xfrm>
            <a:off x="381000" y="1412875"/>
            <a:ext cx="8382000" cy="3151632"/>
          </a:xfrm>
        </p:spPr>
        <p:txBody>
          <a:bodyPr/>
          <a:lstStyle/>
          <a:p>
            <a:r>
              <a:rPr lang="en-US" dirty="0" smtClean="0"/>
              <a:t>Tip #1: </a:t>
            </a:r>
            <a:r>
              <a:rPr lang="en-US" dirty="0" err="1" smtClean="0"/>
              <a:t>Tracepoints</a:t>
            </a:r>
            <a:endParaRPr lang="en-US" dirty="0" smtClean="0"/>
          </a:p>
          <a:p>
            <a:r>
              <a:rPr lang="en-US" dirty="0" smtClean="0"/>
              <a:t>Tip #2: Break at function</a:t>
            </a:r>
          </a:p>
          <a:p>
            <a:r>
              <a:rPr lang="en-US" dirty="0" smtClean="0"/>
              <a:t>Tip #3: Conditional breakpoint</a:t>
            </a:r>
          </a:p>
          <a:p>
            <a:r>
              <a:rPr lang="en-US" dirty="0" smtClean="0"/>
              <a:t>Tip #4: Disable breakpoints</a:t>
            </a:r>
          </a:p>
          <a:p>
            <a:endParaRPr lang="en-US" dirty="0" smtClean="0"/>
          </a:p>
          <a:p>
            <a:endParaRPr lang="en-US"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Examining Code</a:t>
            </a:r>
            <a:endParaRPr lang="en-US" dirty="0"/>
          </a:p>
        </p:txBody>
      </p:sp>
      <p:sp>
        <p:nvSpPr>
          <p:cNvPr id="3" name="Content Placeholder 2"/>
          <p:cNvSpPr>
            <a:spLocks noGrp="1"/>
          </p:cNvSpPr>
          <p:nvPr>
            <p:ph idx="1"/>
          </p:nvPr>
        </p:nvSpPr>
        <p:spPr>
          <a:xfrm>
            <a:off x="381000" y="1412875"/>
            <a:ext cx="8382000" cy="2068259"/>
          </a:xfrm>
        </p:spPr>
        <p:txBody>
          <a:bodyPr/>
          <a:lstStyle/>
          <a:p>
            <a:r>
              <a:rPr lang="en-US" dirty="0" smtClean="0"/>
              <a:t>Tip #5: Step In, Over and Out</a:t>
            </a:r>
          </a:p>
          <a:p>
            <a:pPr lvl="0"/>
            <a:r>
              <a:rPr lang="en-US" dirty="0" smtClean="0"/>
              <a:t>Tip #6: Run to cursor</a:t>
            </a:r>
          </a:p>
          <a:p>
            <a:pPr lvl="0"/>
            <a:r>
              <a:rPr lang="en-US" dirty="0" smtClean="0"/>
              <a:t>Tip #7: Immediate Window</a:t>
            </a:r>
          </a:p>
          <a:p>
            <a:pPr lvl="0"/>
            <a:r>
              <a:rPr lang="en-US" dirty="0" smtClean="0"/>
              <a:t>Tip #8: Edit and continue </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Debug Tips</a:t>
            </a:r>
            <a:endParaRPr lang="en-US" dirty="0"/>
          </a:p>
        </p:txBody>
      </p:sp>
      <p:sp>
        <p:nvSpPr>
          <p:cNvPr id="3" name="Content Placeholder 2"/>
          <p:cNvSpPr>
            <a:spLocks noGrp="1"/>
          </p:cNvSpPr>
          <p:nvPr>
            <p:ph idx="1"/>
          </p:nvPr>
        </p:nvSpPr>
        <p:spPr>
          <a:xfrm>
            <a:off x="381000" y="1412875"/>
            <a:ext cx="8382000" cy="2068259"/>
          </a:xfrm>
        </p:spPr>
        <p:txBody>
          <a:bodyPr/>
          <a:lstStyle/>
          <a:p>
            <a:pPr lvl="0"/>
            <a:r>
              <a:rPr lang="en-US" dirty="0" smtClean="0"/>
              <a:t>Tip #</a:t>
            </a:r>
            <a:r>
              <a:rPr lang="en-US" dirty="0" smtClean="0"/>
              <a:t>9</a:t>
            </a:r>
            <a:r>
              <a:rPr lang="en-US" dirty="0" smtClean="0"/>
              <a:t>: </a:t>
            </a:r>
            <a:r>
              <a:rPr lang="en-US" dirty="0" smtClean="0"/>
              <a:t>Using Statements </a:t>
            </a:r>
          </a:p>
          <a:p>
            <a:pPr lvl="0"/>
            <a:r>
              <a:rPr lang="en-US" dirty="0" smtClean="0"/>
              <a:t>Tip #</a:t>
            </a:r>
            <a:r>
              <a:rPr lang="en-US" dirty="0" smtClean="0"/>
              <a:t>10: </a:t>
            </a:r>
            <a:r>
              <a:rPr lang="en-US" dirty="0" smtClean="0"/>
              <a:t>Data Tips (Ahmed)</a:t>
            </a:r>
          </a:p>
          <a:p>
            <a:pPr lvl="0"/>
            <a:r>
              <a:rPr lang="en-US" dirty="0" smtClean="0"/>
              <a:t>Tip #</a:t>
            </a:r>
            <a:r>
              <a:rPr lang="en-US" dirty="0" smtClean="0"/>
              <a:t>11: </a:t>
            </a:r>
            <a:r>
              <a:rPr lang="en-US" dirty="0" smtClean="0"/>
              <a:t>Class, Database diagrams (Joe Mayo</a:t>
            </a:r>
            <a:r>
              <a:rPr lang="en-US" dirty="0" smtClean="0"/>
              <a:t>)</a:t>
            </a:r>
          </a:p>
          <a:p>
            <a:pPr lvl="0"/>
            <a:r>
              <a:rPr lang="en-US" dirty="0" smtClean="0"/>
              <a:t>Tip #12: Step through the .NET Framework</a:t>
            </a:r>
            <a:endParaRPr lang="en-US" dirty="0" smtClean="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729663" y="1416051"/>
            <a:ext cx="7681913" cy="1644239"/>
          </a:xfrm>
        </p:spPr>
        <p:txBody>
          <a:bodyPr/>
          <a:lstStyle/>
          <a:p>
            <a:pPr algn="ctr"/>
            <a:r>
              <a:rPr smtClean="0"/>
              <a:t>Visual Studio 2008 IDE </a:t>
            </a:r>
            <a:br>
              <a:rPr smtClean="0"/>
            </a:br>
            <a:r>
              <a:rPr smtClean="0"/>
              <a:t>Tips and Tricks</a:t>
            </a:r>
            <a:endParaRPr lang="en-US" dirty="0"/>
          </a:p>
        </p:txBody>
      </p:sp>
      <p:sp>
        <p:nvSpPr>
          <p:cNvPr id="3" name="Subtitle 2"/>
          <p:cNvSpPr>
            <a:spLocks noGrp="1"/>
          </p:cNvSpPr>
          <p:nvPr>
            <p:ph type="subTitle" idx="1"/>
          </p:nvPr>
        </p:nvSpPr>
        <p:spPr/>
        <p:txBody>
          <a:bodyPr/>
          <a:lstStyle/>
          <a:p>
            <a:r>
              <a:rPr lang="en-US" dirty="0" smtClean="0"/>
              <a:t>Sara Ford</a:t>
            </a:r>
          </a:p>
          <a:p>
            <a:r>
              <a:rPr lang="en-US" dirty="0" smtClean="0"/>
              <a:t>CodePlex PM</a:t>
            </a:r>
          </a:p>
          <a:p>
            <a:r>
              <a:rPr lang="en-US" dirty="0" smtClean="0"/>
              <a:t>Microsoft</a:t>
            </a:r>
            <a:endParaRPr lang="en-US" dirty="0"/>
          </a:p>
        </p:txBody>
      </p:sp>
      <p:sp>
        <p:nvSpPr>
          <p:cNvPr id="6" name="Text Placeholder 5"/>
          <p:cNvSpPr>
            <a:spLocks noGrp="1"/>
          </p:cNvSpPr>
          <p:nvPr>
            <p:ph type="body" sz="quarter" idx="10"/>
          </p:nvPr>
        </p:nvSpPr>
        <p:spPr/>
        <p:txBody>
          <a:bodyPr/>
          <a:lstStyle/>
          <a:p>
            <a:r>
              <a:rPr lang="en-US" dirty="0" smtClean="0"/>
              <a:t>Session Code: TLA321</a:t>
            </a:r>
            <a:endParaRPr 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smtClean="0"/>
              <a:t>Q &amp; A</a:t>
            </a:r>
            <a:endParaRPr lang="en-US" dirty="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Directly Related </a:t>
            </a:r>
            <a:r>
              <a:rPr lang="en-US" dirty="0" smtClean="0"/>
              <a:t>Content</a:t>
            </a:r>
            <a:endParaRPr lang="en-US" dirty="0"/>
          </a:p>
        </p:txBody>
      </p:sp>
      <p:sp>
        <p:nvSpPr>
          <p:cNvPr id="17" name="Content Placeholder 16"/>
          <p:cNvSpPr>
            <a:spLocks noGrp="1"/>
          </p:cNvSpPr>
          <p:nvPr>
            <p:ph sz="quarter" idx="11"/>
          </p:nvPr>
        </p:nvSpPr>
        <p:spPr>
          <a:xfrm>
            <a:off x="407895" y="3759360"/>
            <a:ext cx="8385048" cy="585395"/>
          </a:xfrm>
        </p:spPr>
        <p:txBody>
          <a:bodyPr/>
          <a:lstStyle/>
          <a:p>
            <a:pPr>
              <a:defRPr/>
            </a:pPr>
            <a:r>
              <a:rPr b="1" smtClean="0"/>
              <a:t>TLA11-TLC:  Microsoft Visual Studio Tip of the Day </a:t>
            </a:r>
          </a:p>
          <a:p>
            <a:pPr>
              <a:defRPr/>
            </a:pPr>
            <a:r>
              <a:rPr smtClean="0"/>
              <a:t>Friday, June 6 - 10:15AM-11:30AM </a:t>
            </a:r>
          </a:p>
        </p:txBody>
      </p:sp>
      <p:sp>
        <p:nvSpPr>
          <p:cNvPr id="7" name="Content Placeholder 6"/>
          <p:cNvSpPr>
            <a:spLocks noGrp="1"/>
          </p:cNvSpPr>
          <p:nvPr>
            <p:ph sz="quarter" idx="10"/>
          </p:nvPr>
        </p:nvSpPr>
        <p:spPr>
          <a:xfrm>
            <a:off x="421342" y="1333778"/>
            <a:ext cx="8385048" cy="585395"/>
          </a:xfrm>
        </p:spPr>
        <p:txBody>
          <a:bodyPr/>
          <a:lstStyle/>
          <a:p>
            <a:r>
              <a:rPr b="1" smtClean="0"/>
              <a:t>TLA321R:  Microsoft Visual Studio 2008 IDE Tips and Tricks (Repeat)</a:t>
            </a:r>
          </a:p>
          <a:p>
            <a:r>
              <a:rPr smtClean="0"/>
              <a:t> Friday, June 6  - 8:30AM-9:45AM </a:t>
            </a:r>
            <a:endParaRPr lang="en-US" dirty="0"/>
          </a:p>
        </p:txBody>
      </p:sp>
      <p:sp>
        <p:nvSpPr>
          <p:cNvPr id="11" name="Content Placeholder 16"/>
          <p:cNvSpPr>
            <a:spLocks noGrp="1"/>
          </p:cNvSpPr>
          <p:nvPr>
            <p:ph sz="quarter" idx="11"/>
          </p:nvPr>
        </p:nvSpPr>
        <p:spPr>
          <a:xfrm>
            <a:off x="422775" y="2109854"/>
            <a:ext cx="8385048" cy="585395"/>
          </a:xfrm>
        </p:spPr>
        <p:txBody>
          <a:bodyPr/>
          <a:lstStyle/>
          <a:p>
            <a:pPr>
              <a:defRPr/>
            </a:pPr>
            <a:r>
              <a:rPr b="1" smtClean="0"/>
              <a:t>TLA204:  Microsoft Visual C# IDE T</a:t>
            </a:r>
            <a:r>
              <a:rPr lang="en-US" b="1" dirty="0" err="1" smtClean="0"/>
              <a:t>i</a:t>
            </a:r>
            <a:r>
              <a:rPr b="1" smtClean="0"/>
              <a:t>ps and Tricks</a:t>
            </a:r>
          </a:p>
          <a:p>
            <a:pPr>
              <a:defRPr/>
            </a:pPr>
            <a:r>
              <a:rPr smtClean="0"/>
              <a:t>Thursday, June 5 - 10:15 AM - 11:30 AM</a:t>
            </a:r>
          </a:p>
        </p:txBody>
      </p:sp>
      <p:sp>
        <p:nvSpPr>
          <p:cNvPr id="14" name="Content Placeholder 16"/>
          <p:cNvSpPr>
            <a:spLocks noGrp="1"/>
          </p:cNvSpPr>
          <p:nvPr>
            <p:ph sz="quarter" idx="11"/>
          </p:nvPr>
        </p:nvSpPr>
        <p:spPr>
          <a:xfrm>
            <a:off x="413810" y="2934608"/>
            <a:ext cx="8385048" cy="585395"/>
          </a:xfrm>
        </p:spPr>
        <p:txBody>
          <a:bodyPr/>
          <a:lstStyle/>
          <a:p>
            <a:pPr>
              <a:defRPr/>
            </a:pPr>
            <a:r>
              <a:rPr b="1" smtClean="0"/>
              <a:t>TLA325:  Microsoft Visual Basic IDE T</a:t>
            </a:r>
            <a:r>
              <a:rPr lang="en-US" b="1" dirty="0" err="1" smtClean="0"/>
              <a:t>i</a:t>
            </a:r>
            <a:r>
              <a:rPr b="1" smtClean="0"/>
              <a:t>ps and Tricks</a:t>
            </a:r>
          </a:p>
          <a:p>
            <a:pPr>
              <a:defRPr/>
            </a:pPr>
            <a:r>
              <a:rPr smtClean="0"/>
              <a:t>Wednesday, June 4 - 2:45 PM - 4:00 PM</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 Presentations at TechEd</a:t>
            </a:r>
            <a:endParaRPr lang="en-US" dirty="0"/>
          </a:p>
        </p:txBody>
      </p:sp>
      <p:sp>
        <p:nvSpPr>
          <p:cNvPr id="16" name="Content Placeholder 15"/>
          <p:cNvSpPr>
            <a:spLocks noGrp="1"/>
          </p:cNvSpPr>
          <p:nvPr>
            <p:ph sz="quarter" idx="10"/>
          </p:nvPr>
        </p:nvSpPr>
        <p:spPr>
          <a:xfrm>
            <a:off x="381000" y="1898963"/>
            <a:ext cx="8385048" cy="585395"/>
          </a:xfrm>
        </p:spPr>
        <p:txBody>
          <a:bodyPr/>
          <a:lstStyle/>
          <a:p>
            <a:pPr lvl="0"/>
            <a:r>
              <a:rPr b="1" smtClean="0">
                <a:solidFill>
                  <a:schemeClr val="accent2"/>
                </a:solidFill>
              </a:rPr>
              <a:t>Best Practices with the Microsoft Visual C# 3.0 Language Features </a:t>
            </a:r>
            <a:r>
              <a:rPr smtClean="0"/>
              <a:t>(TLA306)</a:t>
            </a:r>
          </a:p>
          <a:p>
            <a:r>
              <a:rPr b="1" smtClean="0">
                <a:solidFill>
                  <a:schemeClr val="accent1"/>
                </a:solidFill>
              </a:rPr>
              <a:t>Tuesday at 3:00 PM</a:t>
            </a:r>
            <a:r>
              <a:rPr smtClean="0">
                <a:solidFill>
                  <a:schemeClr val="accent1"/>
                </a:solidFill>
              </a:rPr>
              <a:t> </a:t>
            </a:r>
            <a:r>
              <a:rPr smtClean="0"/>
              <a:t>– S320 E</a:t>
            </a:r>
          </a:p>
        </p:txBody>
      </p:sp>
      <p:sp>
        <p:nvSpPr>
          <p:cNvPr id="17" name="Content Placeholder 16"/>
          <p:cNvSpPr>
            <a:spLocks noGrp="1"/>
          </p:cNvSpPr>
          <p:nvPr>
            <p:ph sz="quarter" idx="11"/>
          </p:nvPr>
        </p:nvSpPr>
        <p:spPr>
          <a:xfrm>
            <a:off x="381000" y="2623498"/>
            <a:ext cx="8385048" cy="585395"/>
          </a:xfrm>
        </p:spPr>
        <p:txBody>
          <a:bodyPr/>
          <a:lstStyle/>
          <a:p>
            <a:r>
              <a:rPr b="1" smtClean="0">
                <a:solidFill>
                  <a:schemeClr val="accent2"/>
                </a:solidFill>
              </a:rPr>
              <a:t>Microsoft Visual C# IDE Tips and Tricks</a:t>
            </a:r>
            <a:r>
              <a:rPr smtClean="0">
                <a:solidFill>
                  <a:schemeClr val="accent2"/>
                </a:solidFill>
              </a:rPr>
              <a:t> </a:t>
            </a:r>
            <a:r>
              <a:rPr smtClean="0"/>
              <a:t>(TLA204)</a:t>
            </a:r>
          </a:p>
          <a:p>
            <a:r>
              <a:rPr b="1" smtClean="0">
                <a:solidFill>
                  <a:schemeClr val="accent1"/>
                </a:solidFill>
              </a:rPr>
              <a:t>Thursday at 10:15 AM</a:t>
            </a:r>
            <a:r>
              <a:rPr smtClean="0">
                <a:solidFill>
                  <a:schemeClr val="accent1"/>
                </a:solidFill>
              </a:rPr>
              <a:t> </a:t>
            </a:r>
            <a:r>
              <a:rPr smtClean="0"/>
              <a:t>– S220 E</a:t>
            </a:r>
          </a:p>
        </p:txBody>
      </p:sp>
      <p:sp>
        <p:nvSpPr>
          <p:cNvPr id="18" name="Content Placeholder 17"/>
          <p:cNvSpPr>
            <a:spLocks noGrp="1"/>
          </p:cNvSpPr>
          <p:nvPr>
            <p:ph sz="quarter" idx="12"/>
          </p:nvPr>
        </p:nvSpPr>
        <p:spPr>
          <a:xfrm>
            <a:off x="381000" y="3348033"/>
            <a:ext cx="8385048" cy="585395"/>
          </a:xfrm>
        </p:spPr>
        <p:txBody>
          <a:bodyPr/>
          <a:lstStyle/>
          <a:p>
            <a:r>
              <a:rPr b="1" smtClean="0">
                <a:solidFill>
                  <a:schemeClr val="accent2"/>
                </a:solidFill>
              </a:rPr>
              <a:t>Meet the Microsoft Visual C# Team</a:t>
            </a:r>
            <a:r>
              <a:rPr smtClean="0">
                <a:solidFill>
                  <a:schemeClr val="accent2"/>
                </a:solidFill>
              </a:rPr>
              <a:t> </a:t>
            </a:r>
            <a:r>
              <a:rPr smtClean="0"/>
              <a:t>(TLA10-TLC)</a:t>
            </a:r>
          </a:p>
          <a:p>
            <a:r>
              <a:rPr b="1" smtClean="0">
                <a:solidFill>
                  <a:schemeClr val="accent1"/>
                </a:solidFill>
              </a:rPr>
              <a:t>Thursday at 4:30 PM</a:t>
            </a:r>
            <a:r>
              <a:rPr smtClean="0">
                <a:solidFill>
                  <a:schemeClr val="accent1"/>
                </a:solidFill>
              </a:rPr>
              <a:t> </a:t>
            </a:r>
            <a:r>
              <a:rPr smtClean="0"/>
              <a:t>– Blue Theater 2</a:t>
            </a:r>
          </a:p>
        </p:txBody>
      </p:sp>
      <p:sp>
        <p:nvSpPr>
          <p:cNvPr id="19" name="Content Placeholder 18"/>
          <p:cNvSpPr>
            <a:spLocks noGrp="1"/>
          </p:cNvSpPr>
          <p:nvPr>
            <p:ph sz="quarter" idx="13"/>
          </p:nvPr>
        </p:nvSpPr>
        <p:spPr>
          <a:xfrm>
            <a:off x="381000" y="4072568"/>
            <a:ext cx="8385048" cy="585395"/>
          </a:xfrm>
        </p:spPr>
        <p:txBody>
          <a:bodyPr/>
          <a:lstStyle/>
          <a:p>
            <a:pPr lvl="0"/>
            <a:r>
              <a:rPr b="1" smtClean="0">
                <a:solidFill>
                  <a:schemeClr val="accent2"/>
                </a:solidFill>
              </a:rPr>
              <a:t>Microsoft Visual Studio 2008 IDE Tips and Tricks</a:t>
            </a:r>
            <a:r>
              <a:rPr smtClean="0">
                <a:solidFill>
                  <a:schemeClr val="accent2"/>
                </a:solidFill>
              </a:rPr>
              <a:t> </a:t>
            </a:r>
            <a:r>
              <a:rPr smtClean="0"/>
              <a:t>(TLA321R)</a:t>
            </a:r>
          </a:p>
          <a:p>
            <a:pPr lvl="0"/>
            <a:r>
              <a:rPr b="1" smtClean="0">
                <a:solidFill>
                  <a:schemeClr val="accent1"/>
                </a:solidFill>
              </a:rPr>
              <a:t>Friday at 8:30 AM</a:t>
            </a:r>
            <a:r>
              <a:rPr smtClean="0">
                <a:solidFill>
                  <a:schemeClr val="accent1"/>
                </a:solidFill>
              </a:rPr>
              <a:t> </a:t>
            </a:r>
            <a:r>
              <a:rPr smtClean="0"/>
              <a:t>– </a:t>
            </a:r>
            <a:r>
              <a:rPr smtClean="0">
                <a:solidFill>
                  <a:schemeClr val="accent1"/>
                </a:solidFill>
              </a:rPr>
              <a:t>Repeat </a:t>
            </a:r>
            <a:r>
              <a:rPr smtClean="0"/>
              <a:t>– S230 C</a:t>
            </a:r>
            <a:endParaRPr dirty="0" smtClean="0"/>
          </a:p>
        </p:txBody>
      </p:sp>
      <p:sp>
        <p:nvSpPr>
          <p:cNvPr id="7" name="Content Placeholder 15"/>
          <p:cNvSpPr txBox="1">
            <a:spLocks/>
          </p:cNvSpPr>
          <p:nvPr/>
        </p:nvSpPr>
        <p:spPr>
          <a:xfrm>
            <a:off x="381000" y="1174428"/>
            <a:ext cx="8385048" cy="585395"/>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vert="horz" wrap="square" lIns="0" tIns="0" rIns="0" bIns="0" rtlCol="0" anchor="ctr" anchorCtr="0">
            <a:spAutoFit/>
          </a:bodyPr>
          <a:lstStyle/>
          <a:p>
            <a:pPr marL="0" marR="0" lvl="0" indent="-463550" algn="l" defTabSz="914099" rtl="0" eaLnBrk="1" fontAlgn="base" latinLnBrk="0" hangingPunct="1">
              <a:lnSpc>
                <a:spcPct val="90000"/>
              </a:lnSpc>
              <a:spcBef>
                <a:spcPct val="0"/>
              </a:spcBef>
              <a:spcAft>
                <a:spcPct val="0"/>
              </a:spcAft>
              <a:buClrTx/>
              <a:buSzPct val="120000"/>
              <a:buFont typeface="Arial" pitchFamily="34" charset="0"/>
              <a:buNone/>
              <a:tabLst/>
              <a:defRPr/>
            </a:pPr>
            <a:r>
              <a:rPr kumimoji="0" lang="en-US" sz="1800" b="1" i="0" u="none" strike="noStrike" kern="1200" cap="none" spc="0" normalizeH="0" baseline="0" noProof="0" dirty="0" smtClean="0">
                <a:ln>
                  <a:noFill/>
                </a:ln>
                <a:solidFill>
                  <a:schemeClr val="accent2"/>
                </a:solidFill>
                <a:effectLst>
                  <a:outerShdw blurRad="38100" dist="38100" dir="2700000" algn="tl">
                    <a:srgbClr val="000000">
                      <a:alpha val="43137"/>
                    </a:srgbClr>
                  </a:outerShdw>
                </a:effectLst>
                <a:uLnTx/>
                <a:uFillTx/>
                <a:latin typeface="+mn-lt"/>
                <a:ea typeface="+mn-ea"/>
                <a:cs typeface="+mn-cs"/>
              </a:rPr>
              <a:t>Microsoft Visual Studio 2008 IDE Tips and Tricks</a:t>
            </a:r>
            <a:r>
              <a:rPr kumimoji="0" lang="en-US" sz="1800" b="0" i="0" u="none" strike="noStrike" kern="1200" cap="none" spc="0" normalizeH="0" baseline="0" noProof="0" dirty="0" smtClean="0">
                <a:ln>
                  <a:noFill/>
                </a:ln>
                <a:solidFill>
                  <a:schemeClr val="accent2"/>
                </a:solidFill>
                <a:effectLst>
                  <a:outerShdw blurRad="38100" dist="38100" dir="2700000" algn="tl">
                    <a:srgbClr val="000000">
                      <a:alpha val="43137"/>
                    </a:srgbClr>
                  </a:outerShdw>
                </a:effectLst>
                <a:uLnTx/>
                <a:uFillTx/>
                <a:latin typeface="+mn-lt"/>
                <a:ea typeface="+mn-ea"/>
                <a:cs typeface="+mn-cs"/>
              </a:rPr>
              <a:t> </a:t>
            </a:r>
            <a:r>
              <a:rPr kumimoji="0" lang="en-US" sz="1800" b="0"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mn-lt"/>
                <a:ea typeface="+mn-ea"/>
                <a:cs typeface="+mn-cs"/>
              </a:rPr>
              <a:t>(TLA321)</a:t>
            </a:r>
          </a:p>
          <a:p>
            <a:pPr marL="0" marR="0" lvl="0" indent="-463550" algn="l" defTabSz="914099" rtl="0" eaLnBrk="1" fontAlgn="base" latinLnBrk="0" hangingPunct="1">
              <a:lnSpc>
                <a:spcPct val="90000"/>
              </a:lnSpc>
              <a:spcBef>
                <a:spcPct val="0"/>
              </a:spcBef>
              <a:spcAft>
                <a:spcPct val="0"/>
              </a:spcAft>
              <a:buClrTx/>
              <a:buSzPct val="120000"/>
              <a:buFont typeface="Arial" pitchFamily="34" charset="0"/>
              <a:buNone/>
              <a:tabLst/>
              <a:defRPr/>
            </a:pPr>
            <a:r>
              <a:rPr kumimoji="0" lang="en-US" sz="18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n-lt"/>
                <a:ea typeface="+mn-ea"/>
                <a:cs typeface="+mn-cs"/>
              </a:rPr>
              <a:t>Tuesday at 10:30 AM</a:t>
            </a:r>
            <a:r>
              <a:rPr kumimoji="0" lang="en-US" sz="18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n-lt"/>
                <a:ea typeface="+mn-ea"/>
                <a:cs typeface="+mn-cs"/>
              </a:rPr>
              <a:t> </a:t>
            </a:r>
            <a:r>
              <a:rPr kumimoji="0" lang="en-US" sz="1800" b="0"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mn-lt"/>
                <a:ea typeface="+mn-ea"/>
                <a:cs typeface="+mn-cs"/>
              </a:rPr>
              <a:t>– S320 A</a:t>
            </a:r>
          </a:p>
        </p:txBody>
      </p:sp>
      <p:sp>
        <p:nvSpPr>
          <p:cNvPr id="8" name="Content Placeholder 15"/>
          <p:cNvSpPr txBox="1">
            <a:spLocks/>
          </p:cNvSpPr>
          <p:nvPr/>
        </p:nvSpPr>
        <p:spPr>
          <a:xfrm>
            <a:off x="381000" y="5521638"/>
            <a:ext cx="8385048" cy="585395"/>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vert="horz" wrap="square" lIns="0" tIns="0" rIns="0" bIns="0" rtlCol="0" anchor="ctr" anchorCtr="0">
            <a:spAutoFit/>
          </a:bodyPr>
          <a:lstStyle/>
          <a:p>
            <a:pPr indent="-463550" defTabSz="914099" fontAlgn="base">
              <a:lnSpc>
                <a:spcPct val="90000"/>
              </a:lnSpc>
              <a:spcBef>
                <a:spcPct val="0"/>
              </a:spcBef>
              <a:spcAft>
                <a:spcPct val="0"/>
              </a:spcAft>
              <a:buSzPct val="120000"/>
              <a:defRPr/>
            </a:pPr>
            <a:r>
              <a:rPr lang="en-US" b="1" dirty="0" smtClean="0">
                <a:solidFill>
                  <a:schemeClr val="accent2"/>
                </a:solidFill>
                <a:effectLst>
                  <a:outerShdw blurRad="38100" dist="38100" dir="2700000" algn="tl">
                    <a:srgbClr val="000000">
                      <a:alpha val="43137"/>
                    </a:srgbClr>
                  </a:outerShdw>
                </a:effectLst>
              </a:rPr>
              <a:t>How LINQ Works: A Deep Dive into the Implementation of LINQ </a:t>
            </a:r>
            <a:r>
              <a:rPr lang="en-US" dirty="0" smtClean="0">
                <a:solidFill>
                  <a:srgbClr val="FFFFFF"/>
                </a:solidFill>
                <a:effectLst>
                  <a:outerShdw blurRad="38100" dist="38100" dir="2700000" algn="tl">
                    <a:srgbClr val="000000">
                      <a:alpha val="43137"/>
                    </a:srgbClr>
                  </a:outerShdw>
                </a:effectLst>
              </a:rPr>
              <a:t>(</a:t>
            </a:r>
            <a:r>
              <a:rPr lang="en-US" dirty="0" smtClean="0"/>
              <a:t>TLA401</a:t>
            </a:r>
            <a:r>
              <a:rPr lang="en-US" dirty="0" smtClean="0">
                <a:solidFill>
                  <a:srgbClr val="FFFFFF"/>
                </a:solidFill>
                <a:effectLst>
                  <a:outerShdw blurRad="38100" dist="38100" dir="2700000" algn="tl">
                    <a:srgbClr val="000000">
                      <a:alpha val="43137"/>
                    </a:srgbClr>
                  </a:outerShdw>
                </a:effectLst>
              </a:rPr>
              <a:t>)</a:t>
            </a:r>
          </a:p>
          <a:p>
            <a:pPr lvl="0" indent="-463550" defTabSz="914099" fontAlgn="base">
              <a:lnSpc>
                <a:spcPct val="90000"/>
              </a:lnSpc>
              <a:spcBef>
                <a:spcPct val="0"/>
              </a:spcBef>
              <a:spcAft>
                <a:spcPct val="0"/>
              </a:spcAft>
              <a:buSzPct val="120000"/>
              <a:defRPr/>
            </a:pPr>
            <a:r>
              <a:rPr lang="en-US" b="1" dirty="0" smtClean="0">
                <a:solidFill>
                  <a:schemeClr val="accent1"/>
                </a:solidFill>
                <a:effectLst>
                  <a:outerShdw blurRad="38100" dist="38100" dir="2700000" algn="tl">
                    <a:srgbClr val="000000">
                      <a:alpha val="43137"/>
                    </a:srgbClr>
                  </a:outerShdw>
                </a:effectLst>
              </a:rPr>
              <a:t>Friday at 1:00 PM</a:t>
            </a:r>
            <a:r>
              <a:rPr lang="en-US" dirty="0" smtClean="0">
                <a:solidFill>
                  <a:schemeClr val="accent1"/>
                </a:solidFill>
                <a:effectLst>
                  <a:outerShdw blurRad="38100" dist="38100" dir="2700000" algn="tl">
                    <a:srgbClr val="000000">
                      <a:alpha val="43137"/>
                    </a:srgbClr>
                  </a:outerShdw>
                </a:effectLst>
              </a:rPr>
              <a:t> </a:t>
            </a:r>
            <a:r>
              <a:rPr lang="en-US" dirty="0" smtClean="0">
                <a:solidFill>
                  <a:srgbClr val="FFFFFF"/>
                </a:solidFill>
                <a:effectLst>
                  <a:outerShdw blurRad="38100" dist="38100" dir="2700000" algn="tl">
                    <a:srgbClr val="000000">
                      <a:alpha val="43137"/>
                    </a:srgbClr>
                  </a:outerShdw>
                </a:effectLst>
              </a:rPr>
              <a:t>– </a:t>
            </a:r>
            <a:r>
              <a:rPr lang="en-US" dirty="0" smtClean="0"/>
              <a:t>S320 A</a:t>
            </a:r>
            <a:endParaRPr lang="en-US" dirty="0" smtClean="0">
              <a:solidFill>
                <a:srgbClr val="FFFFFF"/>
              </a:solidFill>
              <a:effectLst>
                <a:outerShdw blurRad="38100" dist="38100" dir="2700000" algn="tl">
                  <a:srgbClr val="000000">
                    <a:alpha val="43137"/>
                  </a:srgbClr>
                </a:outerShdw>
              </a:effectLst>
            </a:endParaRPr>
          </a:p>
        </p:txBody>
      </p:sp>
      <p:sp>
        <p:nvSpPr>
          <p:cNvPr id="10" name="Content Placeholder 15"/>
          <p:cNvSpPr txBox="1">
            <a:spLocks/>
          </p:cNvSpPr>
          <p:nvPr/>
        </p:nvSpPr>
        <p:spPr>
          <a:xfrm>
            <a:off x="381000" y="4797103"/>
            <a:ext cx="8385048" cy="585395"/>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vert="horz" wrap="square" lIns="0" tIns="0" rIns="0" bIns="0" rtlCol="0" anchor="ctr" anchorCtr="0">
            <a:spAutoFit/>
          </a:bodyPr>
          <a:lstStyle/>
          <a:p>
            <a:pPr lvl="0" indent="-463550" defTabSz="914099" fontAlgn="base">
              <a:lnSpc>
                <a:spcPct val="90000"/>
              </a:lnSpc>
              <a:spcBef>
                <a:spcPct val="0"/>
              </a:spcBef>
              <a:spcAft>
                <a:spcPct val="0"/>
              </a:spcAft>
              <a:buSzPct val="120000"/>
              <a:defRPr/>
            </a:pPr>
            <a:r>
              <a:rPr lang="en-US" b="1" dirty="0" smtClean="0">
                <a:solidFill>
                  <a:schemeClr val="accent2"/>
                </a:solidFill>
                <a:effectLst>
                  <a:outerShdw blurRad="38100" dist="38100" dir="2700000" algn="tl">
                    <a:srgbClr val="000000">
                      <a:alpha val="43137"/>
                    </a:srgbClr>
                  </a:outerShdw>
                </a:effectLst>
              </a:rPr>
              <a:t>Best Practices with the Microsoft Visual C# 3.0 Language Features </a:t>
            </a:r>
            <a:r>
              <a:rPr lang="en-US" dirty="0" smtClean="0">
                <a:solidFill>
                  <a:srgbClr val="FFFFFF"/>
                </a:solidFill>
                <a:effectLst>
                  <a:outerShdw blurRad="38100" dist="38100" dir="2700000" algn="tl">
                    <a:srgbClr val="000000">
                      <a:alpha val="43137"/>
                    </a:srgbClr>
                  </a:outerShdw>
                </a:effectLst>
              </a:rPr>
              <a:t>(</a:t>
            </a:r>
            <a:r>
              <a:rPr lang="en-US" dirty="0" smtClean="0"/>
              <a:t>TLA306R</a:t>
            </a:r>
            <a:r>
              <a:rPr lang="en-US" dirty="0" smtClean="0">
                <a:solidFill>
                  <a:srgbClr val="FFFFFF"/>
                </a:solidFill>
                <a:effectLst>
                  <a:outerShdw blurRad="38100" dist="38100" dir="2700000" algn="tl">
                    <a:srgbClr val="000000">
                      <a:alpha val="43137"/>
                    </a:srgbClr>
                  </a:outerShdw>
                </a:effectLst>
              </a:rPr>
              <a:t>)</a:t>
            </a:r>
          </a:p>
          <a:p>
            <a:pPr lvl="0" indent="-463550" defTabSz="914099" fontAlgn="base">
              <a:lnSpc>
                <a:spcPct val="90000"/>
              </a:lnSpc>
              <a:spcBef>
                <a:spcPct val="0"/>
              </a:spcBef>
              <a:spcAft>
                <a:spcPct val="0"/>
              </a:spcAft>
              <a:buSzPct val="120000"/>
              <a:defRPr/>
            </a:pPr>
            <a:r>
              <a:rPr lang="en-US" b="1" dirty="0" smtClean="0">
                <a:solidFill>
                  <a:schemeClr val="accent1"/>
                </a:solidFill>
                <a:effectLst>
                  <a:outerShdw blurRad="38100" dist="38100" dir="2700000" algn="tl">
                    <a:srgbClr val="000000">
                      <a:alpha val="43137"/>
                    </a:srgbClr>
                  </a:outerShdw>
                </a:effectLst>
              </a:rPr>
              <a:t>Friday at 8:30 AM</a:t>
            </a:r>
            <a:r>
              <a:rPr lang="en-US" dirty="0" smtClean="0">
                <a:solidFill>
                  <a:schemeClr val="accent1"/>
                </a:solidFill>
                <a:effectLst>
                  <a:outerShdw blurRad="38100" dist="38100" dir="2700000" algn="tl">
                    <a:srgbClr val="000000">
                      <a:alpha val="43137"/>
                    </a:srgbClr>
                  </a:outerShdw>
                </a:effectLst>
              </a:rPr>
              <a:t> </a:t>
            </a:r>
            <a:r>
              <a:rPr lang="en-US" dirty="0" smtClean="0">
                <a:solidFill>
                  <a:srgbClr val="FFFFFF"/>
                </a:solidFill>
                <a:effectLst>
                  <a:outerShdw blurRad="38100" dist="38100" dir="2700000" algn="tl">
                    <a:srgbClr val="000000">
                      <a:alpha val="43137"/>
                    </a:srgbClr>
                  </a:outerShdw>
                </a:effectLst>
              </a:rPr>
              <a:t>– </a:t>
            </a:r>
            <a:r>
              <a:rPr lang="en-US" dirty="0" smtClean="0">
                <a:solidFill>
                  <a:schemeClr val="accent1"/>
                </a:solidFill>
                <a:effectLst>
                  <a:outerShdw blurRad="38100" dist="38100" dir="2700000" algn="tl">
                    <a:srgbClr val="000000">
                      <a:alpha val="43137"/>
                    </a:srgbClr>
                  </a:outerShdw>
                </a:effectLst>
              </a:rPr>
              <a:t>Repeat </a:t>
            </a:r>
            <a:r>
              <a:rPr lang="en-US" dirty="0" smtClean="0">
                <a:solidFill>
                  <a:srgbClr val="FFFFFF"/>
                </a:solidFill>
                <a:effectLst>
                  <a:outerShdw blurRad="38100" dist="38100" dir="2700000" algn="tl">
                    <a:srgbClr val="000000">
                      <a:alpha val="43137"/>
                    </a:srgbClr>
                  </a:outerShdw>
                </a:effectLst>
              </a:rPr>
              <a:t>– </a:t>
            </a:r>
            <a:r>
              <a:rPr lang="en-US" dirty="0" smtClean="0"/>
              <a:t>S330 A</a:t>
            </a:r>
            <a:endParaRPr lang="en-US" dirty="0" smtClean="0">
              <a:solidFill>
                <a:srgbClr val="FFFFFF"/>
              </a:solidFill>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VB Presentations at TechEd</a:t>
            </a:r>
            <a:endParaRPr lang="en-US" dirty="0"/>
          </a:p>
        </p:txBody>
      </p:sp>
      <p:sp>
        <p:nvSpPr>
          <p:cNvPr id="16" name="Content Placeholder 15"/>
          <p:cNvSpPr>
            <a:spLocks noGrp="1"/>
          </p:cNvSpPr>
          <p:nvPr>
            <p:ph sz="quarter" idx="10"/>
          </p:nvPr>
        </p:nvSpPr>
        <p:spPr>
          <a:xfrm>
            <a:off x="381000" y="2043871"/>
            <a:ext cx="8385048" cy="585395"/>
          </a:xfrm>
        </p:spPr>
        <p:txBody>
          <a:bodyPr/>
          <a:lstStyle/>
          <a:p>
            <a:pPr lvl="0"/>
            <a:r>
              <a:rPr b="1" smtClean="0">
                <a:solidFill>
                  <a:schemeClr val="tx2"/>
                </a:solidFill>
              </a:rPr>
              <a:t>Meet the Microsoft Visual Basic Team</a:t>
            </a:r>
            <a:r>
              <a:rPr smtClean="0">
                <a:solidFill>
                  <a:schemeClr val="tx2"/>
                </a:solidFill>
              </a:rPr>
              <a:t> </a:t>
            </a:r>
            <a:r>
              <a:rPr smtClean="0"/>
              <a:t>(TLA02-TLC)</a:t>
            </a:r>
          </a:p>
          <a:p>
            <a:pPr lvl="0"/>
            <a:r>
              <a:rPr b="1" smtClean="0">
                <a:solidFill>
                  <a:schemeClr val="accent1"/>
                </a:solidFill>
              </a:rPr>
              <a:t>Tuesday at 4:45 PM</a:t>
            </a:r>
            <a:r>
              <a:rPr smtClean="0">
                <a:solidFill>
                  <a:schemeClr val="accent1"/>
                </a:solidFill>
              </a:rPr>
              <a:t> </a:t>
            </a:r>
            <a:r>
              <a:rPr smtClean="0"/>
              <a:t>– Blue Theater 2</a:t>
            </a:r>
          </a:p>
        </p:txBody>
      </p:sp>
      <p:sp>
        <p:nvSpPr>
          <p:cNvPr id="17" name="Content Placeholder 16"/>
          <p:cNvSpPr>
            <a:spLocks noGrp="1"/>
          </p:cNvSpPr>
          <p:nvPr>
            <p:ph sz="quarter" idx="11"/>
          </p:nvPr>
        </p:nvSpPr>
        <p:spPr>
          <a:xfrm>
            <a:off x="381000" y="2913313"/>
            <a:ext cx="8385048" cy="585395"/>
          </a:xfrm>
        </p:spPr>
        <p:txBody>
          <a:bodyPr/>
          <a:lstStyle/>
          <a:p>
            <a:pPr lvl="0"/>
            <a:r>
              <a:rPr b="1" smtClean="0">
                <a:solidFill>
                  <a:schemeClr val="tx2"/>
                </a:solidFill>
              </a:rPr>
              <a:t>Strategies for Moving Microsoft Visual Basic 6 Applications to .NET</a:t>
            </a:r>
            <a:r>
              <a:rPr smtClean="0">
                <a:solidFill>
                  <a:schemeClr val="tx2"/>
                </a:solidFill>
              </a:rPr>
              <a:t> </a:t>
            </a:r>
            <a:r>
              <a:rPr smtClean="0"/>
              <a:t>(WIN07-TLC)</a:t>
            </a:r>
          </a:p>
          <a:p>
            <a:r>
              <a:rPr b="1" smtClean="0">
                <a:solidFill>
                  <a:schemeClr val="accent1"/>
                </a:solidFill>
              </a:rPr>
              <a:t>Wednesday at 8:30 AM</a:t>
            </a:r>
            <a:r>
              <a:rPr smtClean="0">
                <a:solidFill>
                  <a:schemeClr val="accent1"/>
                </a:solidFill>
              </a:rPr>
              <a:t> </a:t>
            </a:r>
            <a:r>
              <a:rPr smtClean="0"/>
              <a:t>– Blue Theater 1</a:t>
            </a:r>
          </a:p>
        </p:txBody>
      </p:sp>
      <p:sp>
        <p:nvSpPr>
          <p:cNvPr id="18" name="Content Placeholder 17"/>
          <p:cNvSpPr>
            <a:spLocks noGrp="1"/>
          </p:cNvSpPr>
          <p:nvPr>
            <p:ph sz="quarter" idx="12"/>
          </p:nvPr>
        </p:nvSpPr>
        <p:spPr>
          <a:xfrm>
            <a:off x="381000" y="3782755"/>
            <a:ext cx="8385048" cy="585395"/>
          </a:xfrm>
        </p:spPr>
        <p:txBody>
          <a:bodyPr/>
          <a:lstStyle/>
          <a:p>
            <a:pPr lvl="0"/>
            <a:r>
              <a:rPr b="1" smtClean="0">
                <a:solidFill>
                  <a:schemeClr val="tx2"/>
                </a:solidFill>
              </a:rPr>
              <a:t>Microsoft Visual Basic 2008: LINQ Language Tips, Tricks, and Best Practices </a:t>
            </a:r>
            <a:r>
              <a:rPr smtClean="0"/>
              <a:t>(TLA319)</a:t>
            </a:r>
          </a:p>
          <a:p>
            <a:r>
              <a:rPr b="1" smtClean="0">
                <a:solidFill>
                  <a:schemeClr val="accent1"/>
                </a:solidFill>
              </a:rPr>
              <a:t>Wednesday at 10:15 AM</a:t>
            </a:r>
            <a:r>
              <a:rPr smtClean="0">
                <a:solidFill>
                  <a:schemeClr val="accent1"/>
                </a:solidFill>
              </a:rPr>
              <a:t> </a:t>
            </a:r>
            <a:r>
              <a:rPr smtClean="0"/>
              <a:t>– S220 E</a:t>
            </a:r>
          </a:p>
        </p:txBody>
      </p:sp>
      <p:sp>
        <p:nvSpPr>
          <p:cNvPr id="19" name="Content Placeholder 18"/>
          <p:cNvSpPr>
            <a:spLocks noGrp="1"/>
          </p:cNvSpPr>
          <p:nvPr>
            <p:ph sz="quarter" idx="13"/>
          </p:nvPr>
        </p:nvSpPr>
        <p:spPr>
          <a:xfrm>
            <a:off x="381000" y="4652197"/>
            <a:ext cx="8385048" cy="585395"/>
          </a:xfrm>
        </p:spPr>
        <p:txBody>
          <a:bodyPr/>
          <a:lstStyle/>
          <a:p>
            <a:r>
              <a:rPr b="1" smtClean="0">
                <a:solidFill>
                  <a:schemeClr val="tx2"/>
                </a:solidFill>
              </a:rPr>
              <a:t>Microsoft Visual Basic 2008 IDE Tips and Tricks</a:t>
            </a:r>
            <a:r>
              <a:rPr smtClean="0">
                <a:solidFill>
                  <a:schemeClr val="tx2"/>
                </a:solidFill>
              </a:rPr>
              <a:t> </a:t>
            </a:r>
            <a:r>
              <a:rPr smtClean="0"/>
              <a:t>(TLA325)</a:t>
            </a:r>
          </a:p>
          <a:p>
            <a:pPr lvl="0"/>
            <a:r>
              <a:rPr b="1" smtClean="0">
                <a:solidFill>
                  <a:schemeClr val="accent1"/>
                </a:solidFill>
              </a:rPr>
              <a:t>Wednesday at 2:45 PM</a:t>
            </a:r>
            <a:r>
              <a:rPr smtClean="0">
                <a:solidFill>
                  <a:schemeClr val="accent1"/>
                </a:solidFill>
              </a:rPr>
              <a:t> </a:t>
            </a:r>
            <a:r>
              <a:rPr smtClean="0"/>
              <a:t>– S320 E</a:t>
            </a:r>
            <a:endParaRPr/>
          </a:p>
        </p:txBody>
      </p:sp>
      <p:sp>
        <p:nvSpPr>
          <p:cNvPr id="7" name="Content Placeholder 15"/>
          <p:cNvSpPr txBox="1">
            <a:spLocks/>
          </p:cNvSpPr>
          <p:nvPr/>
        </p:nvSpPr>
        <p:spPr>
          <a:xfrm>
            <a:off x="381000" y="1174429"/>
            <a:ext cx="8385048" cy="585395"/>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vert="horz" wrap="square" lIns="0" tIns="0" rIns="0" bIns="0" rtlCol="0" anchor="ctr" anchorCtr="0">
            <a:spAutoFit/>
          </a:bodyPr>
          <a:lstStyle/>
          <a:p>
            <a:pPr marL="0" marR="0" lvl="0" indent="-463550" algn="l" defTabSz="914099" rtl="0" eaLnBrk="1" fontAlgn="base" latinLnBrk="0" hangingPunct="1">
              <a:lnSpc>
                <a:spcPct val="90000"/>
              </a:lnSpc>
              <a:spcBef>
                <a:spcPct val="0"/>
              </a:spcBef>
              <a:spcAft>
                <a:spcPct val="0"/>
              </a:spcAft>
              <a:buClrTx/>
              <a:buSzPct val="120000"/>
              <a:buFont typeface="Arial" pitchFamily="34" charset="0"/>
              <a:buNone/>
              <a:tabLst/>
              <a:defRPr/>
            </a:pPr>
            <a:r>
              <a:rPr kumimoji="0" lang="en-US" sz="1800" b="1"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n-lt"/>
                <a:ea typeface="+mn-ea"/>
                <a:cs typeface="+mn-cs"/>
              </a:rPr>
              <a:t>Microsoft Visual Studio 2008 IDE Tips and Tricks</a:t>
            </a:r>
            <a:r>
              <a:rPr kumimoji="0" lang="en-US" sz="1800" b="0"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n-lt"/>
                <a:ea typeface="+mn-ea"/>
                <a:cs typeface="+mn-cs"/>
              </a:rPr>
              <a:t> </a:t>
            </a:r>
            <a:r>
              <a:rPr kumimoji="0" lang="en-US" sz="1800" b="0"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mn-lt"/>
                <a:ea typeface="+mn-ea"/>
                <a:cs typeface="+mn-cs"/>
              </a:rPr>
              <a:t>(TLA321)</a:t>
            </a:r>
          </a:p>
          <a:p>
            <a:pPr marL="0" marR="0" lvl="0" indent="-463550" algn="l" defTabSz="914099" rtl="0" eaLnBrk="1" fontAlgn="base" latinLnBrk="0" hangingPunct="1">
              <a:lnSpc>
                <a:spcPct val="90000"/>
              </a:lnSpc>
              <a:spcBef>
                <a:spcPct val="0"/>
              </a:spcBef>
              <a:spcAft>
                <a:spcPct val="0"/>
              </a:spcAft>
              <a:buClrTx/>
              <a:buSzPct val="120000"/>
              <a:buFont typeface="Arial" pitchFamily="34" charset="0"/>
              <a:buNone/>
              <a:tabLst/>
              <a:defRPr/>
            </a:pPr>
            <a:r>
              <a:rPr kumimoji="0" lang="en-US" sz="18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n-lt"/>
                <a:ea typeface="+mn-ea"/>
                <a:cs typeface="+mn-cs"/>
              </a:rPr>
              <a:t>Tuesday at 10:30 AM</a:t>
            </a:r>
            <a:r>
              <a:rPr kumimoji="0" lang="en-US" sz="18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n-lt"/>
                <a:ea typeface="+mn-ea"/>
                <a:cs typeface="+mn-cs"/>
              </a:rPr>
              <a:t> </a:t>
            </a:r>
            <a:r>
              <a:rPr kumimoji="0" lang="en-US" sz="1800" b="0"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mn-lt"/>
                <a:ea typeface="+mn-ea"/>
                <a:cs typeface="+mn-cs"/>
              </a:rPr>
              <a:t>– S320 A</a:t>
            </a:r>
          </a:p>
        </p:txBody>
      </p:sp>
      <p:sp>
        <p:nvSpPr>
          <p:cNvPr id="8" name="Content Placeholder 15"/>
          <p:cNvSpPr txBox="1">
            <a:spLocks/>
          </p:cNvSpPr>
          <p:nvPr/>
        </p:nvSpPr>
        <p:spPr>
          <a:xfrm>
            <a:off x="381000" y="5521639"/>
            <a:ext cx="8385048" cy="585395"/>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vert="horz" wrap="square" lIns="0" tIns="0" rIns="0" bIns="0" rtlCol="0" anchor="ctr" anchorCtr="0">
            <a:spAutoFit/>
          </a:bodyPr>
          <a:lstStyle/>
          <a:p>
            <a:pPr lvl="0" indent="-463550" defTabSz="914099" fontAlgn="base">
              <a:lnSpc>
                <a:spcPct val="90000"/>
              </a:lnSpc>
              <a:spcBef>
                <a:spcPct val="0"/>
              </a:spcBef>
              <a:spcAft>
                <a:spcPct val="0"/>
              </a:spcAft>
              <a:buSzPct val="120000"/>
            </a:pPr>
            <a:r>
              <a:rPr kumimoji="0" lang="en-US" sz="1800" b="1"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n-lt"/>
                <a:ea typeface="+mn-ea"/>
                <a:cs typeface="+mn-cs"/>
              </a:rPr>
              <a:t>Microsoft Visual Studio 2008 IDE Tips and Tricks</a:t>
            </a:r>
            <a:r>
              <a:rPr kumimoji="0" lang="en-US" sz="1800" b="0"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n-lt"/>
                <a:ea typeface="+mn-ea"/>
                <a:cs typeface="+mn-cs"/>
              </a:rPr>
              <a:t> </a:t>
            </a:r>
            <a:r>
              <a:rPr lang="en-US" dirty="0" smtClean="0">
                <a:solidFill>
                  <a:srgbClr val="FFFFFF"/>
                </a:solidFill>
                <a:effectLst>
                  <a:outerShdw blurRad="38100" dist="38100" dir="2700000" algn="tl">
                    <a:srgbClr val="000000">
                      <a:alpha val="43137"/>
                    </a:srgbClr>
                  </a:outerShdw>
                </a:effectLst>
              </a:rPr>
              <a:t>(TLA321R)</a:t>
            </a:r>
            <a:endParaRPr kumimoji="0" lang="en-US" sz="1800" b="0"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mn-lt"/>
              <a:ea typeface="+mn-ea"/>
              <a:cs typeface="+mn-cs"/>
            </a:endParaRPr>
          </a:p>
          <a:p>
            <a:pPr lvl="0" indent="-463550" defTabSz="914099" fontAlgn="base">
              <a:lnSpc>
                <a:spcPct val="90000"/>
              </a:lnSpc>
              <a:spcBef>
                <a:spcPct val="0"/>
              </a:spcBef>
              <a:spcAft>
                <a:spcPct val="0"/>
              </a:spcAft>
              <a:buSzPct val="120000"/>
            </a:pPr>
            <a:r>
              <a:rPr kumimoji="0" lang="en-US" sz="18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n-lt"/>
                <a:ea typeface="+mn-ea"/>
                <a:cs typeface="+mn-cs"/>
              </a:rPr>
              <a:t>Friday at 8:30 AM</a:t>
            </a:r>
            <a:r>
              <a:rPr lang="en-US" dirty="0" smtClean="0">
                <a:solidFill>
                  <a:schemeClr val="accent1"/>
                </a:solidFill>
                <a:effectLst>
                  <a:outerShdw blurRad="38100" dist="38100" dir="2700000" algn="tl">
                    <a:srgbClr val="000000">
                      <a:alpha val="43137"/>
                    </a:srgbClr>
                  </a:outerShdw>
                </a:effectLst>
              </a:rPr>
              <a:t> </a:t>
            </a:r>
            <a:r>
              <a:rPr lang="en-US" dirty="0" smtClean="0">
                <a:solidFill>
                  <a:srgbClr val="FFFFFF"/>
                </a:solidFill>
                <a:effectLst>
                  <a:outerShdw blurRad="38100" dist="38100" dir="2700000" algn="tl">
                    <a:srgbClr val="000000">
                      <a:alpha val="43137"/>
                    </a:srgbClr>
                  </a:outerShdw>
                </a:effectLst>
              </a:rPr>
              <a:t>– </a:t>
            </a:r>
            <a:r>
              <a:rPr kumimoji="0" lang="en-US" sz="18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n-lt"/>
                <a:ea typeface="+mn-ea"/>
                <a:cs typeface="+mn-cs"/>
              </a:rPr>
              <a:t>Repeat</a:t>
            </a:r>
            <a:r>
              <a:rPr kumimoji="0" lang="en-US" sz="1800" b="0" i="0" u="none" strike="noStrike" kern="1200" cap="none" spc="0" normalizeH="0" noProof="0" dirty="0" smtClean="0">
                <a:ln>
                  <a:noFill/>
                </a:ln>
                <a:solidFill>
                  <a:schemeClr val="accent1"/>
                </a:solidFill>
                <a:effectLst>
                  <a:outerShdw blurRad="38100" dist="38100" dir="2700000" algn="tl">
                    <a:srgbClr val="000000">
                      <a:alpha val="43137"/>
                    </a:srgbClr>
                  </a:outerShdw>
                </a:effectLst>
                <a:uLnTx/>
                <a:uFillTx/>
                <a:latin typeface="+mn-lt"/>
                <a:ea typeface="+mn-ea"/>
                <a:cs typeface="+mn-cs"/>
              </a:rPr>
              <a:t> </a:t>
            </a:r>
            <a:r>
              <a:rPr kumimoji="0" lang="en-US" sz="1800" b="0"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mn-lt"/>
                <a:ea typeface="+mn-ea"/>
                <a:cs typeface="+mn-cs"/>
              </a:rPr>
              <a:t>– S230</a:t>
            </a:r>
            <a:r>
              <a:rPr kumimoji="0" lang="en-US" sz="1800" b="0" i="0" u="none" strike="noStrike" kern="1200" cap="none" spc="0" normalizeH="0" noProof="0" dirty="0" smtClean="0">
                <a:ln>
                  <a:noFill/>
                </a:ln>
                <a:solidFill>
                  <a:srgbClr val="FFFFFF"/>
                </a:solidFill>
                <a:effectLst>
                  <a:outerShdw blurRad="38100" dist="38100" dir="2700000" algn="tl">
                    <a:srgbClr val="000000">
                      <a:alpha val="43137"/>
                    </a:srgbClr>
                  </a:outerShdw>
                </a:effectLst>
                <a:uLnTx/>
                <a:uFillTx/>
                <a:latin typeface="+mn-lt"/>
                <a:ea typeface="+mn-ea"/>
                <a:cs typeface="+mn-cs"/>
              </a:rPr>
              <a:t> C</a:t>
            </a:r>
            <a:endParaRPr kumimoji="0" lang="en-US" sz="1800" b="0"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quarter" idx="10"/>
          </p:nvPr>
        </p:nvSpPr>
        <p:spPr>
          <a:xfrm>
            <a:off x="381000" y="1414460"/>
            <a:ext cx="8385048" cy="292697"/>
          </a:xfrm>
        </p:spPr>
        <p:txBody>
          <a:bodyPr/>
          <a:lstStyle/>
          <a:p>
            <a:r>
              <a:rPr smtClean="0"/>
              <a:t>Charlie's Blog: http://blogs.msdn.com/charlie</a:t>
            </a:r>
            <a:endParaRPr lang="en-US" dirty="0"/>
          </a:p>
        </p:txBody>
      </p:sp>
      <p:sp>
        <p:nvSpPr>
          <p:cNvPr id="14" name="Content Placeholder 13"/>
          <p:cNvSpPr>
            <a:spLocks noGrp="1"/>
          </p:cNvSpPr>
          <p:nvPr>
            <p:ph sz="quarter" idx="11"/>
          </p:nvPr>
        </p:nvSpPr>
        <p:spPr>
          <a:xfrm>
            <a:off x="381000" y="2347420"/>
            <a:ext cx="8385048" cy="292697"/>
          </a:xfrm>
        </p:spPr>
        <p:txBody>
          <a:bodyPr/>
          <a:lstStyle/>
          <a:p>
            <a:r>
              <a:rPr smtClean="0"/>
              <a:t>Sara's blog: </a:t>
            </a:r>
            <a:r>
              <a:rPr/>
              <a:t>http://blogs.msdn.com/SaraFord/</a:t>
            </a:r>
            <a:endParaRPr/>
          </a:p>
        </p:txBody>
      </p:sp>
      <p:sp>
        <p:nvSpPr>
          <p:cNvPr id="17" name="Content Placeholder 16"/>
          <p:cNvSpPr>
            <a:spLocks noGrp="1"/>
          </p:cNvSpPr>
          <p:nvPr>
            <p:ph sz="quarter" idx="12"/>
          </p:nvPr>
        </p:nvSpPr>
        <p:spPr>
          <a:xfrm>
            <a:off x="381000" y="3280382"/>
            <a:ext cx="8385048" cy="292697"/>
          </a:xfrm>
        </p:spPr>
        <p:txBody>
          <a:bodyPr/>
          <a:lstStyle/>
          <a:p>
            <a:r>
              <a:rPr smtClean="0"/>
              <a:t>ccalvert@microsoft.com</a:t>
            </a:r>
            <a:endParaRPr/>
          </a:p>
        </p:txBody>
      </p:sp>
      <p:sp>
        <p:nvSpPr>
          <p:cNvPr id="19" name="Title 18"/>
          <p:cNvSpPr>
            <a:spLocks noGrp="1"/>
          </p:cNvSpPr>
          <p:nvPr>
            <p:ph type="title"/>
          </p:nvPr>
        </p:nvSpPr>
        <p:spPr/>
        <p:txBody>
          <a:bodyPr/>
          <a:lstStyle/>
          <a:p>
            <a:r>
              <a:rPr smtClean="0"/>
              <a:t>Track Resources</a:t>
            </a:r>
            <a:endParaRPr lang="en-US" dirty="0"/>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a:stretch>
            <a:fillRect/>
          </a:stretch>
        </p:blipFill>
        <p:spPr bwMode="black">
          <a:xfrm>
            <a:off x="2286000" y="2590800"/>
            <a:ext cx="4572000" cy="986114"/>
          </a:xfrm>
          <a:prstGeom prst="rect">
            <a:avLst/>
          </a:prstGeom>
          <a:noFill/>
          <a:ln>
            <a:noFill/>
          </a:ln>
        </p:spPr>
      </p:pic>
      <p:sp>
        <p:nvSpPr>
          <p:cNvPr id="5" name="Text Box 3"/>
          <p:cNvSpPr txBox="1">
            <a:spLocks noChangeArrowheads="1"/>
          </p:cNvSpPr>
          <p:nvPr/>
        </p:nvSpPr>
        <p:spPr bwMode="blackWhite">
          <a:xfrm>
            <a:off x="398963" y="5638800"/>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latin typeface="Calibri" pitchFamily="34" charset="0"/>
                <a:cs typeface="Arial" charset="0"/>
              </a:rPr>
              <a:t>© </a:t>
            </a:r>
            <a:r>
              <a:rPr lang="en-US" sz="700" dirty="0" smtClean="0">
                <a:latin typeface="Calibri" pitchFamily="34" charset="0"/>
                <a:cs typeface="Arial" charset="0"/>
              </a:rPr>
              <a:t>2008 Microsoft </a:t>
            </a:r>
            <a:r>
              <a:rPr lang="en-US" sz="700" dirty="0">
                <a:latin typeface="Calibr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latin typeface="Calibr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latin typeface="Calibri" pitchFamily="34" charset="0"/>
                <a:cs typeface="Arial" charset="0"/>
              </a:rPr>
              <a:t>MICROSOFT </a:t>
            </a:r>
            <a:r>
              <a:rPr lang="en-US" sz="700" dirty="0">
                <a:latin typeface="Calibri" pitchFamily="34" charset="0"/>
                <a:cs typeface="Arial" charset="0"/>
              </a:rPr>
              <a:t>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9663" y="1416051"/>
            <a:ext cx="7681913" cy="1644239"/>
          </a:xfrm>
        </p:spPr>
        <p:txBody>
          <a:bodyPr/>
          <a:lstStyle/>
          <a:p>
            <a:pPr algn="ctr"/>
            <a:r>
              <a:rPr smtClean="0"/>
              <a:t>Visual Studio 2008 IDE </a:t>
            </a:r>
            <a:br>
              <a:rPr smtClean="0"/>
            </a:br>
            <a:r>
              <a:rPr smtClean="0"/>
              <a:t>Tips and Tricks</a:t>
            </a:r>
            <a:endParaRPr lang="en-US" dirty="0"/>
          </a:p>
        </p:txBody>
      </p:sp>
      <p:sp>
        <p:nvSpPr>
          <p:cNvPr id="3" name="Subtitle 2"/>
          <p:cNvSpPr>
            <a:spLocks noGrp="1"/>
          </p:cNvSpPr>
          <p:nvPr>
            <p:ph type="subTitle" idx="1"/>
          </p:nvPr>
        </p:nvSpPr>
        <p:spPr/>
        <p:txBody>
          <a:bodyPr/>
          <a:lstStyle/>
          <a:p>
            <a:r>
              <a:rPr lang="en-US" dirty="0" smtClean="0"/>
              <a:t>Charlie Calvert</a:t>
            </a:r>
          </a:p>
          <a:p>
            <a:r>
              <a:rPr lang="en-US" dirty="0" smtClean="0"/>
              <a:t>C# Community PM</a:t>
            </a:r>
          </a:p>
          <a:p>
            <a:r>
              <a:rPr lang="en-US" dirty="0" smtClean="0">
                <a:hlinkClick r:id="rId3"/>
              </a:rPr>
              <a:t>http://blogs.msdn.com/charlie</a:t>
            </a:r>
            <a:endParaRPr lang="en-US" dirty="0" smtClean="0"/>
          </a:p>
          <a:p>
            <a:r>
              <a:rPr lang="en-US" dirty="0" smtClean="0"/>
              <a:t>ccalvert@microsoft.com</a:t>
            </a:r>
            <a:endParaRPr lang="en-US" dirty="0"/>
          </a:p>
        </p:txBody>
      </p:sp>
      <p:sp>
        <p:nvSpPr>
          <p:cNvPr id="6" name="Text Placeholder 5"/>
          <p:cNvSpPr>
            <a:spLocks noGrp="1"/>
          </p:cNvSpPr>
          <p:nvPr>
            <p:ph type="body" sz="quarter" idx="10"/>
          </p:nvPr>
        </p:nvSpPr>
        <p:spPr/>
        <p:txBody>
          <a:bodyPr/>
          <a:lstStyle/>
          <a:p>
            <a:r>
              <a:rPr lang="en-US" dirty="0" smtClean="0"/>
              <a:t>Session Code:</a:t>
            </a:r>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Basics</a:t>
            </a:r>
            <a:endParaRPr lang="en-US" dirty="0"/>
          </a:p>
        </p:txBody>
      </p:sp>
      <p:sp>
        <p:nvSpPr>
          <p:cNvPr id="3" name="Content Placeholder 2"/>
          <p:cNvSpPr>
            <a:spLocks noGrp="1"/>
          </p:cNvSpPr>
          <p:nvPr>
            <p:ph idx="1"/>
          </p:nvPr>
        </p:nvSpPr>
        <p:spPr>
          <a:xfrm>
            <a:off x="381000" y="1412875"/>
            <a:ext cx="8382000" cy="2068259"/>
          </a:xfrm>
        </p:spPr>
        <p:txBody>
          <a:bodyPr/>
          <a:lstStyle/>
          <a:p>
            <a:r>
              <a:rPr lang="en-US" dirty="0" smtClean="0"/>
              <a:t>Don’t take notes</a:t>
            </a:r>
          </a:p>
          <a:p>
            <a:r>
              <a:rPr lang="en-US" dirty="0" smtClean="0"/>
              <a:t>Import and Export Settings</a:t>
            </a:r>
          </a:p>
          <a:p>
            <a:r>
              <a:rPr lang="en-US" dirty="0" err="1" smtClean="0"/>
              <a:t>Keybindings</a:t>
            </a:r>
            <a:endParaRPr lang="en-US" dirty="0" smtClean="0"/>
          </a:p>
          <a:p>
            <a:endParaRPr lang="en-U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Coding Tips</a:t>
            </a:r>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Search</a:t>
            </a:r>
            <a:endParaRPr lang="en-US" dirty="0"/>
          </a:p>
        </p:txBody>
      </p:sp>
      <p:sp>
        <p:nvSpPr>
          <p:cNvPr id="3" name="Content Placeholder 2"/>
          <p:cNvSpPr>
            <a:spLocks noGrp="1"/>
          </p:cNvSpPr>
          <p:nvPr>
            <p:ph idx="1"/>
          </p:nvPr>
        </p:nvSpPr>
        <p:spPr>
          <a:xfrm>
            <a:off x="381000" y="1412875"/>
            <a:ext cx="8382000" cy="984885"/>
          </a:xfrm>
        </p:spPr>
        <p:txBody>
          <a:bodyPr/>
          <a:lstStyle/>
          <a:p>
            <a:pPr lvl="0"/>
            <a:r>
              <a:rPr lang="en-US" b="1" dirty="0" smtClean="0"/>
              <a:t>Tip #1 – Incremental search</a:t>
            </a:r>
          </a:p>
          <a:p>
            <a:pPr lvl="0"/>
            <a:r>
              <a:rPr lang="en-US" b="1" dirty="0" smtClean="0"/>
              <a:t>Tip #2 – Find in </a:t>
            </a:r>
            <a:r>
              <a:rPr lang="en-US" b="1" dirty="0" smtClean="0"/>
              <a:t>Files, F3</a:t>
            </a:r>
            <a:endParaRPr lang="en-US" b="1" dirty="0" smtClean="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Editing</a:t>
            </a:r>
            <a:endParaRPr lang="en-US" dirty="0"/>
          </a:p>
        </p:txBody>
      </p:sp>
      <p:sp>
        <p:nvSpPr>
          <p:cNvPr id="3" name="Content Placeholder 2"/>
          <p:cNvSpPr>
            <a:spLocks noGrp="1"/>
          </p:cNvSpPr>
          <p:nvPr>
            <p:ph idx="1"/>
          </p:nvPr>
        </p:nvSpPr>
        <p:spPr>
          <a:xfrm>
            <a:off x="381000" y="1412875"/>
            <a:ext cx="8382000" cy="3151632"/>
          </a:xfrm>
        </p:spPr>
        <p:txBody>
          <a:bodyPr/>
          <a:lstStyle/>
          <a:p>
            <a:pPr lvl="0"/>
            <a:r>
              <a:rPr lang="en-US" b="1" dirty="0" smtClean="0"/>
              <a:t>Tip </a:t>
            </a:r>
            <a:r>
              <a:rPr lang="en-US" b="1" dirty="0" smtClean="0"/>
              <a:t>#3 </a:t>
            </a:r>
            <a:r>
              <a:rPr lang="en-US" b="1" dirty="0" smtClean="0"/>
              <a:t>– Box selection / reformat selection</a:t>
            </a:r>
          </a:p>
          <a:p>
            <a:pPr lvl="0"/>
            <a:r>
              <a:rPr lang="en-US" b="1" dirty="0" smtClean="0"/>
              <a:t>Tip </a:t>
            </a:r>
            <a:r>
              <a:rPr lang="en-US" b="1" dirty="0" smtClean="0"/>
              <a:t>#4 </a:t>
            </a:r>
            <a:r>
              <a:rPr lang="en-US" b="1" dirty="0" smtClean="0"/>
              <a:t>– Visible white space</a:t>
            </a:r>
          </a:p>
          <a:p>
            <a:r>
              <a:rPr lang="en-US" b="1" dirty="0" smtClean="0"/>
              <a:t>Tip #5 </a:t>
            </a:r>
            <a:r>
              <a:rPr lang="en-US" b="1" dirty="0" smtClean="0"/>
              <a:t>–Toolbox general tab</a:t>
            </a:r>
          </a:p>
          <a:p>
            <a:pPr lvl="0"/>
            <a:r>
              <a:rPr lang="en-US" b="1" dirty="0" smtClean="0"/>
              <a:t>Tip </a:t>
            </a:r>
            <a:r>
              <a:rPr lang="en-US" b="1" dirty="0" smtClean="0"/>
              <a:t>#6 </a:t>
            </a:r>
            <a:r>
              <a:rPr lang="en-US" b="1" dirty="0" smtClean="0"/>
              <a:t>– Clipboard ring cycle</a:t>
            </a:r>
          </a:p>
          <a:p>
            <a:r>
              <a:rPr lang="en-US" b="1" dirty="0" smtClean="0"/>
              <a:t>Tip </a:t>
            </a:r>
            <a:r>
              <a:rPr lang="en-US" b="1" dirty="0" smtClean="0"/>
              <a:t>#7 </a:t>
            </a:r>
            <a:r>
              <a:rPr lang="en-US" b="1" dirty="0" smtClean="0"/>
              <a:t>– “Tab </a:t>
            </a:r>
            <a:r>
              <a:rPr lang="en-US" b="1" dirty="0" err="1" smtClean="0"/>
              <a:t>Tab</a:t>
            </a:r>
            <a:r>
              <a:rPr lang="en-US" b="1" dirty="0" smtClean="0"/>
              <a:t>” to insert snippet</a:t>
            </a:r>
          </a:p>
          <a:p>
            <a:endParaRPr lang="en-US"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chEd2008_Dev_4-3">
  <a:themeElements>
    <a:clrScheme name="TechEd 2008 Developer">
      <a:dk1>
        <a:srgbClr val="000000"/>
      </a:dk1>
      <a:lt1>
        <a:srgbClr val="FFFFFF"/>
      </a:lt1>
      <a:dk2>
        <a:srgbClr val="5F5F5F"/>
      </a:dk2>
      <a:lt2>
        <a:srgbClr val="F2803A"/>
      </a:lt2>
      <a:accent1>
        <a:srgbClr val="FFC000"/>
      </a:accent1>
      <a:accent2>
        <a:srgbClr val="2DB557"/>
      </a:accent2>
      <a:accent3>
        <a:srgbClr val="DF8045"/>
      </a:accent3>
      <a:accent4>
        <a:srgbClr val="2A86DA"/>
      </a:accent4>
      <a:accent5>
        <a:srgbClr val="FF9929"/>
      </a:accent5>
      <a:accent6>
        <a:srgbClr val="808080"/>
      </a:accent6>
      <a:hlink>
        <a:srgbClr val="F9B883"/>
      </a:hlink>
      <a:folHlink>
        <a:srgbClr val="F0ED7B"/>
      </a:folHlink>
    </a:clrScheme>
    <a:fontScheme name="Custom 2">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000" dirty="0" smtClean="0">
            <a:solidFill>
              <a:srgbClr val="FFFFFF"/>
            </a:solidFill>
            <a:effectLst>
              <a:outerShdw blurRad="38100" dist="38100" dir="2700000" algn="tl">
                <a:srgbClr val="000000">
                  <a:alpha val="43137"/>
                </a:srgbClr>
              </a:outerShdw>
            </a:effectLst>
            <a:latin typeface="Calibri" pitchFamily="34" charset="0"/>
          </a:defRPr>
        </a:defPPr>
      </a:lstStyle>
      <a:style>
        <a:lnRef idx="0">
          <a:schemeClr val="accent4"/>
        </a:lnRef>
        <a:fillRef idx="3">
          <a:schemeClr val="accent4"/>
        </a:fillRef>
        <a:effectRef idx="3">
          <a:schemeClr val="accent4"/>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TechEd2008_Dev_4-3</Template>
  <TotalTime>2011</TotalTime>
  <Words>1733</Words>
  <Application>Microsoft Office PowerPoint</Application>
  <PresentationFormat>On-screen Show (4:3)</PresentationFormat>
  <Paragraphs>213</Paragraphs>
  <Slides>27</Slides>
  <Notes>11</Notes>
  <HiddenSlides>1</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TechEd2008_Dev_4-3</vt:lpstr>
      <vt:lpstr>Slide 1</vt:lpstr>
      <vt:lpstr>Visual Studio 2008 IDE  Tips and Tricks</vt:lpstr>
      <vt:lpstr>Visual Studio 2008 IDE  Tips and Tricks</vt:lpstr>
      <vt:lpstr>Slide 4</vt:lpstr>
      <vt:lpstr>Basics</vt:lpstr>
      <vt:lpstr>Slide 6</vt:lpstr>
      <vt:lpstr>Coding Tips</vt:lpstr>
      <vt:lpstr>Search</vt:lpstr>
      <vt:lpstr>Editing</vt:lpstr>
      <vt:lpstr>Navigation</vt:lpstr>
      <vt:lpstr>Slide 11</vt:lpstr>
      <vt:lpstr>Environment</vt:lpstr>
      <vt:lpstr>Tools and Projects </vt:lpstr>
      <vt:lpstr>Slide 14</vt:lpstr>
      <vt:lpstr>Breakpoints</vt:lpstr>
      <vt:lpstr>Examining Code</vt:lpstr>
      <vt:lpstr>Debug Tips</vt:lpstr>
      <vt:lpstr>Slide 18</vt:lpstr>
      <vt:lpstr>Slide 19</vt:lpstr>
      <vt:lpstr>Slide 20</vt:lpstr>
      <vt:lpstr>Slide 21</vt:lpstr>
      <vt:lpstr>Directly Related Content</vt:lpstr>
      <vt:lpstr>C# Presentations at TechEd</vt:lpstr>
      <vt:lpstr>VB Presentations at TechEd</vt:lpstr>
      <vt:lpstr>Track Resources</vt:lpstr>
      <vt:lpstr>Slide 26</vt:lpstr>
      <vt:lpstr>Slide 27</vt:lpstr>
    </vt:vector>
  </TitlesOfParts>
  <Manager>&lt;Content Manager Name Here&gt;</Manager>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Tech Ed 2008 TechEd Tech-Ed</dc:subject>
  <dc:creator>charlie</dc:creator>
  <cp:keywords>Technical, partners and customers, dev, developers, developer, IT IT Pro Pros Professionals,</cp:keywords>
  <dc:description>Template: Mary Feil-Jacobs (maryjf), Heather Tall, Slidework LLC, Claire Hoover, Silverfox Productions
Formatting:
Event Date: June 2-6, 2008
Event Location: Orlando, FL
Audience: Technical, partners and customers, dev, developers, developer, IT IT Pro Pros Professionals,</dc:description>
  <cp:lastModifiedBy>Charlie Calvert</cp:lastModifiedBy>
  <cp:revision>60</cp:revision>
  <dcterms:created xsi:type="dcterms:W3CDTF">2008-05-25T04:52:25Z</dcterms:created>
  <dcterms:modified xsi:type="dcterms:W3CDTF">2008-06-03T02:04:22Z</dcterms:modified>
</cp:coreProperties>
</file>