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comments/comment2.xml" ContentType="application/vnd.openxmlformats-officedocument.presentationml.comments+xml"/>
  <Override PartName="/ppt/diagrams/colors8.xml" ContentType="application/vnd.openxmlformats-officedocument.drawingml.diagramColors+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notesSlides/notesSlide7.xml" ContentType="application/vnd.openxmlformats-officedocument.presentationml.notesSlide+xml"/>
  <Override PartName="/ppt/diagrams/quickStyle9.xml" ContentType="application/vnd.openxmlformats-officedocument.drawingml.diagramStyle+xml"/>
  <Override PartName="/ppt/diagrams/quickStyle11.xml" ContentType="application/vnd.openxmlformats-officedocument.drawingml.diagramStyl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comments/comment3.xml" ContentType="application/vnd.openxmlformats-officedocument.presentationml.comments+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comments/comment1.xml" ContentType="application/vnd.openxmlformats-officedocument.presentationml.comments+xml"/>
  <Override PartName="/ppt/diagrams/data5.xml" ContentType="application/vnd.openxmlformats-officedocument.drawingml.diagramData+xml"/>
  <Override PartName="/ppt/diagrams/colors7.xml" ContentType="application/vnd.openxmlformats-officedocument.drawingml.diagramColors+xml"/>
  <Override PartName="/ppt/notesSlides/notesSlide8.xml" ContentType="application/vnd.openxmlformats-officedocument.presentationml.notesSlide+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9"/>
  </p:notesMasterIdLst>
  <p:handoutMasterIdLst>
    <p:handoutMasterId r:id="rId30"/>
  </p:handoutMasterIdLst>
  <p:sldIdLst>
    <p:sldId id="259" r:id="rId2"/>
    <p:sldId id="310" r:id="rId3"/>
    <p:sldId id="260" r:id="rId4"/>
    <p:sldId id="311" r:id="rId5"/>
    <p:sldId id="318" r:id="rId6"/>
    <p:sldId id="312" r:id="rId7"/>
    <p:sldId id="264" r:id="rId8"/>
    <p:sldId id="321" r:id="rId9"/>
    <p:sldId id="320" r:id="rId10"/>
    <p:sldId id="319" r:id="rId11"/>
    <p:sldId id="322" r:id="rId12"/>
    <p:sldId id="326" r:id="rId13"/>
    <p:sldId id="323" r:id="rId14"/>
    <p:sldId id="324" r:id="rId15"/>
    <p:sldId id="325" r:id="rId16"/>
    <p:sldId id="328" r:id="rId17"/>
    <p:sldId id="327" r:id="rId18"/>
    <p:sldId id="329" r:id="rId19"/>
    <p:sldId id="330" r:id="rId20"/>
    <p:sldId id="331" r:id="rId21"/>
    <p:sldId id="316" r:id="rId22"/>
    <p:sldId id="317" r:id="rId23"/>
    <p:sldId id="297" r:id="rId24"/>
    <p:sldId id="304" r:id="rId25"/>
    <p:sldId id="305" r:id="rId26"/>
    <p:sldId id="295" r:id="rId27"/>
    <p:sldId id="281" r:id="rId28"/>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9" clrIdx="0"/>
  <p:cmAuthor id="1" name="claireh" initials="ceh" lastIdx="5"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B486"/>
    <a:srgbClr val="F4C19A"/>
    <a:srgbClr val="F6C9A8"/>
    <a:srgbClr val="ED9655"/>
    <a:srgbClr val="EA883E"/>
    <a:srgbClr val="F0A770"/>
    <a:srgbClr val="99C8DF"/>
    <a:srgbClr val="A2CDE2"/>
    <a:srgbClr val="9BCFE9"/>
    <a:srgbClr val="B0D9EE"/>
  </p:clrMru>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27" autoAdjust="0"/>
    <p:restoredTop sz="77900" autoAdjust="0"/>
  </p:normalViewPr>
  <p:slideViewPr>
    <p:cSldViewPr snapToGrid="0">
      <p:cViewPr varScale="1">
        <p:scale>
          <a:sx n="71" d="100"/>
          <a:sy n="71" d="100"/>
        </p:scale>
        <p:origin x="-1602" y="-102"/>
      </p:cViewPr>
      <p:guideLst>
        <p:guide orient="horz" pos="144"/>
        <p:guide orient="horz" pos="1488"/>
        <p:guide orient="horz" pos="1200"/>
        <p:guide orient="horz" pos="2304"/>
        <p:guide orient="horz" pos="891"/>
        <p:guide orient="horz" pos="4175"/>
        <p:guide pos="2880"/>
        <p:guide pos="240"/>
        <p:guide pos="460"/>
        <p:guide pos="5520"/>
        <p:guide pos="86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3" d="100"/>
          <a:sy n="73" d="100"/>
        </p:scale>
        <p:origin x="-2885" y="-6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8-04-01T11:04:04.503" idx="2">
    <p:pos x="10" y="10"/>
    <p:text>NOTE TO SPEAKERS: Demo failure is the #1 cause of low scores. Increase speed and reliability by using the virtual demo. For detailed information, consult the Virtual Demo tab of the speaker portal (www.msteched.com).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8-04-01T11:04:04.503" idx="4">
    <p:pos x="10" y="10"/>
    <p:text>NOTE TO SPEAKERS: Demo failure is the #1 cause of low scores. Increase speed and reliability by using the virtual demo. For detailed information, consult the Virtual Demo tab of the speaker portal (www.msteched.com).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08-04-01T11:04:04.503" idx="5">
    <p:pos x="10" y="10"/>
    <p:text>NOTE TO SPEAKERS: Demo failure is the #1 cause of low scores. Increase speed and reliability by using the virtual demo. For detailed information, consult the Virtual Demo tab of the speaker portal (www.msteched.com).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960EB-E226-47CA-93BB-2885715A19EE}"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C913370C-3555-4E20-82E3-0E041D22C40B}">
      <dgm:prSet/>
      <dgm:spPr/>
      <dgm:t>
        <a:bodyPr/>
        <a:lstStyle/>
        <a:p>
          <a:pPr algn="ctr" rtl="0"/>
          <a:r>
            <a:rPr lang="en-US" dirty="0" smtClean="0"/>
            <a:t>21 Ways to Maximize Your </a:t>
          </a:r>
        </a:p>
        <a:p>
          <a:pPr algn="ctr" rtl="0"/>
          <a:r>
            <a:rPr lang="en-US" dirty="0" smtClean="0"/>
            <a:t>Visual Studio IDE Experience</a:t>
          </a:r>
          <a:endParaRPr lang="en-US" dirty="0"/>
        </a:p>
      </dgm:t>
    </dgm:pt>
    <dgm:pt modelId="{C9D1CD60-4A99-48FC-8F81-2F8DC4DAFD6A}" type="parTrans" cxnId="{C2299CA7-742A-4285-9298-1F6E7E78E5F1}">
      <dgm:prSet/>
      <dgm:spPr/>
      <dgm:t>
        <a:bodyPr/>
        <a:lstStyle/>
        <a:p>
          <a:endParaRPr lang="en-US"/>
        </a:p>
      </dgm:t>
    </dgm:pt>
    <dgm:pt modelId="{F181B726-E577-4E57-A838-45D360F33411}" type="sibTrans" cxnId="{C2299CA7-742A-4285-9298-1F6E7E78E5F1}">
      <dgm:prSet/>
      <dgm:spPr/>
      <dgm:t>
        <a:bodyPr/>
        <a:lstStyle/>
        <a:p>
          <a:endParaRPr lang="en-US"/>
        </a:p>
      </dgm:t>
    </dgm:pt>
    <dgm:pt modelId="{24051AFE-9513-4854-80BE-6414096EC9BA}" type="pres">
      <dgm:prSet presAssocID="{E1B960EB-E226-47CA-93BB-2885715A19EE}" presName="linear" presStyleCnt="0">
        <dgm:presLayoutVars>
          <dgm:animLvl val="lvl"/>
          <dgm:resizeHandles val="exact"/>
        </dgm:presLayoutVars>
      </dgm:prSet>
      <dgm:spPr/>
      <dgm:t>
        <a:bodyPr/>
        <a:lstStyle/>
        <a:p>
          <a:endParaRPr lang="en-US"/>
        </a:p>
      </dgm:t>
    </dgm:pt>
    <dgm:pt modelId="{6D43C054-6D03-43DE-8A39-C35E2E16843F}" type="pres">
      <dgm:prSet presAssocID="{C913370C-3555-4E20-82E3-0E041D22C40B}" presName="parentText" presStyleLbl="node1" presStyleIdx="0" presStyleCnt="1" custLinFactNeighborX="-556" custLinFactNeighborY="-7214">
        <dgm:presLayoutVars>
          <dgm:chMax val="0"/>
          <dgm:bulletEnabled val="1"/>
        </dgm:presLayoutVars>
      </dgm:prSet>
      <dgm:spPr/>
      <dgm:t>
        <a:bodyPr/>
        <a:lstStyle/>
        <a:p>
          <a:endParaRPr lang="en-US"/>
        </a:p>
      </dgm:t>
    </dgm:pt>
  </dgm:ptLst>
  <dgm:cxnLst>
    <dgm:cxn modelId="{C2299CA7-742A-4285-9298-1F6E7E78E5F1}" srcId="{E1B960EB-E226-47CA-93BB-2885715A19EE}" destId="{C913370C-3555-4E20-82E3-0E041D22C40B}" srcOrd="0" destOrd="0" parTransId="{C9D1CD60-4A99-48FC-8F81-2F8DC4DAFD6A}" sibTransId="{F181B726-E577-4E57-A838-45D360F33411}"/>
    <dgm:cxn modelId="{7B3A42D7-2C09-48CA-B60B-A617BA9EB8DB}" type="presOf" srcId="{C913370C-3555-4E20-82E3-0E041D22C40B}" destId="{6D43C054-6D03-43DE-8A39-C35E2E16843F}" srcOrd="0" destOrd="0" presId="urn:microsoft.com/office/officeart/2005/8/layout/vList2"/>
    <dgm:cxn modelId="{6854071A-923B-466E-850D-7E88CAAED112}" type="presOf" srcId="{E1B960EB-E226-47CA-93BB-2885715A19EE}" destId="{24051AFE-9513-4854-80BE-6414096EC9BA}" srcOrd="0" destOrd="0" presId="urn:microsoft.com/office/officeart/2005/8/layout/vList2"/>
    <dgm:cxn modelId="{500D0208-B489-476C-AB2D-DE8C6735B0BD}" type="presParOf" srcId="{24051AFE-9513-4854-80BE-6414096EC9BA}" destId="{6D43C054-6D03-43DE-8A39-C35E2E16843F}" srcOrd="0" destOrd="0" presId="urn:microsoft.com/office/officeart/2005/8/layout/vList2"/>
  </dgm:cxnLst>
  <dgm:bg/>
  <dgm:whole/>
</dgm:dataModel>
</file>

<file path=ppt/diagrams/data10.xml><?xml version="1.0" encoding="utf-8"?>
<dgm:dataModel xmlns:dgm="http://schemas.openxmlformats.org/drawingml/2006/diagram" xmlns:a="http://schemas.openxmlformats.org/drawingml/2006/main">
  <dgm:ptLst>
    <dgm:pt modelId="{9F6E0140-ED8D-4081-A01A-D028F6575013}" type="doc">
      <dgm:prSet loTypeId="urn:microsoft.com/office/officeart/2005/8/layout/cycle6" loCatId="cycle" qsTypeId="urn:microsoft.com/office/officeart/2005/8/quickstyle/simple5" qsCatId="simple" csTypeId="urn:microsoft.com/office/officeart/2005/8/colors/accent1_2" csCatId="accent1"/>
      <dgm:spPr/>
      <dgm:t>
        <a:bodyPr/>
        <a:lstStyle/>
        <a:p>
          <a:endParaRPr lang="en-US"/>
        </a:p>
      </dgm:t>
    </dgm:pt>
    <dgm:pt modelId="{1C2F1104-B68B-468A-8B94-6776EB260A66}">
      <dgm:prSet/>
      <dgm:spPr/>
      <dgm:t>
        <a:bodyPr/>
        <a:lstStyle/>
        <a:p>
          <a:pPr rtl="0"/>
          <a:r>
            <a:rPr lang="en-US" dirty="0" smtClean="0"/>
            <a:t>Coding</a:t>
          </a:r>
          <a:endParaRPr lang="en-US" dirty="0"/>
        </a:p>
      </dgm:t>
    </dgm:pt>
    <dgm:pt modelId="{940891A1-DBCA-4E3C-BC14-DA6EC32A758D}" type="parTrans" cxnId="{C5989C98-594A-477F-A976-728DDD07F8BA}">
      <dgm:prSet/>
      <dgm:spPr/>
      <dgm:t>
        <a:bodyPr/>
        <a:lstStyle/>
        <a:p>
          <a:endParaRPr lang="en-US"/>
        </a:p>
      </dgm:t>
    </dgm:pt>
    <dgm:pt modelId="{9491174D-933C-48CD-BCB0-3E245238E5DE}" type="sibTrans" cxnId="{C5989C98-594A-477F-A976-728DDD07F8BA}">
      <dgm:prSet/>
      <dgm:spPr/>
      <dgm:t>
        <a:bodyPr/>
        <a:lstStyle/>
        <a:p>
          <a:endParaRPr lang="en-US"/>
        </a:p>
      </dgm:t>
    </dgm:pt>
    <dgm:pt modelId="{AE7D26B1-30D6-4EED-AD09-B3395A00B252}">
      <dgm:prSet/>
      <dgm:spPr/>
      <dgm:t>
        <a:bodyPr/>
        <a:lstStyle/>
        <a:p>
          <a:pPr rtl="0"/>
          <a:r>
            <a:rPr lang="en-US" dirty="0" smtClean="0"/>
            <a:t>Debugging</a:t>
          </a:r>
          <a:endParaRPr lang="en-US" dirty="0"/>
        </a:p>
      </dgm:t>
    </dgm:pt>
    <dgm:pt modelId="{40C8091E-6A30-4B1F-B8A4-C587E5FDB509}" type="parTrans" cxnId="{BE7A9D43-B931-44E2-8828-13F3DCCB53A7}">
      <dgm:prSet/>
      <dgm:spPr/>
      <dgm:t>
        <a:bodyPr/>
        <a:lstStyle/>
        <a:p>
          <a:endParaRPr lang="en-US"/>
        </a:p>
      </dgm:t>
    </dgm:pt>
    <dgm:pt modelId="{5D6F6A68-F35C-4449-AD2A-29F1FAE5FFA3}" type="sibTrans" cxnId="{BE7A9D43-B931-44E2-8828-13F3DCCB53A7}">
      <dgm:prSet/>
      <dgm:spPr/>
      <dgm:t>
        <a:bodyPr/>
        <a:lstStyle/>
        <a:p>
          <a:endParaRPr lang="en-US"/>
        </a:p>
      </dgm:t>
    </dgm:pt>
    <dgm:pt modelId="{B2E3437C-4FE8-43D9-983E-C1508165C6EB}">
      <dgm:prSet/>
      <dgm:spPr/>
      <dgm:t>
        <a:bodyPr/>
        <a:lstStyle/>
        <a:p>
          <a:pPr rtl="0"/>
          <a:r>
            <a:rPr lang="en-US" dirty="0" smtClean="0"/>
            <a:t>Customizing</a:t>
          </a:r>
          <a:endParaRPr lang="en-US" dirty="0"/>
        </a:p>
      </dgm:t>
    </dgm:pt>
    <dgm:pt modelId="{9FE23180-4D4F-44F6-BEC0-A82B2A68FCB9}" type="parTrans" cxnId="{F610BB08-81ED-4F1B-90A3-B9978514993B}">
      <dgm:prSet/>
      <dgm:spPr/>
      <dgm:t>
        <a:bodyPr/>
        <a:lstStyle/>
        <a:p>
          <a:endParaRPr lang="en-US"/>
        </a:p>
      </dgm:t>
    </dgm:pt>
    <dgm:pt modelId="{3FDA0C7D-4548-4AE0-9804-EA2FB4FE3F26}" type="sibTrans" cxnId="{F610BB08-81ED-4F1B-90A3-B9978514993B}">
      <dgm:prSet/>
      <dgm:spPr/>
      <dgm:t>
        <a:bodyPr/>
        <a:lstStyle/>
        <a:p>
          <a:endParaRPr lang="en-US"/>
        </a:p>
      </dgm:t>
    </dgm:pt>
    <dgm:pt modelId="{7473D5BE-38D4-485C-AAA3-D5BA0CBB304A}" type="pres">
      <dgm:prSet presAssocID="{9F6E0140-ED8D-4081-A01A-D028F6575013}" presName="cycle" presStyleCnt="0">
        <dgm:presLayoutVars>
          <dgm:dir/>
          <dgm:resizeHandles val="exact"/>
        </dgm:presLayoutVars>
      </dgm:prSet>
      <dgm:spPr/>
      <dgm:t>
        <a:bodyPr/>
        <a:lstStyle/>
        <a:p>
          <a:endParaRPr lang="en-US"/>
        </a:p>
      </dgm:t>
    </dgm:pt>
    <dgm:pt modelId="{21C4D61D-8E07-4411-8D9D-0225CEFCBF5F}" type="pres">
      <dgm:prSet presAssocID="{1C2F1104-B68B-468A-8B94-6776EB260A66}" presName="node" presStyleLbl="node1" presStyleIdx="0" presStyleCnt="3">
        <dgm:presLayoutVars>
          <dgm:bulletEnabled val="1"/>
        </dgm:presLayoutVars>
      </dgm:prSet>
      <dgm:spPr/>
      <dgm:t>
        <a:bodyPr/>
        <a:lstStyle/>
        <a:p>
          <a:endParaRPr lang="en-US"/>
        </a:p>
      </dgm:t>
    </dgm:pt>
    <dgm:pt modelId="{2FC40385-B645-4F4B-8D06-CBB3F3D09A8A}" type="pres">
      <dgm:prSet presAssocID="{1C2F1104-B68B-468A-8B94-6776EB260A66}" presName="spNode" presStyleCnt="0"/>
      <dgm:spPr/>
      <dgm:t>
        <a:bodyPr/>
        <a:lstStyle/>
        <a:p>
          <a:endParaRPr lang="en-US"/>
        </a:p>
      </dgm:t>
    </dgm:pt>
    <dgm:pt modelId="{6B5ADB70-1F03-4769-80F4-F3203A98BC2B}" type="pres">
      <dgm:prSet presAssocID="{9491174D-933C-48CD-BCB0-3E245238E5DE}" presName="sibTrans" presStyleLbl="sibTrans1D1" presStyleIdx="0" presStyleCnt="3"/>
      <dgm:spPr/>
      <dgm:t>
        <a:bodyPr/>
        <a:lstStyle/>
        <a:p>
          <a:endParaRPr lang="en-US"/>
        </a:p>
      </dgm:t>
    </dgm:pt>
    <dgm:pt modelId="{6DEB1171-062E-4DAD-A144-B909C2FFDE4E}" type="pres">
      <dgm:prSet presAssocID="{AE7D26B1-30D6-4EED-AD09-B3395A00B252}" presName="node" presStyleLbl="node1" presStyleIdx="1" presStyleCnt="3">
        <dgm:presLayoutVars>
          <dgm:bulletEnabled val="1"/>
        </dgm:presLayoutVars>
      </dgm:prSet>
      <dgm:spPr/>
      <dgm:t>
        <a:bodyPr/>
        <a:lstStyle/>
        <a:p>
          <a:endParaRPr lang="en-US"/>
        </a:p>
      </dgm:t>
    </dgm:pt>
    <dgm:pt modelId="{795664F0-E3AD-40A3-A333-CA9869E6384F}" type="pres">
      <dgm:prSet presAssocID="{AE7D26B1-30D6-4EED-AD09-B3395A00B252}" presName="spNode" presStyleCnt="0"/>
      <dgm:spPr/>
      <dgm:t>
        <a:bodyPr/>
        <a:lstStyle/>
        <a:p>
          <a:endParaRPr lang="en-US"/>
        </a:p>
      </dgm:t>
    </dgm:pt>
    <dgm:pt modelId="{A7E3B1C8-AA08-4F0B-AEB0-81EC5D455594}" type="pres">
      <dgm:prSet presAssocID="{5D6F6A68-F35C-4449-AD2A-29F1FAE5FFA3}" presName="sibTrans" presStyleLbl="sibTrans1D1" presStyleIdx="1" presStyleCnt="3"/>
      <dgm:spPr/>
      <dgm:t>
        <a:bodyPr/>
        <a:lstStyle/>
        <a:p>
          <a:endParaRPr lang="en-US"/>
        </a:p>
      </dgm:t>
    </dgm:pt>
    <dgm:pt modelId="{A87637E3-DA05-4580-AFA8-5CFF1F5F73EC}" type="pres">
      <dgm:prSet presAssocID="{B2E3437C-4FE8-43D9-983E-C1508165C6EB}" presName="node" presStyleLbl="node1" presStyleIdx="2" presStyleCnt="3">
        <dgm:presLayoutVars>
          <dgm:bulletEnabled val="1"/>
        </dgm:presLayoutVars>
      </dgm:prSet>
      <dgm:spPr/>
      <dgm:t>
        <a:bodyPr/>
        <a:lstStyle/>
        <a:p>
          <a:endParaRPr lang="en-US"/>
        </a:p>
      </dgm:t>
    </dgm:pt>
    <dgm:pt modelId="{82576B88-EE07-4AA7-A00A-55D379CC9F7A}" type="pres">
      <dgm:prSet presAssocID="{B2E3437C-4FE8-43D9-983E-C1508165C6EB}" presName="spNode" presStyleCnt="0"/>
      <dgm:spPr/>
      <dgm:t>
        <a:bodyPr/>
        <a:lstStyle/>
        <a:p>
          <a:endParaRPr lang="en-US"/>
        </a:p>
      </dgm:t>
    </dgm:pt>
    <dgm:pt modelId="{9CB03E40-CFA6-47EF-A3C2-8E0B7F2C5587}" type="pres">
      <dgm:prSet presAssocID="{3FDA0C7D-4548-4AE0-9804-EA2FB4FE3F26}" presName="sibTrans" presStyleLbl="sibTrans1D1" presStyleIdx="2" presStyleCnt="3"/>
      <dgm:spPr/>
      <dgm:t>
        <a:bodyPr/>
        <a:lstStyle/>
        <a:p>
          <a:endParaRPr lang="en-US"/>
        </a:p>
      </dgm:t>
    </dgm:pt>
  </dgm:ptLst>
  <dgm:cxnLst>
    <dgm:cxn modelId="{C952D2AE-0676-4DD0-8031-727776899848}" type="presOf" srcId="{5D6F6A68-F35C-4449-AD2A-29F1FAE5FFA3}" destId="{A7E3B1C8-AA08-4F0B-AEB0-81EC5D455594}" srcOrd="0" destOrd="0" presId="urn:microsoft.com/office/officeart/2005/8/layout/cycle6"/>
    <dgm:cxn modelId="{BE7A9D43-B931-44E2-8828-13F3DCCB53A7}" srcId="{9F6E0140-ED8D-4081-A01A-D028F6575013}" destId="{AE7D26B1-30D6-4EED-AD09-B3395A00B252}" srcOrd="1" destOrd="0" parTransId="{40C8091E-6A30-4B1F-B8A4-C587E5FDB509}" sibTransId="{5D6F6A68-F35C-4449-AD2A-29F1FAE5FFA3}"/>
    <dgm:cxn modelId="{A5D25BC2-2C3F-46C4-9FEF-781FA9F9EDD2}" type="presOf" srcId="{B2E3437C-4FE8-43D9-983E-C1508165C6EB}" destId="{A87637E3-DA05-4580-AFA8-5CFF1F5F73EC}" srcOrd="0" destOrd="0" presId="urn:microsoft.com/office/officeart/2005/8/layout/cycle6"/>
    <dgm:cxn modelId="{B4A11678-DF80-4A9E-947A-5657042F461F}" type="presOf" srcId="{9F6E0140-ED8D-4081-A01A-D028F6575013}" destId="{7473D5BE-38D4-485C-AAA3-D5BA0CBB304A}" srcOrd="0" destOrd="0" presId="urn:microsoft.com/office/officeart/2005/8/layout/cycle6"/>
    <dgm:cxn modelId="{2AE4BFE7-8643-4D21-8DCB-A562F8838624}" type="presOf" srcId="{3FDA0C7D-4548-4AE0-9804-EA2FB4FE3F26}" destId="{9CB03E40-CFA6-47EF-A3C2-8E0B7F2C5587}" srcOrd="0" destOrd="0" presId="urn:microsoft.com/office/officeart/2005/8/layout/cycle6"/>
    <dgm:cxn modelId="{93D776AD-BD75-443E-90D5-131769D13070}" type="presOf" srcId="{9491174D-933C-48CD-BCB0-3E245238E5DE}" destId="{6B5ADB70-1F03-4769-80F4-F3203A98BC2B}" srcOrd="0" destOrd="0" presId="urn:microsoft.com/office/officeart/2005/8/layout/cycle6"/>
    <dgm:cxn modelId="{C5989C98-594A-477F-A976-728DDD07F8BA}" srcId="{9F6E0140-ED8D-4081-A01A-D028F6575013}" destId="{1C2F1104-B68B-468A-8B94-6776EB260A66}" srcOrd="0" destOrd="0" parTransId="{940891A1-DBCA-4E3C-BC14-DA6EC32A758D}" sibTransId="{9491174D-933C-48CD-BCB0-3E245238E5DE}"/>
    <dgm:cxn modelId="{F610BB08-81ED-4F1B-90A3-B9978514993B}" srcId="{9F6E0140-ED8D-4081-A01A-D028F6575013}" destId="{B2E3437C-4FE8-43D9-983E-C1508165C6EB}" srcOrd="2" destOrd="0" parTransId="{9FE23180-4D4F-44F6-BEC0-A82B2A68FCB9}" sibTransId="{3FDA0C7D-4548-4AE0-9804-EA2FB4FE3F26}"/>
    <dgm:cxn modelId="{EEECCC95-40F7-46F1-B9D9-2ECC3C00566E}" type="presOf" srcId="{AE7D26B1-30D6-4EED-AD09-B3395A00B252}" destId="{6DEB1171-062E-4DAD-A144-B909C2FFDE4E}" srcOrd="0" destOrd="0" presId="urn:microsoft.com/office/officeart/2005/8/layout/cycle6"/>
    <dgm:cxn modelId="{59E05A30-22B3-419E-92C2-C61DB7C0C690}" type="presOf" srcId="{1C2F1104-B68B-468A-8B94-6776EB260A66}" destId="{21C4D61D-8E07-4411-8D9D-0225CEFCBF5F}" srcOrd="0" destOrd="0" presId="urn:microsoft.com/office/officeart/2005/8/layout/cycle6"/>
    <dgm:cxn modelId="{EA8BF766-9E3B-48AD-B9F7-AA287CFCF155}" type="presParOf" srcId="{7473D5BE-38D4-485C-AAA3-D5BA0CBB304A}" destId="{21C4D61D-8E07-4411-8D9D-0225CEFCBF5F}" srcOrd="0" destOrd="0" presId="urn:microsoft.com/office/officeart/2005/8/layout/cycle6"/>
    <dgm:cxn modelId="{08B044A6-7A0A-473E-8B54-9FF811209D72}" type="presParOf" srcId="{7473D5BE-38D4-485C-AAA3-D5BA0CBB304A}" destId="{2FC40385-B645-4F4B-8D06-CBB3F3D09A8A}" srcOrd="1" destOrd="0" presId="urn:microsoft.com/office/officeart/2005/8/layout/cycle6"/>
    <dgm:cxn modelId="{54E616BF-F2E2-4FB1-99F7-5D4DAEDA78E3}" type="presParOf" srcId="{7473D5BE-38D4-485C-AAA3-D5BA0CBB304A}" destId="{6B5ADB70-1F03-4769-80F4-F3203A98BC2B}" srcOrd="2" destOrd="0" presId="urn:microsoft.com/office/officeart/2005/8/layout/cycle6"/>
    <dgm:cxn modelId="{ABBA833C-9B65-400A-BCDF-CA0016877286}" type="presParOf" srcId="{7473D5BE-38D4-485C-AAA3-D5BA0CBB304A}" destId="{6DEB1171-062E-4DAD-A144-B909C2FFDE4E}" srcOrd="3" destOrd="0" presId="urn:microsoft.com/office/officeart/2005/8/layout/cycle6"/>
    <dgm:cxn modelId="{39E5BCF0-D852-4194-8059-0A318AC22740}" type="presParOf" srcId="{7473D5BE-38D4-485C-AAA3-D5BA0CBB304A}" destId="{795664F0-E3AD-40A3-A333-CA9869E6384F}" srcOrd="4" destOrd="0" presId="urn:microsoft.com/office/officeart/2005/8/layout/cycle6"/>
    <dgm:cxn modelId="{06F2012D-AAD2-4261-8E95-4F947CB48F93}" type="presParOf" srcId="{7473D5BE-38D4-485C-AAA3-D5BA0CBB304A}" destId="{A7E3B1C8-AA08-4F0B-AEB0-81EC5D455594}" srcOrd="5" destOrd="0" presId="urn:microsoft.com/office/officeart/2005/8/layout/cycle6"/>
    <dgm:cxn modelId="{63C101A0-E045-4F84-A660-96C5166371F9}" type="presParOf" srcId="{7473D5BE-38D4-485C-AAA3-D5BA0CBB304A}" destId="{A87637E3-DA05-4580-AFA8-5CFF1F5F73EC}" srcOrd="6" destOrd="0" presId="urn:microsoft.com/office/officeart/2005/8/layout/cycle6"/>
    <dgm:cxn modelId="{D357A6FE-868C-4182-9E41-21E18A0BFB8C}" type="presParOf" srcId="{7473D5BE-38D4-485C-AAA3-D5BA0CBB304A}" destId="{82576B88-EE07-4AA7-A00A-55D379CC9F7A}" srcOrd="7" destOrd="0" presId="urn:microsoft.com/office/officeart/2005/8/layout/cycle6"/>
    <dgm:cxn modelId="{7C05D966-D192-45D8-B598-192E0C1C627C}" type="presParOf" srcId="{7473D5BE-38D4-485C-AAA3-D5BA0CBB304A}" destId="{9CB03E40-CFA6-47EF-A3C2-8E0B7F2C5587}" srcOrd="8" destOrd="0" presId="urn:microsoft.com/office/officeart/2005/8/layout/cycle6"/>
  </dgm:cxnLst>
  <dgm:bg/>
  <dgm:whole/>
</dgm:dataModel>
</file>

<file path=ppt/diagrams/data11.xml><?xml version="1.0" encoding="utf-8"?>
<dgm:dataModel xmlns:dgm="http://schemas.openxmlformats.org/drawingml/2006/diagram" xmlns:a="http://schemas.openxmlformats.org/drawingml/2006/main">
  <dgm:ptLst>
    <dgm:pt modelId="{3356ABEC-1B7D-4D19-8372-7F018E5F1586}"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43D7347A-E11D-428E-9D81-27AD14DFD7CD}" type="pres">
      <dgm:prSet presAssocID="{3356ABEC-1B7D-4D19-8372-7F018E5F1586}" presName="linear" presStyleCnt="0">
        <dgm:presLayoutVars>
          <dgm:animLvl val="lvl"/>
          <dgm:resizeHandles val="exact"/>
        </dgm:presLayoutVars>
      </dgm:prSet>
      <dgm:spPr/>
      <dgm:t>
        <a:bodyPr/>
        <a:lstStyle/>
        <a:p>
          <a:endParaRPr lang="en-US"/>
        </a:p>
      </dgm:t>
    </dgm:pt>
  </dgm:ptLst>
  <dgm:cxnLst>
    <dgm:cxn modelId="{F4D11A8C-292E-4A82-A3DA-69EDD80D72F0}" type="presOf" srcId="{3356ABEC-1B7D-4D19-8372-7F018E5F1586}" destId="{43D7347A-E11D-428E-9D81-27AD14DFD7CD}" srcOrd="0"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6B7A5E19-4CCE-4E94-8809-55865C40C9E2}" type="doc">
      <dgm:prSet loTypeId="urn:microsoft.com/office/officeart/2005/8/layout/cycle6" loCatId="cycle" qsTypeId="urn:microsoft.com/office/officeart/2005/8/quickstyle/simple5" qsCatId="simple" csTypeId="urn:microsoft.com/office/officeart/2005/8/colors/accent1_2" csCatId="accent1" phldr="1"/>
      <dgm:spPr/>
      <dgm:t>
        <a:bodyPr/>
        <a:lstStyle/>
        <a:p>
          <a:endParaRPr lang="en-US"/>
        </a:p>
      </dgm:t>
    </dgm:pt>
    <dgm:pt modelId="{D857C364-649B-4F36-BC7B-96F10FCADFCA}">
      <dgm:prSet/>
      <dgm:spPr/>
      <dgm:t>
        <a:bodyPr/>
        <a:lstStyle/>
        <a:p>
          <a:pPr rtl="0"/>
          <a:r>
            <a:rPr lang="en-US" dirty="0" smtClean="0"/>
            <a:t>Coding</a:t>
          </a:r>
          <a:endParaRPr lang="en-US" dirty="0"/>
        </a:p>
      </dgm:t>
    </dgm:pt>
    <dgm:pt modelId="{A0966030-AACE-4FF1-9981-80AEC29431B8}" type="parTrans" cxnId="{D784E9D7-C544-4293-B8D3-E09BC15ABC49}">
      <dgm:prSet/>
      <dgm:spPr/>
      <dgm:t>
        <a:bodyPr/>
        <a:lstStyle/>
        <a:p>
          <a:endParaRPr lang="en-US"/>
        </a:p>
      </dgm:t>
    </dgm:pt>
    <dgm:pt modelId="{E5B05783-4532-461B-84BF-F27EE22FC0E3}" type="sibTrans" cxnId="{D784E9D7-C544-4293-B8D3-E09BC15ABC49}">
      <dgm:prSet/>
      <dgm:spPr/>
      <dgm:t>
        <a:bodyPr/>
        <a:lstStyle/>
        <a:p>
          <a:endParaRPr lang="en-US"/>
        </a:p>
      </dgm:t>
    </dgm:pt>
    <dgm:pt modelId="{DCE10C8D-C425-497A-A588-3844443A6027}">
      <dgm:prSet/>
      <dgm:spPr/>
      <dgm:t>
        <a:bodyPr/>
        <a:lstStyle/>
        <a:p>
          <a:pPr rtl="0"/>
          <a:r>
            <a:rPr lang="en-US" dirty="0" smtClean="0"/>
            <a:t>Debugging</a:t>
          </a:r>
          <a:endParaRPr lang="en-US" dirty="0"/>
        </a:p>
      </dgm:t>
    </dgm:pt>
    <dgm:pt modelId="{AD5E7E7B-0DAB-42BD-9721-25EC02F8F0C0}" type="parTrans" cxnId="{FC865156-026C-4ED8-B53A-D7A1F437562E}">
      <dgm:prSet/>
      <dgm:spPr/>
      <dgm:t>
        <a:bodyPr/>
        <a:lstStyle/>
        <a:p>
          <a:endParaRPr lang="en-US"/>
        </a:p>
      </dgm:t>
    </dgm:pt>
    <dgm:pt modelId="{2F6538FC-F3D5-4D75-92BE-4858B4F39BC5}" type="sibTrans" cxnId="{FC865156-026C-4ED8-B53A-D7A1F437562E}">
      <dgm:prSet/>
      <dgm:spPr/>
      <dgm:t>
        <a:bodyPr/>
        <a:lstStyle/>
        <a:p>
          <a:endParaRPr lang="en-US"/>
        </a:p>
      </dgm:t>
    </dgm:pt>
    <dgm:pt modelId="{AB5196EC-41FE-497D-AAC1-7930356F4A1D}">
      <dgm:prSet/>
      <dgm:spPr/>
      <dgm:t>
        <a:bodyPr/>
        <a:lstStyle/>
        <a:p>
          <a:pPr rtl="0"/>
          <a:r>
            <a:rPr lang="en-US" dirty="0" smtClean="0"/>
            <a:t>Customizing</a:t>
          </a:r>
          <a:endParaRPr lang="en-US" dirty="0"/>
        </a:p>
      </dgm:t>
    </dgm:pt>
    <dgm:pt modelId="{DB879927-EAFB-4D03-8389-FCB657155CDC}" type="parTrans" cxnId="{B7A8BF7A-B5AB-4465-BFB8-674703954950}">
      <dgm:prSet/>
      <dgm:spPr/>
      <dgm:t>
        <a:bodyPr/>
        <a:lstStyle/>
        <a:p>
          <a:endParaRPr lang="en-US"/>
        </a:p>
      </dgm:t>
    </dgm:pt>
    <dgm:pt modelId="{653CB48A-D957-45F9-A2C2-2E31D7EDA91D}" type="sibTrans" cxnId="{B7A8BF7A-B5AB-4465-BFB8-674703954950}">
      <dgm:prSet/>
      <dgm:spPr/>
      <dgm:t>
        <a:bodyPr/>
        <a:lstStyle/>
        <a:p>
          <a:endParaRPr lang="en-US"/>
        </a:p>
      </dgm:t>
    </dgm:pt>
    <dgm:pt modelId="{5BF7B507-26F1-4D70-A758-3AE236E55686}" type="pres">
      <dgm:prSet presAssocID="{6B7A5E19-4CCE-4E94-8809-55865C40C9E2}" presName="cycle" presStyleCnt="0">
        <dgm:presLayoutVars>
          <dgm:dir/>
          <dgm:resizeHandles val="exact"/>
        </dgm:presLayoutVars>
      </dgm:prSet>
      <dgm:spPr/>
      <dgm:t>
        <a:bodyPr/>
        <a:lstStyle/>
        <a:p>
          <a:endParaRPr lang="en-US"/>
        </a:p>
      </dgm:t>
    </dgm:pt>
    <dgm:pt modelId="{40CEBBDC-3A38-4C31-81E1-BD1865C0A6CF}" type="pres">
      <dgm:prSet presAssocID="{D857C364-649B-4F36-BC7B-96F10FCADFCA}" presName="node" presStyleLbl="node1" presStyleIdx="0" presStyleCnt="3">
        <dgm:presLayoutVars>
          <dgm:bulletEnabled val="1"/>
        </dgm:presLayoutVars>
      </dgm:prSet>
      <dgm:spPr/>
      <dgm:t>
        <a:bodyPr/>
        <a:lstStyle/>
        <a:p>
          <a:endParaRPr lang="en-US"/>
        </a:p>
      </dgm:t>
    </dgm:pt>
    <dgm:pt modelId="{F6D99EA4-7425-43A5-8A4B-9A8CAE01D53A}" type="pres">
      <dgm:prSet presAssocID="{D857C364-649B-4F36-BC7B-96F10FCADFCA}" presName="spNode" presStyleCnt="0"/>
      <dgm:spPr/>
      <dgm:t>
        <a:bodyPr/>
        <a:lstStyle/>
        <a:p>
          <a:endParaRPr lang="en-US"/>
        </a:p>
      </dgm:t>
    </dgm:pt>
    <dgm:pt modelId="{F9C3E223-4EB4-471B-A513-D862769027AF}" type="pres">
      <dgm:prSet presAssocID="{E5B05783-4532-461B-84BF-F27EE22FC0E3}" presName="sibTrans" presStyleLbl="sibTrans1D1" presStyleIdx="0" presStyleCnt="3"/>
      <dgm:spPr/>
      <dgm:t>
        <a:bodyPr/>
        <a:lstStyle/>
        <a:p>
          <a:endParaRPr lang="en-US"/>
        </a:p>
      </dgm:t>
    </dgm:pt>
    <dgm:pt modelId="{B299EB40-BD99-4989-8A08-DC612BD518A3}" type="pres">
      <dgm:prSet presAssocID="{DCE10C8D-C425-497A-A588-3844443A6027}" presName="node" presStyleLbl="node1" presStyleIdx="1" presStyleCnt="3">
        <dgm:presLayoutVars>
          <dgm:bulletEnabled val="1"/>
        </dgm:presLayoutVars>
      </dgm:prSet>
      <dgm:spPr/>
      <dgm:t>
        <a:bodyPr/>
        <a:lstStyle/>
        <a:p>
          <a:endParaRPr lang="en-US"/>
        </a:p>
      </dgm:t>
    </dgm:pt>
    <dgm:pt modelId="{F211637D-267E-47A4-AA88-FFB87AF4CBB0}" type="pres">
      <dgm:prSet presAssocID="{DCE10C8D-C425-497A-A588-3844443A6027}" presName="spNode" presStyleCnt="0"/>
      <dgm:spPr/>
      <dgm:t>
        <a:bodyPr/>
        <a:lstStyle/>
        <a:p>
          <a:endParaRPr lang="en-US"/>
        </a:p>
      </dgm:t>
    </dgm:pt>
    <dgm:pt modelId="{00ED5B40-C3F1-43E2-B8E2-434C02F38461}" type="pres">
      <dgm:prSet presAssocID="{2F6538FC-F3D5-4D75-92BE-4858B4F39BC5}" presName="sibTrans" presStyleLbl="sibTrans1D1" presStyleIdx="1" presStyleCnt="3"/>
      <dgm:spPr/>
      <dgm:t>
        <a:bodyPr/>
        <a:lstStyle/>
        <a:p>
          <a:endParaRPr lang="en-US"/>
        </a:p>
      </dgm:t>
    </dgm:pt>
    <dgm:pt modelId="{27484D8C-8C40-4C56-9909-C344B017D6C8}" type="pres">
      <dgm:prSet presAssocID="{AB5196EC-41FE-497D-AAC1-7930356F4A1D}" presName="node" presStyleLbl="node1" presStyleIdx="2" presStyleCnt="3">
        <dgm:presLayoutVars>
          <dgm:bulletEnabled val="1"/>
        </dgm:presLayoutVars>
      </dgm:prSet>
      <dgm:spPr/>
      <dgm:t>
        <a:bodyPr/>
        <a:lstStyle/>
        <a:p>
          <a:endParaRPr lang="en-US"/>
        </a:p>
      </dgm:t>
    </dgm:pt>
    <dgm:pt modelId="{CE90B33F-7FC7-41F6-B564-4F9670B5790A}" type="pres">
      <dgm:prSet presAssocID="{AB5196EC-41FE-497D-AAC1-7930356F4A1D}" presName="spNode" presStyleCnt="0"/>
      <dgm:spPr/>
      <dgm:t>
        <a:bodyPr/>
        <a:lstStyle/>
        <a:p>
          <a:endParaRPr lang="en-US"/>
        </a:p>
      </dgm:t>
    </dgm:pt>
    <dgm:pt modelId="{BEB01EA0-3FA2-4F21-8315-0C721C4FF2B1}" type="pres">
      <dgm:prSet presAssocID="{653CB48A-D957-45F9-A2C2-2E31D7EDA91D}" presName="sibTrans" presStyleLbl="sibTrans1D1" presStyleIdx="2" presStyleCnt="3"/>
      <dgm:spPr/>
      <dgm:t>
        <a:bodyPr/>
        <a:lstStyle/>
        <a:p>
          <a:endParaRPr lang="en-US"/>
        </a:p>
      </dgm:t>
    </dgm:pt>
  </dgm:ptLst>
  <dgm:cxnLst>
    <dgm:cxn modelId="{0EA17BAF-27C6-492C-8000-F4D0C14A0B76}" type="presOf" srcId="{653CB48A-D957-45F9-A2C2-2E31D7EDA91D}" destId="{BEB01EA0-3FA2-4F21-8315-0C721C4FF2B1}" srcOrd="0" destOrd="0" presId="urn:microsoft.com/office/officeart/2005/8/layout/cycle6"/>
    <dgm:cxn modelId="{2685A03C-E9DB-4611-B5F3-8E46C2ECD0C4}" type="presOf" srcId="{6B7A5E19-4CCE-4E94-8809-55865C40C9E2}" destId="{5BF7B507-26F1-4D70-A758-3AE236E55686}" srcOrd="0" destOrd="0" presId="urn:microsoft.com/office/officeart/2005/8/layout/cycle6"/>
    <dgm:cxn modelId="{AC00C76A-46CA-4810-8DB9-9A11B4E26173}" type="presOf" srcId="{AB5196EC-41FE-497D-AAC1-7930356F4A1D}" destId="{27484D8C-8C40-4C56-9909-C344B017D6C8}" srcOrd="0" destOrd="0" presId="urn:microsoft.com/office/officeart/2005/8/layout/cycle6"/>
    <dgm:cxn modelId="{FC865156-026C-4ED8-B53A-D7A1F437562E}" srcId="{6B7A5E19-4CCE-4E94-8809-55865C40C9E2}" destId="{DCE10C8D-C425-497A-A588-3844443A6027}" srcOrd="1" destOrd="0" parTransId="{AD5E7E7B-0DAB-42BD-9721-25EC02F8F0C0}" sibTransId="{2F6538FC-F3D5-4D75-92BE-4858B4F39BC5}"/>
    <dgm:cxn modelId="{ACF2CE1C-D590-4D77-9D36-34BF0F54A585}" type="presOf" srcId="{D857C364-649B-4F36-BC7B-96F10FCADFCA}" destId="{40CEBBDC-3A38-4C31-81E1-BD1865C0A6CF}" srcOrd="0" destOrd="0" presId="urn:microsoft.com/office/officeart/2005/8/layout/cycle6"/>
    <dgm:cxn modelId="{D784E9D7-C544-4293-B8D3-E09BC15ABC49}" srcId="{6B7A5E19-4CCE-4E94-8809-55865C40C9E2}" destId="{D857C364-649B-4F36-BC7B-96F10FCADFCA}" srcOrd="0" destOrd="0" parTransId="{A0966030-AACE-4FF1-9981-80AEC29431B8}" sibTransId="{E5B05783-4532-461B-84BF-F27EE22FC0E3}"/>
    <dgm:cxn modelId="{59063363-8B95-46CC-8574-361E78D14C50}" type="presOf" srcId="{2F6538FC-F3D5-4D75-92BE-4858B4F39BC5}" destId="{00ED5B40-C3F1-43E2-B8E2-434C02F38461}" srcOrd="0" destOrd="0" presId="urn:microsoft.com/office/officeart/2005/8/layout/cycle6"/>
    <dgm:cxn modelId="{B7A8BF7A-B5AB-4465-BFB8-674703954950}" srcId="{6B7A5E19-4CCE-4E94-8809-55865C40C9E2}" destId="{AB5196EC-41FE-497D-AAC1-7930356F4A1D}" srcOrd="2" destOrd="0" parTransId="{DB879927-EAFB-4D03-8389-FCB657155CDC}" sibTransId="{653CB48A-D957-45F9-A2C2-2E31D7EDA91D}"/>
    <dgm:cxn modelId="{72671293-036A-425B-B237-752A22063767}" type="presOf" srcId="{E5B05783-4532-461B-84BF-F27EE22FC0E3}" destId="{F9C3E223-4EB4-471B-A513-D862769027AF}" srcOrd="0" destOrd="0" presId="urn:microsoft.com/office/officeart/2005/8/layout/cycle6"/>
    <dgm:cxn modelId="{B5DFB2FC-408E-4949-9DC5-ACFD9EF83D71}" type="presOf" srcId="{DCE10C8D-C425-497A-A588-3844443A6027}" destId="{B299EB40-BD99-4989-8A08-DC612BD518A3}" srcOrd="0" destOrd="0" presId="urn:microsoft.com/office/officeart/2005/8/layout/cycle6"/>
    <dgm:cxn modelId="{3A2454F8-FE8C-472B-A8E6-8D03E7DA7338}" type="presParOf" srcId="{5BF7B507-26F1-4D70-A758-3AE236E55686}" destId="{40CEBBDC-3A38-4C31-81E1-BD1865C0A6CF}" srcOrd="0" destOrd="0" presId="urn:microsoft.com/office/officeart/2005/8/layout/cycle6"/>
    <dgm:cxn modelId="{8C9C411A-A247-44BF-A082-23DFD4EC2796}" type="presParOf" srcId="{5BF7B507-26F1-4D70-A758-3AE236E55686}" destId="{F6D99EA4-7425-43A5-8A4B-9A8CAE01D53A}" srcOrd="1" destOrd="0" presId="urn:microsoft.com/office/officeart/2005/8/layout/cycle6"/>
    <dgm:cxn modelId="{0D630E9B-FDAE-41CA-8723-677BF7F50C0A}" type="presParOf" srcId="{5BF7B507-26F1-4D70-A758-3AE236E55686}" destId="{F9C3E223-4EB4-471B-A513-D862769027AF}" srcOrd="2" destOrd="0" presId="urn:microsoft.com/office/officeart/2005/8/layout/cycle6"/>
    <dgm:cxn modelId="{2DB8315E-30A3-49EB-85F8-1CCF4F1570CE}" type="presParOf" srcId="{5BF7B507-26F1-4D70-A758-3AE236E55686}" destId="{B299EB40-BD99-4989-8A08-DC612BD518A3}" srcOrd="3" destOrd="0" presId="urn:microsoft.com/office/officeart/2005/8/layout/cycle6"/>
    <dgm:cxn modelId="{2C146234-5488-4743-9696-436ADFB7AC96}" type="presParOf" srcId="{5BF7B507-26F1-4D70-A758-3AE236E55686}" destId="{F211637D-267E-47A4-AA88-FFB87AF4CBB0}" srcOrd="4" destOrd="0" presId="urn:microsoft.com/office/officeart/2005/8/layout/cycle6"/>
    <dgm:cxn modelId="{69AA9975-D0DE-44E7-BD6E-E4B53985D3DB}" type="presParOf" srcId="{5BF7B507-26F1-4D70-A758-3AE236E55686}" destId="{00ED5B40-C3F1-43E2-B8E2-434C02F38461}" srcOrd="5" destOrd="0" presId="urn:microsoft.com/office/officeart/2005/8/layout/cycle6"/>
    <dgm:cxn modelId="{AC4C2961-F958-49ED-B113-8B19D5625AD9}" type="presParOf" srcId="{5BF7B507-26F1-4D70-A758-3AE236E55686}" destId="{27484D8C-8C40-4C56-9909-C344B017D6C8}" srcOrd="6" destOrd="0" presId="urn:microsoft.com/office/officeart/2005/8/layout/cycle6"/>
    <dgm:cxn modelId="{F5729F1C-B8FF-4735-87B1-9D17E5596A29}" type="presParOf" srcId="{5BF7B507-26F1-4D70-A758-3AE236E55686}" destId="{CE90B33F-7FC7-41F6-B564-4F9670B5790A}" srcOrd="7" destOrd="0" presId="urn:microsoft.com/office/officeart/2005/8/layout/cycle6"/>
    <dgm:cxn modelId="{9664D133-4B79-4409-947A-CE7F1DBD73C2}" type="presParOf" srcId="{5BF7B507-26F1-4D70-A758-3AE236E55686}" destId="{BEB01EA0-3FA2-4F21-8315-0C721C4FF2B1}" srcOrd="8" destOrd="0" presId="urn:microsoft.com/office/officeart/2005/8/layout/cycle6"/>
  </dgm:cxnLst>
  <dgm:bg/>
  <dgm:whole/>
</dgm:dataModel>
</file>

<file path=ppt/diagrams/data3.xml><?xml version="1.0" encoding="utf-8"?>
<dgm:dataModel xmlns:dgm="http://schemas.openxmlformats.org/drawingml/2006/diagram" xmlns:a="http://schemas.openxmlformats.org/drawingml/2006/main">
  <dgm:ptLst>
    <dgm:pt modelId="{00AD62F5-3847-4DC5-881A-5E562B28EAD3}"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48AD7BBE-F645-4734-87CE-C9B3DDCC8868}">
      <dgm:prSet/>
      <dgm:spPr/>
      <dgm:t>
        <a:bodyPr/>
        <a:lstStyle/>
        <a:p>
          <a:pPr algn="ctr" rtl="0"/>
          <a:r>
            <a:rPr lang="en-US" dirty="0" smtClean="0"/>
            <a:t>Coding</a:t>
          </a:r>
          <a:endParaRPr lang="en-US" dirty="0"/>
        </a:p>
      </dgm:t>
    </dgm:pt>
    <dgm:pt modelId="{D2E757F5-0974-4087-85BA-C373D03141CA}" type="parTrans" cxnId="{FA0A3608-13C9-4963-A907-921FB60F6C4F}">
      <dgm:prSet/>
      <dgm:spPr/>
      <dgm:t>
        <a:bodyPr/>
        <a:lstStyle/>
        <a:p>
          <a:endParaRPr lang="en-US"/>
        </a:p>
      </dgm:t>
    </dgm:pt>
    <dgm:pt modelId="{1045DC92-71CA-4059-ABE0-CFDCEC492A06}" type="sibTrans" cxnId="{FA0A3608-13C9-4963-A907-921FB60F6C4F}">
      <dgm:prSet/>
      <dgm:spPr/>
      <dgm:t>
        <a:bodyPr/>
        <a:lstStyle/>
        <a:p>
          <a:endParaRPr lang="en-US"/>
        </a:p>
      </dgm:t>
    </dgm:pt>
    <dgm:pt modelId="{7EA28F3F-326F-4B80-9146-3D044966C600}" type="pres">
      <dgm:prSet presAssocID="{00AD62F5-3847-4DC5-881A-5E562B28EAD3}" presName="linear" presStyleCnt="0">
        <dgm:presLayoutVars>
          <dgm:animLvl val="lvl"/>
          <dgm:resizeHandles val="exact"/>
        </dgm:presLayoutVars>
      </dgm:prSet>
      <dgm:spPr/>
      <dgm:t>
        <a:bodyPr/>
        <a:lstStyle/>
        <a:p>
          <a:endParaRPr lang="en-US"/>
        </a:p>
      </dgm:t>
    </dgm:pt>
    <dgm:pt modelId="{9DBE6D05-1D9F-47DD-A302-8FA313C462DC}" type="pres">
      <dgm:prSet presAssocID="{48AD7BBE-F645-4734-87CE-C9B3DDCC8868}" presName="parentText" presStyleLbl="node1" presStyleIdx="0" presStyleCnt="1">
        <dgm:presLayoutVars>
          <dgm:chMax val="0"/>
          <dgm:bulletEnabled val="1"/>
        </dgm:presLayoutVars>
      </dgm:prSet>
      <dgm:spPr/>
      <dgm:t>
        <a:bodyPr/>
        <a:lstStyle/>
        <a:p>
          <a:endParaRPr lang="en-US"/>
        </a:p>
      </dgm:t>
    </dgm:pt>
  </dgm:ptLst>
  <dgm:cxnLst>
    <dgm:cxn modelId="{7D6CE801-FFD6-43E8-9FA8-DC7228D9450A}" type="presOf" srcId="{48AD7BBE-F645-4734-87CE-C9B3DDCC8868}" destId="{9DBE6D05-1D9F-47DD-A302-8FA313C462DC}" srcOrd="0" destOrd="0" presId="urn:microsoft.com/office/officeart/2005/8/layout/vList2"/>
    <dgm:cxn modelId="{7EAB6FBE-410A-4CFB-A59F-50943AD67812}" type="presOf" srcId="{00AD62F5-3847-4DC5-881A-5E562B28EAD3}" destId="{7EA28F3F-326F-4B80-9146-3D044966C600}" srcOrd="0" destOrd="0" presId="urn:microsoft.com/office/officeart/2005/8/layout/vList2"/>
    <dgm:cxn modelId="{FA0A3608-13C9-4963-A907-921FB60F6C4F}" srcId="{00AD62F5-3847-4DC5-881A-5E562B28EAD3}" destId="{48AD7BBE-F645-4734-87CE-C9B3DDCC8868}" srcOrd="0" destOrd="0" parTransId="{D2E757F5-0974-4087-85BA-C373D03141CA}" sibTransId="{1045DC92-71CA-4059-ABE0-CFDCEC492A06}"/>
    <dgm:cxn modelId="{FB16B0A7-3CD6-4D0D-83BF-A9BEB9AB153C}" type="presParOf" srcId="{7EA28F3F-326F-4B80-9146-3D044966C600}" destId="{9DBE6D05-1D9F-47DD-A302-8FA313C462DC}" srcOrd="0"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E85B40EF-D3BC-4D4D-9B02-AED2E02A5BEB}"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DFF83AA8-8C8C-4E90-BF12-2AAEC4FFD40C}">
      <dgm:prSet/>
      <dgm:spPr/>
      <dgm:t>
        <a:bodyPr/>
        <a:lstStyle/>
        <a:p>
          <a:pPr rtl="0"/>
          <a:r>
            <a:rPr lang="en-US" b="1" dirty="0" smtClean="0"/>
            <a:t>Search</a:t>
          </a:r>
          <a:endParaRPr lang="en-US" b="1" dirty="0"/>
        </a:p>
      </dgm:t>
    </dgm:pt>
    <dgm:pt modelId="{8BDBAB02-2E21-4CF7-9B81-C57E2168D327}" type="parTrans" cxnId="{D7117B7F-6F39-4BCF-A730-F2829033C4AC}">
      <dgm:prSet/>
      <dgm:spPr/>
      <dgm:t>
        <a:bodyPr/>
        <a:lstStyle/>
        <a:p>
          <a:endParaRPr lang="en-US"/>
        </a:p>
      </dgm:t>
    </dgm:pt>
    <dgm:pt modelId="{4C0F382C-14CF-4135-A708-FCB9654082EE}" type="sibTrans" cxnId="{D7117B7F-6F39-4BCF-A730-F2829033C4AC}">
      <dgm:prSet/>
      <dgm:spPr/>
      <dgm:t>
        <a:bodyPr/>
        <a:lstStyle/>
        <a:p>
          <a:endParaRPr lang="en-US"/>
        </a:p>
      </dgm:t>
    </dgm:pt>
    <dgm:pt modelId="{354F2EF9-4B16-4E7A-9802-DB3FCCCFBEB8}">
      <dgm:prSet/>
      <dgm:spPr/>
      <dgm:t>
        <a:bodyPr/>
        <a:lstStyle/>
        <a:p>
          <a:pPr rtl="0"/>
          <a:r>
            <a:rPr lang="en-US" b="1" dirty="0" smtClean="0"/>
            <a:t>Navigation</a:t>
          </a:r>
          <a:endParaRPr lang="en-US" b="1" dirty="0"/>
        </a:p>
      </dgm:t>
    </dgm:pt>
    <dgm:pt modelId="{497755E0-5DB4-493D-AA45-8D658DA22048}" type="parTrans" cxnId="{D6804256-4534-4CED-BAC6-798D51962F91}">
      <dgm:prSet/>
      <dgm:spPr/>
      <dgm:t>
        <a:bodyPr/>
        <a:lstStyle/>
        <a:p>
          <a:endParaRPr lang="en-US"/>
        </a:p>
      </dgm:t>
    </dgm:pt>
    <dgm:pt modelId="{82FFD246-3B67-4B0B-BE32-154906FFAAC6}" type="sibTrans" cxnId="{D6804256-4534-4CED-BAC6-798D51962F91}">
      <dgm:prSet/>
      <dgm:spPr/>
      <dgm:t>
        <a:bodyPr/>
        <a:lstStyle/>
        <a:p>
          <a:endParaRPr lang="en-US"/>
        </a:p>
      </dgm:t>
    </dgm:pt>
    <dgm:pt modelId="{63BAC790-3E03-45D7-8A3C-84B7189A86E2}">
      <dgm:prSet/>
      <dgm:spPr/>
      <dgm:t>
        <a:bodyPr/>
        <a:lstStyle/>
        <a:p>
          <a:pPr rtl="0"/>
          <a:r>
            <a:rPr lang="en-US" dirty="0" smtClean="0"/>
            <a:t>Go to code and files with ease</a:t>
          </a:r>
          <a:endParaRPr lang="en-US" dirty="0"/>
        </a:p>
      </dgm:t>
    </dgm:pt>
    <dgm:pt modelId="{1D779C41-AF0F-4ED1-8845-DC817EB28B4E}" type="parTrans" cxnId="{C258C248-02FC-430B-94D6-3994C1DFCAE7}">
      <dgm:prSet/>
      <dgm:spPr/>
      <dgm:t>
        <a:bodyPr/>
        <a:lstStyle/>
        <a:p>
          <a:endParaRPr lang="en-US"/>
        </a:p>
      </dgm:t>
    </dgm:pt>
    <dgm:pt modelId="{088704F0-DFCC-4EA8-9AA6-47EEA23D7E2F}" type="sibTrans" cxnId="{C258C248-02FC-430B-94D6-3994C1DFCAE7}">
      <dgm:prSet/>
      <dgm:spPr/>
      <dgm:t>
        <a:bodyPr/>
        <a:lstStyle/>
        <a:p>
          <a:endParaRPr lang="en-US"/>
        </a:p>
      </dgm:t>
    </dgm:pt>
    <dgm:pt modelId="{0ACB8057-0FB3-4F34-A93E-718CD570A38C}">
      <dgm:prSet/>
      <dgm:spPr/>
      <dgm:t>
        <a:bodyPr/>
        <a:lstStyle/>
        <a:p>
          <a:pPr rtl="0"/>
          <a:r>
            <a:rPr lang="en-US" dirty="0" smtClean="0"/>
            <a:t>Use the right search for the job</a:t>
          </a:r>
          <a:endParaRPr lang="en-US" dirty="0"/>
        </a:p>
      </dgm:t>
    </dgm:pt>
    <dgm:pt modelId="{C58C30B6-49E4-468F-B3E0-2030C3FD9965}" type="parTrans" cxnId="{2A52F718-0470-49DC-8C73-38A423214323}">
      <dgm:prSet/>
      <dgm:spPr/>
    </dgm:pt>
    <dgm:pt modelId="{D347308B-A1CE-407A-90B5-DAB1F20A412F}" type="sibTrans" cxnId="{2A52F718-0470-49DC-8C73-38A423214323}">
      <dgm:prSet/>
      <dgm:spPr/>
    </dgm:pt>
    <dgm:pt modelId="{D7FE7532-AA73-4001-892C-92E9C6DA900E}">
      <dgm:prSet/>
      <dgm:spPr/>
      <dgm:t>
        <a:bodyPr/>
        <a:lstStyle/>
        <a:p>
          <a:pPr rtl="0"/>
          <a:r>
            <a:rPr lang="en-US" b="1" dirty="0" smtClean="0"/>
            <a:t>Editing</a:t>
          </a:r>
          <a:endParaRPr lang="en-US" b="1" dirty="0"/>
        </a:p>
      </dgm:t>
    </dgm:pt>
    <dgm:pt modelId="{03EA629A-2997-451D-85F7-E0AA764CD030}" type="parTrans" cxnId="{ACBF7538-F605-44C7-8EB6-18C44E07231D}">
      <dgm:prSet/>
      <dgm:spPr/>
    </dgm:pt>
    <dgm:pt modelId="{8A224F5E-4303-453E-B31A-148E3AFCC009}" type="sibTrans" cxnId="{ACBF7538-F605-44C7-8EB6-18C44E07231D}">
      <dgm:prSet/>
      <dgm:spPr/>
    </dgm:pt>
    <dgm:pt modelId="{AC6D0492-6804-40AC-9C61-CBEAF8C65B3E}">
      <dgm:prSet/>
      <dgm:spPr/>
      <dgm:t>
        <a:bodyPr/>
        <a:lstStyle/>
        <a:p>
          <a:pPr rtl="0"/>
          <a:r>
            <a:rPr lang="en-US" dirty="0" smtClean="0"/>
            <a:t>Code more in less time</a:t>
          </a:r>
          <a:endParaRPr lang="en-US" dirty="0"/>
        </a:p>
      </dgm:t>
    </dgm:pt>
    <dgm:pt modelId="{7F859963-41ED-43F6-BC55-9D3AE74CBB13}" type="parTrans" cxnId="{9F6D224C-0C26-41D1-9B3E-ED9EC6F11CE8}">
      <dgm:prSet/>
      <dgm:spPr/>
      <dgm:t>
        <a:bodyPr/>
        <a:lstStyle/>
        <a:p>
          <a:endParaRPr lang="en-US"/>
        </a:p>
      </dgm:t>
    </dgm:pt>
    <dgm:pt modelId="{041B9E1B-2251-4110-9ACC-F8E35F7FA36A}" type="sibTrans" cxnId="{9F6D224C-0C26-41D1-9B3E-ED9EC6F11CE8}">
      <dgm:prSet/>
      <dgm:spPr/>
      <dgm:t>
        <a:bodyPr/>
        <a:lstStyle/>
        <a:p>
          <a:endParaRPr lang="en-US"/>
        </a:p>
      </dgm:t>
    </dgm:pt>
    <dgm:pt modelId="{C975DEA0-2972-4933-B8EA-C41FFE0E6C9E}" type="pres">
      <dgm:prSet presAssocID="{E85B40EF-D3BC-4D4D-9B02-AED2E02A5BEB}" presName="linear" presStyleCnt="0">
        <dgm:presLayoutVars>
          <dgm:dir/>
          <dgm:animLvl val="lvl"/>
          <dgm:resizeHandles val="exact"/>
        </dgm:presLayoutVars>
      </dgm:prSet>
      <dgm:spPr/>
      <dgm:t>
        <a:bodyPr/>
        <a:lstStyle/>
        <a:p>
          <a:endParaRPr lang="en-US"/>
        </a:p>
      </dgm:t>
    </dgm:pt>
    <dgm:pt modelId="{ADA419BD-C034-4EE6-AC38-F486B1E9AB9C}" type="pres">
      <dgm:prSet presAssocID="{DFF83AA8-8C8C-4E90-BF12-2AAEC4FFD40C}" presName="parentLin" presStyleCnt="0"/>
      <dgm:spPr/>
      <dgm:t>
        <a:bodyPr/>
        <a:lstStyle/>
        <a:p>
          <a:endParaRPr lang="en-US"/>
        </a:p>
      </dgm:t>
    </dgm:pt>
    <dgm:pt modelId="{7E6E9E10-8A40-4BC2-A6D4-DB7E5F8327BA}" type="pres">
      <dgm:prSet presAssocID="{DFF83AA8-8C8C-4E90-BF12-2AAEC4FFD40C}" presName="parentLeftMargin" presStyleLbl="node1" presStyleIdx="0" presStyleCnt="3"/>
      <dgm:spPr/>
      <dgm:t>
        <a:bodyPr/>
        <a:lstStyle/>
        <a:p>
          <a:endParaRPr lang="en-US"/>
        </a:p>
      </dgm:t>
    </dgm:pt>
    <dgm:pt modelId="{79C35782-E12A-4900-9DF8-5540BC267A94}" type="pres">
      <dgm:prSet presAssocID="{DFF83AA8-8C8C-4E90-BF12-2AAEC4FFD40C}" presName="parentText" presStyleLbl="node1" presStyleIdx="0" presStyleCnt="3" custScaleX="47246">
        <dgm:presLayoutVars>
          <dgm:chMax val="0"/>
          <dgm:bulletEnabled val="1"/>
        </dgm:presLayoutVars>
      </dgm:prSet>
      <dgm:spPr/>
      <dgm:t>
        <a:bodyPr/>
        <a:lstStyle/>
        <a:p>
          <a:endParaRPr lang="en-US"/>
        </a:p>
      </dgm:t>
    </dgm:pt>
    <dgm:pt modelId="{542C3830-66E6-4E1C-A74C-F4404FC10F86}" type="pres">
      <dgm:prSet presAssocID="{DFF83AA8-8C8C-4E90-BF12-2AAEC4FFD40C}" presName="negativeSpace" presStyleCnt="0"/>
      <dgm:spPr/>
      <dgm:t>
        <a:bodyPr/>
        <a:lstStyle/>
        <a:p>
          <a:endParaRPr lang="en-US"/>
        </a:p>
      </dgm:t>
    </dgm:pt>
    <dgm:pt modelId="{6B812E40-986B-4906-992E-2FFBC8D74F05}" type="pres">
      <dgm:prSet presAssocID="{DFF83AA8-8C8C-4E90-BF12-2AAEC4FFD40C}" presName="childText" presStyleLbl="conFgAcc1" presStyleIdx="0" presStyleCnt="3">
        <dgm:presLayoutVars>
          <dgm:bulletEnabled val="1"/>
        </dgm:presLayoutVars>
      </dgm:prSet>
      <dgm:spPr/>
      <dgm:t>
        <a:bodyPr/>
        <a:lstStyle/>
        <a:p>
          <a:endParaRPr lang="en-US"/>
        </a:p>
      </dgm:t>
    </dgm:pt>
    <dgm:pt modelId="{6DB0BB70-EDFF-43F4-9ABA-6201294BCE25}" type="pres">
      <dgm:prSet presAssocID="{4C0F382C-14CF-4135-A708-FCB9654082EE}" presName="spaceBetweenRectangles" presStyleCnt="0"/>
      <dgm:spPr/>
      <dgm:t>
        <a:bodyPr/>
        <a:lstStyle/>
        <a:p>
          <a:endParaRPr lang="en-US"/>
        </a:p>
      </dgm:t>
    </dgm:pt>
    <dgm:pt modelId="{B4A6C732-507D-4AFE-BBCC-5EDF2EDB075D}" type="pres">
      <dgm:prSet presAssocID="{D7FE7532-AA73-4001-892C-92E9C6DA900E}" presName="parentLin" presStyleCnt="0"/>
      <dgm:spPr/>
      <dgm:t>
        <a:bodyPr/>
        <a:lstStyle/>
        <a:p>
          <a:endParaRPr lang="en-US"/>
        </a:p>
      </dgm:t>
    </dgm:pt>
    <dgm:pt modelId="{E651CEBA-4B79-4C84-8CCD-9BA8B5131623}" type="pres">
      <dgm:prSet presAssocID="{D7FE7532-AA73-4001-892C-92E9C6DA900E}" presName="parentLeftMargin" presStyleLbl="node1" presStyleIdx="0" presStyleCnt="3"/>
      <dgm:spPr/>
      <dgm:t>
        <a:bodyPr/>
        <a:lstStyle/>
        <a:p>
          <a:endParaRPr lang="en-US"/>
        </a:p>
      </dgm:t>
    </dgm:pt>
    <dgm:pt modelId="{9D0A548C-C364-4160-A841-609058F5F5FB}" type="pres">
      <dgm:prSet presAssocID="{D7FE7532-AA73-4001-892C-92E9C6DA900E}" presName="parentText" presStyleLbl="node1" presStyleIdx="1" presStyleCnt="3" custScaleX="47246">
        <dgm:presLayoutVars>
          <dgm:chMax val="0"/>
          <dgm:bulletEnabled val="1"/>
        </dgm:presLayoutVars>
      </dgm:prSet>
      <dgm:spPr/>
      <dgm:t>
        <a:bodyPr/>
        <a:lstStyle/>
        <a:p>
          <a:endParaRPr lang="en-US"/>
        </a:p>
      </dgm:t>
    </dgm:pt>
    <dgm:pt modelId="{3B0EB9DA-6B70-44AB-9D05-BA385D0FA315}" type="pres">
      <dgm:prSet presAssocID="{D7FE7532-AA73-4001-892C-92E9C6DA900E}" presName="negativeSpace" presStyleCnt="0"/>
      <dgm:spPr/>
      <dgm:t>
        <a:bodyPr/>
        <a:lstStyle/>
        <a:p>
          <a:endParaRPr lang="en-US"/>
        </a:p>
      </dgm:t>
    </dgm:pt>
    <dgm:pt modelId="{7968F7EF-7128-449D-8DFB-F18CD78E00FD}" type="pres">
      <dgm:prSet presAssocID="{D7FE7532-AA73-4001-892C-92E9C6DA900E}" presName="childText" presStyleLbl="conFgAcc1" presStyleIdx="1" presStyleCnt="3">
        <dgm:presLayoutVars>
          <dgm:bulletEnabled val="1"/>
        </dgm:presLayoutVars>
      </dgm:prSet>
      <dgm:spPr/>
      <dgm:t>
        <a:bodyPr/>
        <a:lstStyle/>
        <a:p>
          <a:endParaRPr lang="en-US"/>
        </a:p>
      </dgm:t>
    </dgm:pt>
    <dgm:pt modelId="{BD021C27-2F23-4A2A-8A1B-4A19B519FF68}" type="pres">
      <dgm:prSet presAssocID="{8A224F5E-4303-453E-B31A-148E3AFCC009}" presName="spaceBetweenRectangles" presStyleCnt="0"/>
      <dgm:spPr/>
      <dgm:t>
        <a:bodyPr/>
        <a:lstStyle/>
        <a:p>
          <a:endParaRPr lang="en-US"/>
        </a:p>
      </dgm:t>
    </dgm:pt>
    <dgm:pt modelId="{47D93003-68D3-422E-8B6B-70C9963E3720}" type="pres">
      <dgm:prSet presAssocID="{354F2EF9-4B16-4E7A-9802-DB3FCCCFBEB8}" presName="parentLin" presStyleCnt="0"/>
      <dgm:spPr/>
      <dgm:t>
        <a:bodyPr/>
        <a:lstStyle/>
        <a:p>
          <a:endParaRPr lang="en-US"/>
        </a:p>
      </dgm:t>
    </dgm:pt>
    <dgm:pt modelId="{D06DC5B2-D095-4CF7-9733-7899509BF77B}" type="pres">
      <dgm:prSet presAssocID="{354F2EF9-4B16-4E7A-9802-DB3FCCCFBEB8}" presName="parentLeftMargin" presStyleLbl="node1" presStyleIdx="1" presStyleCnt="3"/>
      <dgm:spPr/>
      <dgm:t>
        <a:bodyPr/>
        <a:lstStyle/>
        <a:p>
          <a:endParaRPr lang="en-US"/>
        </a:p>
      </dgm:t>
    </dgm:pt>
    <dgm:pt modelId="{58523405-6A9A-4F7F-AD5A-3E5DF0742C2C}" type="pres">
      <dgm:prSet presAssocID="{354F2EF9-4B16-4E7A-9802-DB3FCCCFBEB8}" presName="parentText" presStyleLbl="node1" presStyleIdx="2" presStyleCnt="3" custScaleX="47246">
        <dgm:presLayoutVars>
          <dgm:chMax val="0"/>
          <dgm:bulletEnabled val="1"/>
        </dgm:presLayoutVars>
      </dgm:prSet>
      <dgm:spPr/>
      <dgm:t>
        <a:bodyPr/>
        <a:lstStyle/>
        <a:p>
          <a:endParaRPr lang="en-US"/>
        </a:p>
      </dgm:t>
    </dgm:pt>
    <dgm:pt modelId="{1F7CC6C1-C491-4BFD-A82B-6CAC4588F457}" type="pres">
      <dgm:prSet presAssocID="{354F2EF9-4B16-4E7A-9802-DB3FCCCFBEB8}" presName="negativeSpace" presStyleCnt="0"/>
      <dgm:spPr/>
      <dgm:t>
        <a:bodyPr/>
        <a:lstStyle/>
        <a:p>
          <a:endParaRPr lang="en-US"/>
        </a:p>
      </dgm:t>
    </dgm:pt>
    <dgm:pt modelId="{CB442580-C53B-48A4-91C9-B58CE3B93A82}" type="pres">
      <dgm:prSet presAssocID="{354F2EF9-4B16-4E7A-9802-DB3FCCCFBEB8}" presName="childText" presStyleLbl="conFgAcc1" presStyleIdx="2" presStyleCnt="3">
        <dgm:presLayoutVars>
          <dgm:bulletEnabled val="1"/>
        </dgm:presLayoutVars>
      </dgm:prSet>
      <dgm:spPr/>
      <dgm:t>
        <a:bodyPr/>
        <a:lstStyle/>
        <a:p>
          <a:endParaRPr lang="en-US"/>
        </a:p>
      </dgm:t>
    </dgm:pt>
  </dgm:ptLst>
  <dgm:cxnLst>
    <dgm:cxn modelId="{88D61D26-208A-4068-9E33-1E36F3AB7884}" type="presOf" srcId="{AC6D0492-6804-40AC-9C61-CBEAF8C65B3E}" destId="{7968F7EF-7128-449D-8DFB-F18CD78E00FD}" srcOrd="0" destOrd="0" presId="urn:microsoft.com/office/officeart/2005/8/layout/list1"/>
    <dgm:cxn modelId="{9F6D224C-0C26-41D1-9B3E-ED9EC6F11CE8}" srcId="{D7FE7532-AA73-4001-892C-92E9C6DA900E}" destId="{AC6D0492-6804-40AC-9C61-CBEAF8C65B3E}" srcOrd="0" destOrd="0" parTransId="{7F859963-41ED-43F6-BC55-9D3AE74CBB13}" sibTransId="{041B9E1B-2251-4110-9ACC-F8E35F7FA36A}"/>
    <dgm:cxn modelId="{BC4A2013-22EB-4E35-B097-D7C7C1B53927}" type="presOf" srcId="{354F2EF9-4B16-4E7A-9802-DB3FCCCFBEB8}" destId="{D06DC5B2-D095-4CF7-9733-7899509BF77B}" srcOrd="0" destOrd="0" presId="urn:microsoft.com/office/officeart/2005/8/layout/list1"/>
    <dgm:cxn modelId="{2A52F718-0470-49DC-8C73-38A423214323}" srcId="{DFF83AA8-8C8C-4E90-BF12-2AAEC4FFD40C}" destId="{0ACB8057-0FB3-4F34-A93E-718CD570A38C}" srcOrd="0" destOrd="0" parTransId="{C58C30B6-49E4-468F-B3E0-2030C3FD9965}" sibTransId="{D347308B-A1CE-407A-90B5-DAB1F20A412F}"/>
    <dgm:cxn modelId="{C2AA681A-96D0-46E5-926F-439C1B1BF529}" type="presOf" srcId="{E85B40EF-D3BC-4D4D-9B02-AED2E02A5BEB}" destId="{C975DEA0-2972-4933-B8EA-C41FFE0E6C9E}" srcOrd="0" destOrd="0" presId="urn:microsoft.com/office/officeart/2005/8/layout/list1"/>
    <dgm:cxn modelId="{C258C248-02FC-430B-94D6-3994C1DFCAE7}" srcId="{354F2EF9-4B16-4E7A-9802-DB3FCCCFBEB8}" destId="{63BAC790-3E03-45D7-8A3C-84B7189A86E2}" srcOrd="0" destOrd="0" parTransId="{1D779C41-AF0F-4ED1-8845-DC817EB28B4E}" sibTransId="{088704F0-DFCC-4EA8-9AA6-47EEA23D7E2F}"/>
    <dgm:cxn modelId="{D7117B7F-6F39-4BCF-A730-F2829033C4AC}" srcId="{E85B40EF-D3BC-4D4D-9B02-AED2E02A5BEB}" destId="{DFF83AA8-8C8C-4E90-BF12-2AAEC4FFD40C}" srcOrd="0" destOrd="0" parTransId="{8BDBAB02-2E21-4CF7-9B81-C57E2168D327}" sibTransId="{4C0F382C-14CF-4135-A708-FCB9654082EE}"/>
    <dgm:cxn modelId="{E0E7E855-261D-4BCE-ACCB-2D60A2A01F88}" type="presOf" srcId="{0ACB8057-0FB3-4F34-A93E-718CD570A38C}" destId="{6B812E40-986B-4906-992E-2FFBC8D74F05}" srcOrd="0" destOrd="0" presId="urn:microsoft.com/office/officeart/2005/8/layout/list1"/>
    <dgm:cxn modelId="{69683314-A07D-4CF1-AE85-11F1FA6131F2}" type="presOf" srcId="{354F2EF9-4B16-4E7A-9802-DB3FCCCFBEB8}" destId="{58523405-6A9A-4F7F-AD5A-3E5DF0742C2C}" srcOrd="1" destOrd="0" presId="urn:microsoft.com/office/officeart/2005/8/layout/list1"/>
    <dgm:cxn modelId="{83851085-5C4F-41F2-8240-42BA3B5505E9}" type="presOf" srcId="{DFF83AA8-8C8C-4E90-BF12-2AAEC4FFD40C}" destId="{79C35782-E12A-4900-9DF8-5540BC267A94}" srcOrd="1" destOrd="0" presId="urn:microsoft.com/office/officeart/2005/8/layout/list1"/>
    <dgm:cxn modelId="{3346B057-9024-47D7-86B6-278CBED0379D}" type="presOf" srcId="{DFF83AA8-8C8C-4E90-BF12-2AAEC4FFD40C}" destId="{7E6E9E10-8A40-4BC2-A6D4-DB7E5F8327BA}" srcOrd="0" destOrd="0" presId="urn:microsoft.com/office/officeart/2005/8/layout/list1"/>
    <dgm:cxn modelId="{074D67A5-C4F5-459E-83B3-1AED47156FF6}" type="presOf" srcId="{63BAC790-3E03-45D7-8A3C-84B7189A86E2}" destId="{CB442580-C53B-48A4-91C9-B58CE3B93A82}" srcOrd="0" destOrd="0" presId="urn:microsoft.com/office/officeart/2005/8/layout/list1"/>
    <dgm:cxn modelId="{810967DE-8FD1-4112-889F-5241223B412B}" type="presOf" srcId="{D7FE7532-AA73-4001-892C-92E9C6DA900E}" destId="{9D0A548C-C364-4160-A841-609058F5F5FB}" srcOrd="1" destOrd="0" presId="urn:microsoft.com/office/officeart/2005/8/layout/list1"/>
    <dgm:cxn modelId="{ACBF7538-F605-44C7-8EB6-18C44E07231D}" srcId="{E85B40EF-D3BC-4D4D-9B02-AED2E02A5BEB}" destId="{D7FE7532-AA73-4001-892C-92E9C6DA900E}" srcOrd="1" destOrd="0" parTransId="{03EA629A-2997-451D-85F7-E0AA764CD030}" sibTransId="{8A224F5E-4303-453E-B31A-148E3AFCC009}"/>
    <dgm:cxn modelId="{3D260344-2A6F-4FBE-8590-CB5E5FE3804A}" type="presOf" srcId="{D7FE7532-AA73-4001-892C-92E9C6DA900E}" destId="{E651CEBA-4B79-4C84-8CCD-9BA8B5131623}" srcOrd="0" destOrd="0" presId="urn:microsoft.com/office/officeart/2005/8/layout/list1"/>
    <dgm:cxn modelId="{D6804256-4534-4CED-BAC6-798D51962F91}" srcId="{E85B40EF-D3BC-4D4D-9B02-AED2E02A5BEB}" destId="{354F2EF9-4B16-4E7A-9802-DB3FCCCFBEB8}" srcOrd="2" destOrd="0" parTransId="{497755E0-5DB4-493D-AA45-8D658DA22048}" sibTransId="{82FFD246-3B67-4B0B-BE32-154906FFAAC6}"/>
    <dgm:cxn modelId="{45769D3F-5AEA-4CA4-8625-B0355986528F}" type="presParOf" srcId="{C975DEA0-2972-4933-B8EA-C41FFE0E6C9E}" destId="{ADA419BD-C034-4EE6-AC38-F486B1E9AB9C}" srcOrd="0" destOrd="0" presId="urn:microsoft.com/office/officeart/2005/8/layout/list1"/>
    <dgm:cxn modelId="{EFD46653-09DF-44F1-B865-0C2797DEA54D}" type="presParOf" srcId="{ADA419BD-C034-4EE6-AC38-F486B1E9AB9C}" destId="{7E6E9E10-8A40-4BC2-A6D4-DB7E5F8327BA}" srcOrd="0" destOrd="0" presId="urn:microsoft.com/office/officeart/2005/8/layout/list1"/>
    <dgm:cxn modelId="{4A3C56AE-F429-4E01-88E3-5F8A5482A9E0}" type="presParOf" srcId="{ADA419BD-C034-4EE6-AC38-F486B1E9AB9C}" destId="{79C35782-E12A-4900-9DF8-5540BC267A94}" srcOrd="1" destOrd="0" presId="urn:microsoft.com/office/officeart/2005/8/layout/list1"/>
    <dgm:cxn modelId="{22A4469F-74BB-4ACD-ACE3-A5790DF8C3B6}" type="presParOf" srcId="{C975DEA0-2972-4933-B8EA-C41FFE0E6C9E}" destId="{542C3830-66E6-4E1C-A74C-F4404FC10F86}" srcOrd="1" destOrd="0" presId="urn:microsoft.com/office/officeart/2005/8/layout/list1"/>
    <dgm:cxn modelId="{D239B71C-E071-4462-A1B5-2201C699B143}" type="presParOf" srcId="{C975DEA0-2972-4933-B8EA-C41FFE0E6C9E}" destId="{6B812E40-986B-4906-992E-2FFBC8D74F05}" srcOrd="2" destOrd="0" presId="urn:microsoft.com/office/officeart/2005/8/layout/list1"/>
    <dgm:cxn modelId="{09AB0FCB-155F-46D8-9BAC-4C0233DDE08E}" type="presParOf" srcId="{C975DEA0-2972-4933-B8EA-C41FFE0E6C9E}" destId="{6DB0BB70-EDFF-43F4-9ABA-6201294BCE25}" srcOrd="3" destOrd="0" presId="urn:microsoft.com/office/officeart/2005/8/layout/list1"/>
    <dgm:cxn modelId="{98831EDE-5D6D-46BE-8E87-CB6E77205068}" type="presParOf" srcId="{C975DEA0-2972-4933-B8EA-C41FFE0E6C9E}" destId="{B4A6C732-507D-4AFE-BBCC-5EDF2EDB075D}" srcOrd="4" destOrd="0" presId="urn:microsoft.com/office/officeart/2005/8/layout/list1"/>
    <dgm:cxn modelId="{78EFFBFE-9B44-427E-99B4-E7F6E60ABC46}" type="presParOf" srcId="{B4A6C732-507D-4AFE-BBCC-5EDF2EDB075D}" destId="{E651CEBA-4B79-4C84-8CCD-9BA8B5131623}" srcOrd="0" destOrd="0" presId="urn:microsoft.com/office/officeart/2005/8/layout/list1"/>
    <dgm:cxn modelId="{B2E7833D-FD59-4AC5-B08B-801A0BCAD348}" type="presParOf" srcId="{B4A6C732-507D-4AFE-BBCC-5EDF2EDB075D}" destId="{9D0A548C-C364-4160-A841-609058F5F5FB}" srcOrd="1" destOrd="0" presId="urn:microsoft.com/office/officeart/2005/8/layout/list1"/>
    <dgm:cxn modelId="{D6B26A29-269B-499A-B013-CA5DB1855D55}" type="presParOf" srcId="{C975DEA0-2972-4933-B8EA-C41FFE0E6C9E}" destId="{3B0EB9DA-6B70-44AB-9D05-BA385D0FA315}" srcOrd="5" destOrd="0" presId="urn:microsoft.com/office/officeart/2005/8/layout/list1"/>
    <dgm:cxn modelId="{D29D1656-09A1-42D5-AE0C-EA305523786A}" type="presParOf" srcId="{C975DEA0-2972-4933-B8EA-C41FFE0E6C9E}" destId="{7968F7EF-7128-449D-8DFB-F18CD78E00FD}" srcOrd="6" destOrd="0" presId="urn:microsoft.com/office/officeart/2005/8/layout/list1"/>
    <dgm:cxn modelId="{6D755401-061D-430E-8C21-A0132DD29955}" type="presParOf" srcId="{C975DEA0-2972-4933-B8EA-C41FFE0E6C9E}" destId="{BD021C27-2F23-4A2A-8A1B-4A19B519FF68}" srcOrd="7" destOrd="0" presId="urn:microsoft.com/office/officeart/2005/8/layout/list1"/>
    <dgm:cxn modelId="{8997787E-E93D-488D-881A-7D6C7BF35A82}" type="presParOf" srcId="{C975DEA0-2972-4933-B8EA-C41FFE0E6C9E}" destId="{47D93003-68D3-422E-8B6B-70C9963E3720}" srcOrd="8" destOrd="0" presId="urn:microsoft.com/office/officeart/2005/8/layout/list1"/>
    <dgm:cxn modelId="{CA71586F-421D-4534-A17A-07FC6902C1EA}" type="presParOf" srcId="{47D93003-68D3-422E-8B6B-70C9963E3720}" destId="{D06DC5B2-D095-4CF7-9733-7899509BF77B}" srcOrd="0" destOrd="0" presId="urn:microsoft.com/office/officeart/2005/8/layout/list1"/>
    <dgm:cxn modelId="{26DF46B7-81B8-4C7E-B99F-B94459B2C6F1}" type="presParOf" srcId="{47D93003-68D3-422E-8B6B-70C9963E3720}" destId="{58523405-6A9A-4F7F-AD5A-3E5DF0742C2C}" srcOrd="1" destOrd="0" presId="urn:microsoft.com/office/officeart/2005/8/layout/list1"/>
    <dgm:cxn modelId="{1AF2739D-EF39-495B-B876-D45D50F94034}" type="presParOf" srcId="{C975DEA0-2972-4933-B8EA-C41FFE0E6C9E}" destId="{1F7CC6C1-C491-4BFD-A82B-6CAC4588F457}" srcOrd="9" destOrd="0" presId="urn:microsoft.com/office/officeart/2005/8/layout/list1"/>
    <dgm:cxn modelId="{DA680265-0E05-4A3B-8069-502BEB02469D}" type="presParOf" srcId="{C975DEA0-2972-4933-B8EA-C41FFE0E6C9E}" destId="{CB442580-C53B-48A4-91C9-B58CE3B93A82}" srcOrd="10" destOrd="0" presId="urn:microsoft.com/office/officeart/2005/8/layout/list1"/>
  </dgm:cxnLst>
  <dgm:bg/>
  <dgm:whole/>
</dgm:dataModel>
</file>

<file path=ppt/diagrams/data5.xml><?xml version="1.0" encoding="utf-8"?>
<dgm:dataModel xmlns:dgm="http://schemas.openxmlformats.org/drawingml/2006/diagram" xmlns:a="http://schemas.openxmlformats.org/drawingml/2006/main">
  <dgm:ptLst>
    <dgm:pt modelId="{00AD62F5-3847-4DC5-881A-5E562B28EAD3}"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48AD7BBE-F645-4734-87CE-C9B3DDCC8868}">
      <dgm:prSet/>
      <dgm:spPr/>
      <dgm:t>
        <a:bodyPr/>
        <a:lstStyle/>
        <a:p>
          <a:pPr algn="ctr" rtl="0"/>
          <a:r>
            <a:rPr lang="en-US" dirty="0" smtClean="0"/>
            <a:t>Customizing</a:t>
          </a:r>
          <a:endParaRPr lang="en-US" dirty="0"/>
        </a:p>
      </dgm:t>
    </dgm:pt>
    <dgm:pt modelId="{D2E757F5-0974-4087-85BA-C373D03141CA}" type="parTrans" cxnId="{FA0A3608-13C9-4963-A907-921FB60F6C4F}">
      <dgm:prSet/>
      <dgm:spPr/>
      <dgm:t>
        <a:bodyPr/>
        <a:lstStyle/>
        <a:p>
          <a:endParaRPr lang="en-US"/>
        </a:p>
      </dgm:t>
    </dgm:pt>
    <dgm:pt modelId="{1045DC92-71CA-4059-ABE0-CFDCEC492A06}" type="sibTrans" cxnId="{FA0A3608-13C9-4963-A907-921FB60F6C4F}">
      <dgm:prSet/>
      <dgm:spPr/>
      <dgm:t>
        <a:bodyPr/>
        <a:lstStyle/>
        <a:p>
          <a:endParaRPr lang="en-US"/>
        </a:p>
      </dgm:t>
    </dgm:pt>
    <dgm:pt modelId="{7EA28F3F-326F-4B80-9146-3D044966C600}" type="pres">
      <dgm:prSet presAssocID="{00AD62F5-3847-4DC5-881A-5E562B28EAD3}" presName="linear" presStyleCnt="0">
        <dgm:presLayoutVars>
          <dgm:animLvl val="lvl"/>
          <dgm:resizeHandles val="exact"/>
        </dgm:presLayoutVars>
      </dgm:prSet>
      <dgm:spPr/>
      <dgm:t>
        <a:bodyPr/>
        <a:lstStyle/>
        <a:p>
          <a:endParaRPr lang="en-US"/>
        </a:p>
      </dgm:t>
    </dgm:pt>
    <dgm:pt modelId="{9DBE6D05-1D9F-47DD-A302-8FA313C462DC}" type="pres">
      <dgm:prSet presAssocID="{48AD7BBE-F645-4734-87CE-C9B3DDCC8868}" presName="parentText" presStyleLbl="node1" presStyleIdx="0" presStyleCnt="1">
        <dgm:presLayoutVars>
          <dgm:chMax val="0"/>
          <dgm:bulletEnabled val="1"/>
        </dgm:presLayoutVars>
      </dgm:prSet>
      <dgm:spPr/>
      <dgm:t>
        <a:bodyPr/>
        <a:lstStyle/>
        <a:p>
          <a:endParaRPr lang="en-US"/>
        </a:p>
      </dgm:t>
    </dgm:pt>
  </dgm:ptLst>
  <dgm:cxnLst>
    <dgm:cxn modelId="{06486C77-629A-48E0-805A-E72762123B6D}" type="presOf" srcId="{00AD62F5-3847-4DC5-881A-5E562B28EAD3}" destId="{7EA28F3F-326F-4B80-9146-3D044966C600}" srcOrd="0" destOrd="0" presId="urn:microsoft.com/office/officeart/2005/8/layout/vList2"/>
    <dgm:cxn modelId="{690CD093-EE74-4F32-B2AA-943E2FE0594D}" type="presOf" srcId="{48AD7BBE-F645-4734-87CE-C9B3DDCC8868}" destId="{9DBE6D05-1D9F-47DD-A302-8FA313C462DC}" srcOrd="0" destOrd="0" presId="urn:microsoft.com/office/officeart/2005/8/layout/vList2"/>
    <dgm:cxn modelId="{FA0A3608-13C9-4963-A907-921FB60F6C4F}" srcId="{00AD62F5-3847-4DC5-881A-5E562B28EAD3}" destId="{48AD7BBE-F645-4734-87CE-C9B3DDCC8868}" srcOrd="0" destOrd="0" parTransId="{D2E757F5-0974-4087-85BA-C373D03141CA}" sibTransId="{1045DC92-71CA-4059-ABE0-CFDCEC492A06}"/>
    <dgm:cxn modelId="{B5482626-7A8E-4D77-8319-0588FB91630C}" type="presParOf" srcId="{7EA28F3F-326F-4B80-9146-3D044966C600}" destId="{9DBE6D05-1D9F-47DD-A302-8FA313C462DC}" srcOrd="0"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E85B40EF-D3BC-4D4D-9B02-AED2E02A5BEB}"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DFF83AA8-8C8C-4E90-BF12-2AAEC4FFD40C}">
      <dgm:prSet/>
      <dgm:spPr/>
      <dgm:t>
        <a:bodyPr/>
        <a:lstStyle/>
        <a:p>
          <a:pPr rtl="0"/>
          <a:r>
            <a:rPr lang="en-US" b="1" dirty="0" smtClean="0"/>
            <a:t>Keybindings</a:t>
          </a:r>
          <a:endParaRPr lang="en-US" b="1" dirty="0"/>
        </a:p>
      </dgm:t>
    </dgm:pt>
    <dgm:pt modelId="{8BDBAB02-2E21-4CF7-9B81-C57E2168D327}" type="parTrans" cxnId="{D7117B7F-6F39-4BCF-A730-F2829033C4AC}">
      <dgm:prSet/>
      <dgm:spPr/>
      <dgm:t>
        <a:bodyPr/>
        <a:lstStyle/>
        <a:p>
          <a:endParaRPr lang="en-US"/>
        </a:p>
      </dgm:t>
    </dgm:pt>
    <dgm:pt modelId="{4C0F382C-14CF-4135-A708-FCB9654082EE}" type="sibTrans" cxnId="{D7117B7F-6F39-4BCF-A730-F2829033C4AC}">
      <dgm:prSet/>
      <dgm:spPr/>
      <dgm:t>
        <a:bodyPr/>
        <a:lstStyle/>
        <a:p>
          <a:endParaRPr lang="en-US"/>
        </a:p>
      </dgm:t>
    </dgm:pt>
    <dgm:pt modelId="{354F2EF9-4B16-4E7A-9802-DB3FCCCFBEB8}">
      <dgm:prSet/>
      <dgm:spPr/>
      <dgm:t>
        <a:bodyPr/>
        <a:lstStyle/>
        <a:p>
          <a:pPr rtl="0"/>
          <a:r>
            <a:rPr lang="en-US" b="1" dirty="0" smtClean="0"/>
            <a:t>Project System</a:t>
          </a:r>
          <a:endParaRPr lang="en-US" b="1" dirty="0"/>
        </a:p>
      </dgm:t>
    </dgm:pt>
    <dgm:pt modelId="{497755E0-5DB4-493D-AA45-8D658DA22048}" type="parTrans" cxnId="{D6804256-4534-4CED-BAC6-798D51962F91}">
      <dgm:prSet/>
      <dgm:spPr/>
      <dgm:t>
        <a:bodyPr/>
        <a:lstStyle/>
        <a:p>
          <a:endParaRPr lang="en-US"/>
        </a:p>
      </dgm:t>
    </dgm:pt>
    <dgm:pt modelId="{82FFD246-3B67-4B0B-BE32-154906FFAAC6}" type="sibTrans" cxnId="{D6804256-4534-4CED-BAC6-798D51962F91}">
      <dgm:prSet/>
      <dgm:spPr/>
      <dgm:t>
        <a:bodyPr/>
        <a:lstStyle/>
        <a:p>
          <a:endParaRPr lang="en-US"/>
        </a:p>
      </dgm:t>
    </dgm:pt>
    <dgm:pt modelId="{63BAC790-3E03-45D7-8A3C-84B7189A86E2}">
      <dgm:prSet/>
      <dgm:spPr/>
      <dgm:t>
        <a:bodyPr/>
        <a:lstStyle/>
        <a:p>
          <a:pPr rtl="0"/>
          <a:r>
            <a:rPr lang="en-US" dirty="0" smtClean="0"/>
            <a:t>Fine tune the project system</a:t>
          </a:r>
          <a:endParaRPr lang="en-US" dirty="0"/>
        </a:p>
      </dgm:t>
    </dgm:pt>
    <dgm:pt modelId="{1D779C41-AF0F-4ED1-8845-DC817EB28B4E}" type="parTrans" cxnId="{C258C248-02FC-430B-94D6-3994C1DFCAE7}">
      <dgm:prSet/>
      <dgm:spPr/>
      <dgm:t>
        <a:bodyPr/>
        <a:lstStyle/>
        <a:p>
          <a:endParaRPr lang="en-US"/>
        </a:p>
      </dgm:t>
    </dgm:pt>
    <dgm:pt modelId="{088704F0-DFCC-4EA8-9AA6-47EEA23D7E2F}" type="sibTrans" cxnId="{C258C248-02FC-430B-94D6-3994C1DFCAE7}">
      <dgm:prSet/>
      <dgm:spPr/>
      <dgm:t>
        <a:bodyPr/>
        <a:lstStyle/>
        <a:p>
          <a:endParaRPr lang="en-US"/>
        </a:p>
      </dgm:t>
    </dgm:pt>
    <dgm:pt modelId="{0ACB8057-0FB3-4F34-A93E-718CD570A38C}">
      <dgm:prSet/>
      <dgm:spPr/>
      <dgm:t>
        <a:bodyPr/>
        <a:lstStyle/>
        <a:p>
          <a:pPr rtl="0"/>
          <a:r>
            <a:rPr lang="en-US" dirty="0" smtClean="0"/>
            <a:t>Changing keyboard shortcuts</a:t>
          </a:r>
          <a:endParaRPr lang="en-US" dirty="0"/>
        </a:p>
      </dgm:t>
    </dgm:pt>
    <dgm:pt modelId="{C58C30B6-49E4-468F-B3E0-2030C3FD9965}" type="parTrans" cxnId="{2A52F718-0470-49DC-8C73-38A423214323}">
      <dgm:prSet/>
      <dgm:spPr/>
    </dgm:pt>
    <dgm:pt modelId="{D347308B-A1CE-407A-90B5-DAB1F20A412F}" type="sibTrans" cxnId="{2A52F718-0470-49DC-8C73-38A423214323}">
      <dgm:prSet/>
      <dgm:spPr/>
    </dgm:pt>
    <dgm:pt modelId="{D7FE7532-AA73-4001-892C-92E9C6DA900E}">
      <dgm:prSet/>
      <dgm:spPr/>
      <dgm:t>
        <a:bodyPr/>
        <a:lstStyle/>
        <a:p>
          <a:pPr rtl="0"/>
          <a:r>
            <a:rPr lang="en-US" b="1" dirty="0" smtClean="0"/>
            <a:t>Window Management</a:t>
          </a:r>
          <a:endParaRPr lang="en-US" b="1" dirty="0"/>
        </a:p>
      </dgm:t>
    </dgm:pt>
    <dgm:pt modelId="{03EA629A-2997-451D-85F7-E0AA764CD030}" type="parTrans" cxnId="{ACBF7538-F605-44C7-8EB6-18C44E07231D}">
      <dgm:prSet/>
      <dgm:spPr/>
    </dgm:pt>
    <dgm:pt modelId="{8A224F5E-4303-453E-B31A-148E3AFCC009}" type="sibTrans" cxnId="{ACBF7538-F605-44C7-8EB6-18C44E07231D}">
      <dgm:prSet/>
      <dgm:spPr/>
    </dgm:pt>
    <dgm:pt modelId="{AC6D0492-6804-40AC-9C61-CBEAF8C65B3E}">
      <dgm:prSet/>
      <dgm:spPr/>
      <dgm:t>
        <a:bodyPr/>
        <a:lstStyle/>
        <a:p>
          <a:pPr rtl="0"/>
          <a:r>
            <a:rPr lang="en-US" dirty="0" smtClean="0"/>
            <a:t>Increase font size and reposition layouts</a:t>
          </a:r>
          <a:endParaRPr lang="en-US" dirty="0"/>
        </a:p>
      </dgm:t>
    </dgm:pt>
    <dgm:pt modelId="{7F859963-41ED-43F6-BC55-9D3AE74CBB13}" type="parTrans" cxnId="{9F6D224C-0C26-41D1-9B3E-ED9EC6F11CE8}">
      <dgm:prSet/>
      <dgm:spPr/>
      <dgm:t>
        <a:bodyPr/>
        <a:lstStyle/>
        <a:p>
          <a:endParaRPr lang="en-US"/>
        </a:p>
      </dgm:t>
    </dgm:pt>
    <dgm:pt modelId="{041B9E1B-2251-4110-9ACC-F8E35F7FA36A}" type="sibTrans" cxnId="{9F6D224C-0C26-41D1-9B3E-ED9EC6F11CE8}">
      <dgm:prSet/>
      <dgm:spPr/>
      <dgm:t>
        <a:bodyPr/>
        <a:lstStyle/>
        <a:p>
          <a:endParaRPr lang="en-US"/>
        </a:p>
      </dgm:t>
    </dgm:pt>
    <dgm:pt modelId="{C975DEA0-2972-4933-B8EA-C41FFE0E6C9E}" type="pres">
      <dgm:prSet presAssocID="{E85B40EF-D3BC-4D4D-9B02-AED2E02A5BEB}" presName="linear" presStyleCnt="0">
        <dgm:presLayoutVars>
          <dgm:dir/>
          <dgm:animLvl val="lvl"/>
          <dgm:resizeHandles val="exact"/>
        </dgm:presLayoutVars>
      </dgm:prSet>
      <dgm:spPr/>
      <dgm:t>
        <a:bodyPr/>
        <a:lstStyle/>
        <a:p>
          <a:endParaRPr lang="en-US"/>
        </a:p>
      </dgm:t>
    </dgm:pt>
    <dgm:pt modelId="{ADA419BD-C034-4EE6-AC38-F486B1E9AB9C}" type="pres">
      <dgm:prSet presAssocID="{DFF83AA8-8C8C-4E90-BF12-2AAEC4FFD40C}" presName="parentLin" presStyleCnt="0"/>
      <dgm:spPr/>
      <dgm:t>
        <a:bodyPr/>
        <a:lstStyle/>
        <a:p>
          <a:endParaRPr lang="en-US"/>
        </a:p>
      </dgm:t>
    </dgm:pt>
    <dgm:pt modelId="{7E6E9E10-8A40-4BC2-A6D4-DB7E5F8327BA}" type="pres">
      <dgm:prSet presAssocID="{DFF83AA8-8C8C-4E90-BF12-2AAEC4FFD40C}" presName="parentLeftMargin" presStyleLbl="node1" presStyleIdx="0" presStyleCnt="3"/>
      <dgm:spPr/>
      <dgm:t>
        <a:bodyPr/>
        <a:lstStyle/>
        <a:p>
          <a:endParaRPr lang="en-US"/>
        </a:p>
      </dgm:t>
    </dgm:pt>
    <dgm:pt modelId="{79C35782-E12A-4900-9DF8-5540BC267A94}" type="pres">
      <dgm:prSet presAssocID="{DFF83AA8-8C8C-4E90-BF12-2AAEC4FFD40C}" presName="parentText" presStyleLbl="node1" presStyleIdx="0" presStyleCnt="3" custScaleX="56116">
        <dgm:presLayoutVars>
          <dgm:chMax val="0"/>
          <dgm:bulletEnabled val="1"/>
        </dgm:presLayoutVars>
      </dgm:prSet>
      <dgm:spPr/>
      <dgm:t>
        <a:bodyPr/>
        <a:lstStyle/>
        <a:p>
          <a:endParaRPr lang="en-US"/>
        </a:p>
      </dgm:t>
    </dgm:pt>
    <dgm:pt modelId="{542C3830-66E6-4E1C-A74C-F4404FC10F86}" type="pres">
      <dgm:prSet presAssocID="{DFF83AA8-8C8C-4E90-BF12-2AAEC4FFD40C}" presName="negativeSpace" presStyleCnt="0"/>
      <dgm:spPr/>
      <dgm:t>
        <a:bodyPr/>
        <a:lstStyle/>
        <a:p>
          <a:endParaRPr lang="en-US"/>
        </a:p>
      </dgm:t>
    </dgm:pt>
    <dgm:pt modelId="{6B812E40-986B-4906-992E-2FFBC8D74F05}" type="pres">
      <dgm:prSet presAssocID="{DFF83AA8-8C8C-4E90-BF12-2AAEC4FFD40C}" presName="childText" presStyleLbl="conFgAcc1" presStyleIdx="0" presStyleCnt="3">
        <dgm:presLayoutVars>
          <dgm:bulletEnabled val="1"/>
        </dgm:presLayoutVars>
      </dgm:prSet>
      <dgm:spPr/>
      <dgm:t>
        <a:bodyPr/>
        <a:lstStyle/>
        <a:p>
          <a:endParaRPr lang="en-US"/>
        </a:p>
      </dgm:t>
    </dgm:pt>
    <dgm:pt modelId="{6DB0BB70-EDFF-43F4-9ABA-6201294BCE25}" type="pres">
      <dgm:prSet presAssocID="{4C0F382C-14CF-4135-A708-FCB9654082EE}" presName="spaceBetweenRectangles" presStyleCnt="0"/>
      <dgm:spPr/>
      <dgm:t>
        <a:bodyPr/>
        <a:lstStyle/>
        <a:p>
          <a:endParaRPr lang="en-US"/>
        </a:p>
      </dgm:t>
    </dgm:pt>
    <dgm:pt modelId="{B4A6C732-507D-4AFE-BBCC-5EDF2EDB075D}" type="pres">
      <dgm:prSet presAssocID="{D7FE7532-AA73-4001-892C-92E9C6DA900E}" presName="parentLin" presStyleCnt="0"/>
      <dgm:spPr/>
      <dgm:t>
        <a:bodyPr/>
        <a:lstStyle/>
        <a:p>
          <a:endParaRPr lang="en-US"/>
        </a:p>
      </dgm:t>
    </dgm:pt>
    <dgm:pt modelId="{E651CEBA-4B79-4C84-8CCD-9BA8B5131623}" type="pres">
      <dgm:prSet presAssocID="{D7FE7532-AA73-4001-892C-92E9C6DA900E}" presName="parentLeftMargin" presStyleLbl="node1" presStyleIdx="0" presStyleCnt="3"/>
      <dgm:spPr/>
      <dgm:t>
        <a:bodyPr/>
        <a:lstStyle/>
        <a:p>
          <a:endParaRPr lang="en-US"/>
        </a:p>
      </dgm:t>
    </dgm:pt>
    <dgm:pt modelId="{9D0A548C-C364-4160-A841-609058F5F5FB}" type="pres">
      <dgm:prSet presAssocID="{D7FE7532-AA73-4001-892C-92E9C6DA900E}" presName="parentText" presStyleLbl="node1" presStyleIdx="1" presStyleCnt="3" custScaleX="56116">
        <dgm:presLayoutVars>
          <dgm:chMax val="0"/>
          <dgm:bulletEnabled val="1"/>
        </dgm:presLayoutVars>
      </dgm:prSet>
      <dgm:spPr/>
      <dgm:t>
        <a:bodyPr/>
        <a:lstStyle/>
        <a:p>
          <a:endParaRPr lang="en-US"/>
        </a:p>
      </dgm:t>
    </dgm:pt>
    <dgm:pt modelId="{3B0EB9DA-6B70-44AB-9D05-BA385D0FA315}" type="pres">
      <dgm:prSet presAssocID="{D7FE7532-AA73-4001-892C-92E9C6DA900E}" presName="negativeSpace" presStyleCnt="0"/>
      <dgm:spPr/>
      <dgm:t>
        <a:bodyPr/>
        <a:lstStyle/>
        <a:p>
          <a:endParaRPr lang="en-US"/>
        </a:p>
      </dgm:t>
    </dgm:pt>
    <dgm:pt modelId="{7968F7EF-7128-449D-8DFB-F18CD78E00FD}" type="pres">
      <dgm:prSet presAssocID="{D7FE7532-AA73-4001-892C-92E9C6DA900E}" presName="childText" presStyleLbl="conFgAcc1" presStyleIdx="1" presStyleCnt="3">
        <dgm:presLayoutVars>
          <dgm:bulletEnabled val="1"/>
        </dgm:presLayoutVars>
      </dgm:prSet>
      <dgm:spPr/>
      <dgm:t>
        <a:bodyPr/>
        <a:lstStyle/>
        <a:p>
          <a:endParaRPr lang="en-US"/>
        </a:p>
      </dgm:t>
    </dgm:pt>
    <dgm:pt modelId="{BD021C27-2F23-4A2A-8A1B-4A19B519FF68}" type="pres">
      <dgm:prSet presAssocID="{8A224F5E-4303-453E-B31A-148E3AFCC009}" presName="spaceBetweenRectangles" presStyleCnt="0"/>
      <dgm:spPr/>
      <dgm:t>
        <a:bodyPr/>
        <a:lstStyle/>
        <a:p>
          <a:endParaRPr lang="en-US"/>
        </a:p>
      </dgm:t>
    </dgm:pt>
    <dgm:pt modelId="{47D93003-68D3-422E-8B6B-70C9963E3720}" type="pres">
      <dgm:prSet presAssocID="{354F2EF9-4B16-4E7A-9802-DB3FCCCFBEB8}" presName="parentLin" presStyleCnt="0"/>
      <dgm:spPr/>
      <dgm:t>
        <a:bodyPr/>
        <a:lstStyle/>
        <a:p>
          <a:endParaRPr lang="en-US"/>
        </a:p>
      </dgm:t>
    </dgm:pt>
    <dgm:pt modelId="{D06DC5B2-D095-4CF7-9733-7899509BF77B}" type="pres">
      <dgm:prSet presAssocID="{354F2EF9-4B16-4E7A-9802-DB3FCCCFBEB8}" presName="parentLeftMargin" presStyleLbl="node1" presStyleIdx="1" presStyleCnt="3"/>
      <dgm:spPr/>
      <dgm:t>
        <a:bodyPr/>
        <a:lstStyle/>
        <a:p>
          <a:endParaRPr lang="en-US"/>
        </a:p>
      </dgm:t>
    </dgm:pt>
    <dgm:pt modelId="{58523405-6A9A-4F7F-AD5A-3E5DF0742C2C}" type="pres">
      <dgm:prSet presAssocID="{354F2EF9-4B16-4E7A-9802-DB3FCCCFBEB8}" presName="parentText" presStyleLbl="node1" presStyleIdx="2" presStyleCnt="3" custScaleX="56116">
        <dgm:presLayoutVars>
          <dgm:chMax val="0"/>
          <dgm:bulletEnabled val="1"/>
        </dgm:presLayoutVars>
      </dgm:prSet>
      <dgm:spPr/>
      <dgm:t>
        <a:bodyPr/>
        <a:lstStyle/>
        <a:p>
          <a:endParaRPr lang="en-US"/>
        </a:p>
      </dgm:t>
    </dgm:pt>
    <dgm:pt modelId="{1F7CC6C1-C491-4BFD-A82B-6CAC4588F457}" type="pres">
      <dgm:prSet presAssocID="{354F2EF9-4B16-4E7A-9802-DB3FCCCFBEB8}" presName="negativeSpace" presStyleCnt="0"/>
      <dgm:spPr/>
      <dgm:t>
        <a:bodyPr/>
        <a:lstStyle/>
        <a:p>
          <a:endParaRPr lang="en-US"/>
        </a:p>
      </dgm:t>
    </dgm:pt>
    <dgm:pt modelId="{CB442580-C53B-48A4-91C9-B58CE3B93A82}" type="pres">
      <dgm:prSet presAssocID="{354F2EF9-4B16-4E7A-9802-DB3FCCCFBEB8}" presName="childText" presStyleLbl="conFgAcc1" presStyleIdx="2" presStyleCnt="3">
        <dgm:presLayoutVars>
          <dgm:bulletEnabled val="1"/>
        </dgm:presLayoutVars>
      </dgm:prSet>
      <dgm:spPr/>
      <dgm:t>
        <a:bodyPr/>
        <a:lstStyle/>
        <a:p>
          <a:endParaRPr lang="en-US"/>
        </a:p>
      </dgm:t>
    </dgm:pt>
  </dgm:ptLst>
  <dgm:cxnLst>
    <dgm:cxn modelId="{D6804112-C6E3-4F65-80C9-58E849CC891B}" type="presOf" srcId="{E85B40EF-D3BC-4D4D-9B02-AED2E02A5BEB}" destId="{C975DEA0-2972-4933-B8EA-C41FFE0E6C9E}" srcOrd="0" destOrd="0" presId="urn:microsoft.com/office/officeart/2005/8/layout/list1"/>
    <dgm:cxn modelId="{9F6D224C-0C26-41D1-9B3E-ED9EC6F11CE8}" srcId="{D7FE7532-AA73-4001-892C-92E9C6DA900E}" destId="{AC6D0492-6804-40AC-9C61-CBEAF8C65B3E}" srcOrd="0" destOrd="0" parTransId="{7F859963-41ED-43F6-BC55-9D3AE74CBB13}" sibTransId="{041B9E1B-2251-4110-9ACC-F8E35F7FA36A}"/>
    <dgm:cxn modelId="{DAF7E787-CD3E-495A-9F3D-9A27A9A3D59E}" type="presOf" srcId="{DFF83AA8-8C8C-4E90-BF12-2AAEC4FFD40C}" destId="{7E6E9E10-8A40-4BC2-A6D4-DB7E5F8327BA}" srcOrd="0" destOrd="0" presId="urn:microsoft.com/office/officeart/2005/8/layout/list1"/>
    <dgm:cxn modelId="{3A858DC4-AA80-49D6-AC3F-FCA5CAFA02EA}" type="presOf" srcId="{0ACB8057-0FB3-4F34-A93E-718CD570A38C}" destId="{6B812E40-986B-4906-992E-2FFBC8D74F05}" srcOrd="0" destOrd="0" presId="urn:microsoft.com/office/officeart/2005/8/layout/list1"/>
    <dgm:cxn modelId="{2A52F718-0470-49DC-8C73-38A423214323}" srcId="{DFF83AA8-8C8C-4E90-BF12-2AAEC4FFD40C}" destId="{0ACB8057-0FB3-4F34-A93E-718CD570A38C}" srcOrd="0" destOrd="0" parTransId="{C58C30B6-49E4-468F-B3E0-2030C3FD9965}" sibTransId="{D347308B-A1CE-407A-90B5-DAB1F20A412F}"/>
    <dgm:cxn modelId="{E3B25F89-AA8D-41D9-A76A-36BF0A0EC70E}" type="presOf" srcId="{AC6D0492-6804-40AC-9C61-CBEAF8C65B3E}" destId="{7968F7EF-7128-449D-8DFB-F18CD78E00FD}" srcOrd="0" destOrd="0" presId="urn:microsoft.com/office/officeart/2005/8/layout/list1"/>
    <dgm:cxn modelId="{C258C248-02FC-430B-94D6-3994C1DFCAE7}" srcId="{354F2EF9-4B16-4E7A-9802-DB3FCCCFBEB8}" destId="{63BAC790-3E03-45D7-8A3C-84B7189A86E2}" srcOrd="0" destOrd="0" parTransId="{1D779C41-AF0F-4ED1-8845-DC817EB28B4E}" sibTransId="{088704F0-DFCC-4EA8-9AA6-47EEA23D7E2F}"/>
    <dgm:cxn modelId="{D7117B7F-6F39-4BCF-A730-F2829033C4AC}" srcId="{E85B40EF-D3BC-4D4D-9B02-AED2E02A5BEB}" destId="{DFF83AA8-8C8C-4E90-BF12-2AAEC4FFD40C}" srcOrd="0" destOrd="0" parTransId="{8BDBAB02-2E21-4CF7-9B81-C57E2168D327}" sibTransId="{4C0F382C-14CF-4135-A708-FCB9654082EE}"/>
    <dgm:cxn modelId="{78F5E467-50D0-4B9E-85AC-C6712351388A}" type="presOf" srcId="{63BAC790-3E03-45D7-8A3C-84B7189A86E2}" destId="{CB442580-C53B-48A4-91C9-B58CE3B93A82}" srcOrd="0" destOrd="0" presId="urn:microsoft.com/office/officeart/2005/8/layout/list1"/>
    <dgm:cxn modelId="{37D1D282-3C04-4BE2-BCAA-61DD7A32035A}" type="presOf" srcId="{354F2EF9-4B16-4E7A-9802-DB3FCCCFBEB8}" destId="{58523405-6A9A-4F7F-AD5A-3E5DF0742C2C}" srcOrd="1" destOrd="0" presId="urn:microsoft.com/office/officeart/2005/8/layout/list1"/>
    <dgm:cxn modelId="{8D872B9E-FEEC-4939-B04F-2E51DA679CAC}" type="presOf" srcId="{D7FE7532-AA73-4001-892C-92E9C6DA900E}" destId="{9D0A548C-C364-4160-A841-609058F5F5FB}" srcOrd="1" destOrd="0" presId="urn:microsoft.com/office/officeart/2005/8/layout/list1"/>
    <dgm:cxn modelId="{55D7C504-0A03-4A38-B2AD-872A11963021}" type="presOf" srcId="{DFF83AA8-8C8C-4E90-BF12-2AAEC4FFD40C}" destId="{79C35782-E12A-4900-9DF8-5540BC267A94}" srcOrd="1" destOrd="0" presId="urn:microsoft.com/office/officeart/2005/8/layout/list1"/>
    <dgm:cxn modelId="{ACBF7538-F605-44C7-8EB6-18C44E07231D}" srcId="{E85B40EF-D3BC-4D4D-9B02-AED2E02A5BEB}" destId="{D7FE7532-AA73-4001-892C-92E9C6DA900E}" srcOrd="1" destOrd="0" parTransId="{03EA629A-2997-451D-85F7-E0AA764CD030}" sibTransId="{8A224F5E-4303-453E-B31A-148E3AFCC009}"/>
    <dgm:cxn modelId="{C0A37175-0792-4E7A-9AC0-9881D5F9D559}" type="presOf" srcId="{D7FE7532-AA73-4001-892C-92E9C6DA900E}" destId="{E651CEBA-4B79-4C84-8CCD-9BA8B5131623}" srcOrd="0" destOrd="0" presId="urn:microsoft.com/office/officeart/2005/8/layout/list1"/>
    <dgm:cxn modelId="{D6804256-4534-4CED-BAC6-798D51962F91}" srcId="{E85B40EF-D3BC-4D4D-9B02-AED2E02A5BEB}" destId="{354F2EF9-4B16-4E7A-9802-DB3FCCCFBEB8}" srcOrd="2" destOrd="0" parTransId="{497755E0-5DB4-493D-AA45-8D658DA22048}" sibTransId="{82FFD246-3B67-4B0B-BE32-154906FFAAC6}"/>
    <dgm:cxn modelId="{C77AEA6E-6377-47BD-9C18-D848FE7636BF}" type="presOf" srcId="{354F2EF9-4B16-4E7A-9802-DB3FCCCFBEB8}" destId="{D06DC5B2-D095-4CF7-9733-7899509BF77B}" srcOrd="0" destOrd="0" presId="urn:microsoft.com/office/officeart/2005/8/layout/list1"/>
    <dgm:cxn modelId="{250F1C50-AC39-4B66-B48E-F64A20AEB115}" type="presParOf" srcId="{C975DEA0-2972-4933-B8EA-C41FFE0E6C9E}" destId="{ADA419BD-C034-4EE6-AC38-F486B1E9AB9C}" srcOrd="0" destOrd="0" presId="urn:microsoft.com/office/officeart/2005/8/layout/list1"/>
    <dgm:cxn modelId="{8CC71497-D137-4EBE-B45A-1026CBC1D7B6}" type="presParOf" srcId="{ADA419BD-C034-4EE6-AC38-F486B1E9AB9C}" destId="{7E6E9E10-8A40-4BC2-A6D4-DB7E5F8327BA}" srcOrd="0" destOrd="0" presId="urn:microsoft.com/office/officeart/2005/8/layout/list1"/>
    <dgm:cxn modelId="{4031A41F-F415-4A92-81D8-13AA65F51893}" type="presParOf" srcId="{ADA419BD-C034-4EE6-AC38-F486B1E9AB9C}" destId="{79C35782-E12A-4900-9DF8-5540BC267A94}" srcOrd="1" destOrd="0" presId="urn:microsoft.com/office/officeart/2005/8/layout/list1"/>
    <dgm:cxn modelId="{166EE134-1172-4523-9C46-F0BADE1DF72F}" type="presParOf" srcId="{C975DEA0-2972-4933-B8EA-C41FFE0E6C9E}" destId="{542C3830-66E6-4E1C-A74C-F4404FC10F86}" srcOrd="1" destOrd="0" presId="urn:microsoft.com/office/officeart/2005/8/layout/list1"/>
    <dgm:cxn modelId="{AE6C1503-5947-46C0-AA53-4DA13B6859AA}" type="presParOf" srcId="{C975DEA0-2972-4933-B8EA-C41FFE0E6C9E}" destId="{6B812E40-986B-4906-992E-2FFBC8D74F05}" srcOrd="2" destOrd="0" presId="urn:microsoft.com/office/officeart/2005/8/layout/list1"/>
    <dgm:cxn modelId="{DC6613FC-304F-4FCE-A0E7-005B61724C11}" type="presParOf" srcId="{C975DEA0-2972-4933-B8EA-C41FFE0E6C9E}" destId="{6DB0BB70-EDFF-43F4-9ABA-6201294BCE25}" srcOrd="3" destOrd="0" presId="urn:microsoft.com/office/officeart/2005/8/layout/list1"/>
    <dgm:cxn modelId="{B86105D8-AE42-444C-880E-96AB185AC8F0}" type="presParOf" srcId="{C975DEA0-2972-4933-B8EA-C41FFE0E6C9E}" destId="{B4A6C732-507D-4AFE-BBCC-5EDF2EDB075D}" srcOrd="4" destOrd="0" presId="urn:microsoft.com/office/officeart/2005/8/layout/list1"/>
    <dgm:cxn modelId="{B40EA324-0817-4BB7-84C2-F142723B6368}" type="presParOf" srcId="{B4A6C732-507D-4AFE-BBCC-5EDF2EDB075D}" destId="{E651CEBA-4B79-4C84-8CCD-9BA8B5131623}" srcOrd="0" destOrd="0" presId="urn:microsoft.com/office/officeart/2005/8/layout/list1"/>
    <dgm:cxn modelId="{7D606CB5-DD73-4A72-8D5F-B2B00371B4A9}" type="presParOf" srcId="{B4A6C732-507D-4AFE-BBCC-5EDF2EDB075D}" destId="{9D0A548C-C364-4160-A841-609058F5F5FB}" srcOrd="1" destOrd="0" presId="urn:microsoft.com/office/officeart/2005/8/layout/list1"/>
    <dgm:cxn modelId="{F22F0B7C-D382-4157-8FA1-BE55C76BC542}" type="presParOf" srcId="{C975DEA0-2972-4933-B8EA-C41FFE0E6C9E}" destId="{3B0EB9DA-6B70-44AB-9D05-BA385D0FA315}" srcOrd="5" destOrd="0" presId="urn:microsoft.com/office/officeart/2005/8/layout/list1"/>
    <dgm:cxn modelId="{0B0CE2F9-40B5-4D34-BD01-8B6B953EF5D9}" type="presParOf" srcId="{C975DEA0-2972-4933-B8EA-C41FFE0E6C9E}" destId="{7968F7EF-7128-449D-8DFB-F18CD78E00FD}" srcOrd="6" destOrd="0" presId="urn:microsoft.com/office/officeart/2005/8/layout/list1"/>
    <dgm:cxn modelId="{A9C93A7E-3877-4734-8FC9-6AE1160B0D09}" type="presParOf" srcId="{C975DEA0-2972-4933-B8EA-C41FFE0E6C9E}" destId="{BD021C27-2F23-4A2A-8A1B-4A19B519FF68}" srcOrd="7" destOrd="0" presId="urn:microsoft.com/office/officeart/2005/8/layout/list1"/>
    <dgm:cxn modelId="{69C58A70-B9D2-4764-AD04-034C0BB5B0E2}" type="presParOf" srcId="{C975DEA0-2972-4933-B8EA-C41FFE0E6C9E}" destId="{47D93003-68D3-422E-8B6B-70C9963E3720}" srcOrd="8" destOrd="0" presId="urn:microsoft.com/office/officeart/2005/8/layout/list1"/>
    <dgm:cxn modelId="{6691F088-BF33-41AF-8216-EC6935A46B0F}" type="presParOf" srcId="{47D93003-68D3-422E-8B6B-70C9963E3720}" destId="{D06DC5B2-D095-4CF7-9733-7899509BF77B}" srcOrd="0" destOrd="0" presId="urn:microsoft.com/office/officeart/2005/8/layout/list1"/>
    <dgm:cxn modelId="{F5C0A22F-BE9A-4E2E-8923-E84C48652F0D}" type="presParOf" srcId="{47D93003-68D3-422E-8B6B-70C9963E3720}" destId="{58523405-6A9A-4F7F-AD5A-3E5DF0742C2C}" srcOrd="1" destOrd="0" presId="urn:microsoft.com/office/officeart/2005/8/layout/list1"/>
    <dgm:cxn modelId="{8011FDEB-913A-4B28-B92E-4E54EBBDFA5A}" type="presParOf" srcId="{C975DEA0-2972-4933-B8EA-C41FFE0E6C9E}" destId="{1F7CC6C1-C491-4BFD-A82B-6CAC4588F457}" srcOrd="9" destOrd="0" presId="urn:microsoft.com/office/officeart/2005/8/layout/list1"/>
    <dgm:cxn modelId="{FE2802AC-0223-456F-9E7D-DE35A3017F95}" type="presParOf" srcId="{C975DEA0-2972-4933-B8EA-C41FFE0E6C9E}" destId="{CB442580-C53B-48A4-91C9-B58CE3B93A82}" srcOrd="10" destOrd="0" presId="urn:microsoft.com/office/officeart/2005/8/layout/list1"/>
  </dgm:cxnLst>
  <dgm:bg/>
  <dgm:whole/>
</dgm:dataModel>
</file>

<file path=ppt/diagrams/data7.xml><?xml version="1.0" encoding="utf-8"?>
<dgm:dataModel xmlns:dgm="http://schemas.openxmlformats.org/drawingml/2006/diagram" xmlns:a="http://schemas.openxmlformats.org/drawingml/2006/main">
  <dgm:ptLst>
    <dgm:pt modelId="{00AD62F5-3847-4DC5-881A-5E562B28EAD3}"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48AD7BBE-F645-4734-87CE-C9B3DDCC8868}">
      <dgm:prSet/>
      <dgm:spPr/>
      <dgm:t>
        <a:bodyPr/>
        <a:lstStyle/>
        <a:p>
          <a:pPr algn="ctr" rtl="0"/>
          <a:r>
            <a:rPr lang="en-US" dirty="0" smtClean="0"/>
            <a:t>Debugging</a:t>
          </a:r>
          <a:endParaRPr lang="en-US" dirty="0"/>
        </a:p>
      </dgm:t>
    </dgm:pt>
    <dgm:pt modelId="{D2E757F5-0974-4087-85BA-C373D03141CA}" type="parTrans" cxnId="{FA0A3608-13C9-4963-A907-921FB60F6C4F}">
      <dgm:prSet/>
      <dgm:spPr/>
      <dgm:t>
        <a:bodyPr/>
        <a:lstStyle/>
        <a:p>
          <a:endParaRPr lang="en-US"/>
        </a:p>
      </dgm:t>
    </dgm:pt>
    <dgm:pt modelId="{1045DC92-71CA-4059-ABE0-CFDCEC492A06}" type="sibTrans" cxnId="{FA0A3608-13C9-4963-A907-921FB60F6C4F}">
      <dgm:prSet/>
      <dgm:spPr/>
      <dgm:t>
        <a:bodyPr/>
        <a:lstStyle/>
        <a:p>
          <a:endParaRPr lang="en-US"/>
        </a:p>
      </dgm:t>
    </dgm:pt>
    <dgm:pt modelId="{7EA28F3F-326F-4B80-9146-3D044966C600}" type="pres">
      <dgm:prSet presAssocID="{00AD62F5-3847-4DC5-881A-5E562B28EAD3}" presName="linear" presStyleCnt="0">
        <dgm:presLayoutVars>
          <dgm:animLvl val="lvl"/>
          <dgm:resizeHandles val="exact"/>
        </dgm:presLayoutVars>
      </dgm:prSet>
      <dgm:spPr/>
      <dgm:t>
        <a:bodyPr/>
        <a:lstStyle/>
        <a:p>
          <a:endParaRPr lang="en-US"/>
        </a:p>
      </dgm:t>
    </dgm:pt>
    <dgm:pt modelId="{9DBE6D05-1D9F-47DD-A302-8FA313C462DC}" type="pres">
      <dgm:prSet presAssocID="{48AD7BBE-F645-4734-87CE-C9B3DDCC8868}" presName="parentText" presStyleLbl="node1" presStyleIdx="0" presStyleCnt="1">
        <dgm:presLayoutVars>
          <dgm:chMax val="0"/>
          <dgm:bulletEnabled val="1"/>
        </dgm:presLayoutVars>
      </dgm:prSet>
      <dgm:spPr/>
      <dgm:t>
        <a:bodyPr/>
        <a:lstStyle/>
        <a:p>
          <a:endParaRPr lang="en-US"/>
        </a:p>
      </dgm:t>
    </dgm:pt>
  </dgm:ptLst>
  <dgm:cxnLst>
    <dgm:cxn modelId="{6548A4DB-7DE0-4091-BBC4-258EBA36141F}" type="presOf" srcId="{00AD62F5-3847-4DC5-881A-5E562B28EAD3}" destId="{7EA28F3F-326F-4B80-9146-3D044966C600}" srcOrd="0" destOrd="0" presId="urn:microsoft.com/office/officeart/2005/8/layout/vList2"/>
    <dgm:cxn modelId="{95C45669-D102-41D3-8AC0-63E4B0C2BEAA}" type="presOf" srcId="{48AD7BBE-F645-4734-87CE-C9B3DDCC8868}" destId="{9DBE6D05-1D9F-47DD-A302-8FA313C462DC}" srcOrd="0" destOrd="0" presId="urn:microsoft.com/office/officeart/2005/8/layout/vList2"/>
    <dgm:cxn modelId="{FA0A3608-13C9-4963-A907-921FB60F6C4F}" srcId="{00AD62F5-3847-4DC5-881A-5E562B28EAD3}" destId="{48AD7BBE-F645-4734-87CE-C9B3DDCC8868}" srcOrd="0" destOrd="0" parTransId="{D2E757F5-0974-4087-85BA-C373D03141CA}" sibTransId="{1045DC92-71CA-4059-ABE0-CFDCEC492A06}"/>
    <dgm:cxn modelId="{D8574583-2FE9-4AD4-8F4D-3E2355EEDE27}" type="presParOf" srcId="{7EA28F3F-326F-4B80-9146-3D044966C600}" destId="{9DBE6D05-1D9F-47DD-A302-8FA313C462DC}" srcOrd="0" destOrd="0" presId="urn:microsoft.com/office/officeart/2005/8/layout/vList2"/>
  </dgm:cxnLst>
  <dgm:bg/>
  <dgm:whole/>
</dgm:dataModel>
</file>

<file path=ppt/diagrams/data8.xml><?xml version="1.0" encoding="utf-8"?>
<dgm:dataModel xmlns:dgm="http://schemas.openxmlformats.org/drawingml/2006/diagram" xmlns:a="http://schemas.openxmlformats.org/drawingml/2006/main">
  <dgm:ptLst>
    <dgm:pt modelId="{E85B40EF-D3BC-4D4D-9B02-AED2E02A5BEB}"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DFF83AA8-8C8C-4E90-BF12-2AAEC4FFD40C}">
      <dgm:prSet/>
      <dgm:spPr/>
      <dgm:t>
        <a:bodyPr/>
        <a:lstStyle/>
        <a:p>
          <a:pPr rtl="0"/>
          <a:r>
            <a:rPr lang="en-US" b="1" dirty="0" smtClean="0"/>
            <a:t>Breakpoints</a:t>
          </a:r>
          <a:endParaRPr lang="en-US" b="1" dirty="0"/>
        </a:p>
      </dgm:t>
    </dgm:pt>
    <dgm:pt modelId="{8BDBAB02-2E21-4CF7-9B81-C57E2168D327}" type="parTrans" cxnId="{D7117B7F-6F39-4BCF-A730-F2829033C4AC}">
      <dgm:prSet/>
      <dgm:spPr/>
      <dgm:t>
        <a:bodyPr/>
        <a:lstStyle/>
        <a:p>
          <a:endParaRPr lang="en-US"/>
        </a:p>
      </dgm:t>
    </dgm:pt>
    <dgm:pt modelId="{4C0F382C-14CF-4135-A708-FCB9654082EE}" type="sibTrans" cxnId="{D7117B7F-6F39-4BCF-A730-F2829033C4AC}">
      <dgm:prSet/>
      <dgm:spPr/>
      <dgm:t>
        <a:bodyPr/>
        <a:lstStyle/>
        <a:p>
          <a:endParaRPr lang="en-US"/>
        </a:p>
      </dgm:t>
    </dgm:pt>
    <dgm:pt modelId="{354F2EF9-4B16-4E7A-9802-DB3FCCCFBEB8}">
      <dgm:prSet/>
      <dgm:spPr/>
      <dgm:t>
        <a:bodyPr/>
        <a:lstStyle/>
        <a:p>
          <a:pPr rtl="0"/>
          <a:r>
            <a:rPr lang="en-US" b="1" dirty="0" smtClean="0"/>
            <a:t>Examining</a:t>
          </a:r>
          <a:endParaRPr lang="en-US" b="1" dirty="0"/>
        </a:p>
      </dgm:t>
    </dgm:pt>
    <dgm:pt modelId="{497755E0-5DB4-493D-AA45-8D658DA22048}" type="parTrans" cxnId="{D6804256-4534-4CED-BAC6-798D51962F91}">
      <dgm:prSet/>
      <dgm:spPr/>
      <dgm:t>
        <a:bodyPr/>
        <a:lstStyle/>
        <a:p>
          <a:endParaRPr lang="en-US"/>
        </a:p>
      </dgm:t>
    </dgm:pt>
    <dgm:pt modelId="{82FFD246-3B67-4B0B-BE32-154906FFAAC6}" type="sibTrans" cxnId="{D6804256-4534-4CED-BAC6-798D51962F91}">
      <dgm:prSet/>
      <dgm:spPr/>
      <dgm:t>
        <a:bodyPr/>
        <a:lstStyle/>
        <a:p>
          <a:endParaRPr lang="en-US"/>
        </a:p>
      </dgm:t>
    </dgm:pt>
    <dgm:pt modelId="{63BAC790-3E03-45D7-8A3C-84B7189A86E2}">
      <dgm:prSet/>
      <dgm:spPr/>
      <dgm:t>
        <a:bodyPr/>
        <a:lstStyle/>
        <a:p>
          <a:pPr rtl="0"/>
          <a:r>
            <a:rPr lang="en-US" dirty="0" smtClean="0"/>
            <a:t>Take a closer look</a:t>
          </a:r>
          <a:endParaRPr lang="en-US" dirty="0"/>
        </a:p>
      </dgm:t>
    </dgm:pt>
    <dgm:pt modelId="{1D779C41-AF0F-4ED1-8845-DC817EB28B4E}" type="parTrans" cxnId="{C258C248-02FC-430B-94D6-3994C1DFCAE7}">
      <dgm:prSet/>
      <dgm:spPr/>
      <dgm:t>
        <a:bodyPr/>
        <a:lstStyle/>
        <a:p>
          <a:endParaRPr lang="en-US"/>
        </a:p>
      </dgm:t>
    </dgm:pt>
    <dgm:pt modelId="{088704F0-DFCC-4EA8-9AA6-47EEA23D7E2F}" type="sibTrans" cxnId="{C258C248-02FC-430B-94D6-3994C1DFCAE7}">
      <dgm:prSet/>
      <dgm:spPr/>
      <dgm:t>
        <a:bodyPr/>
        <a:lstStyle/>
        <a:p>
          <a:endParaRPr lang="en-US"/>
        </a:p>
      </dgm:t>
    </dgm:pt>
    <dgm:pt modelId="{0ACB8057-0FB3-4F34-A93E-718CD570A38C}">
      <dgm:prSet/>
      <dgm:spPr/>
      <dgm:t>
        <a:bodyPr/>
        <a:lstStyle/>
        <a:p>
          <a:pPr rtl="0"/>
          <a:r>
            <a:rPr lang="en-US" dirty="0" smtClean="0"/>
            <a:t>Break  when needed</a:t>
          </a:r>
          <a:endParaRPr lang="en-US" dirty="0"/>
        </a:p>
      </dgm:t>
    </dgm:pt>
    <dgm:pt modelId="{C58C30B6-49E4-468F-B3E0-2030C3FD9965}" type="parTrans" cxnId="{2A52F718-0470-49DC-8C73-38A423214323}">
      <dgm:prSet/>
      <dgm:spPr/>
    </dgm:pt>
    <dgm:pt modelId="{D347308B-A1CE-407A-90B5-DAB1F20A412F}" type="sibTrans" cxnId="{2A52F718-0470-49DC-8C73-38A423214323}">
      <dgm:prSet/>
      <dgm:spPr/>
    </dgm:pt>
    <dgm:pt modelId="{D7FE7532-AA73-4001-892C-92E9C6DA900E}">
      <dgm:prSet/>
      <dgm:spPr/>
      <dgm:t>
        <a:bodyPr/>
        <a:lstStyle/>
        <a:p>
          <a:pPr rtl="0"/>
          <a:r>
            <a:rPr lang="en-US" b="1" dirty="0" smtClean="0"/>
            <a:t>Code Cleanup</a:t>
          </a:r>
          <a:endParaRPr lang="en-US" b="1" dirty="0"/>
        </a:p>
      </dgm:t>
    </dgm:pt>
    <dgm:pt modelId="{03EA629A-2997-451D-85F7-E0AA764CD030}" type="parTrans" cxnId="{ACBF7538-F605-44C7-8EB6-18C44E07231D}">
      <dgm:prSet/>
      <dgm:spPr/>
    </dgm:pt>
    <dgm:pt modelId="{8A224F5E-4303-453E-B31A-148E3AFCC009}" type="sibTrans" cxnId="{ACBF7538-F605-44C7-8EB6-18C44E07231D}">
      <dgm:prSet/>
      <dgm:spPr/>
    </dgm:pt>
    <dgm:pt modelId="{AC6D0492-6804-40AC-9C61-CBEAF8C65B3E}">
      <dgm:prSet/>
      <dgm:spPr/>
      <dgm:t>
        <a:bodyPr/>
        <a:lstStyle/>
        <a:p>
          <a:pPr rtl="0"/>
          <a:r>
            <a:rPr lang="en-US" dirty="0" smtClean="0"/>
            <a:t>Remove what is not needed</a:t>
          </a:r>
          <a:endParaRPr lang="en-US" dirty="0"/>
        </a:p>
      </dgm:t>
    </dgm:pt>
    <dgm:pt modelId="{7F859963-41ED-43F6-BC55-9D3AE74CBB13}" type="parTrans" cxnId="{9F6D224C-0C26-41D1-9B3E-ED9EC6F11CE8}">
      <dgm:prSet/>
      <dgm:spPr/>
      <dgm:t>
        <a:bodyPr/>
        <a:lstStyle/>
        <a:p>
          <a:endParaRPr lang="en-US"/>
        </a:p>
      </dgm:t>
    </dgm:pt>
    <dgm:pt modelId="{041B9E1B-2251-4110-9ACC-F8E35F7FA36A}" type="sibTrans" cxnId="{9F6D224C-0C26-41D1-9B3E-ED9EC6F11CE8}">
      <dgm:prSet/>
      <dgm:spPr/>
      <dgm:t>
        <a:bodyPr/>
        <a:lstStyle/>
        <a:p>
          <a:endParaRPr lang="en-US"/>
        </a:p>
      </dgm:t>
    </dgm:pt>
    <dgm:pt modelId="{C975DEA0-2972-4933-B8EA-C41FFE0E6C9E}" type="pres">
      <dgm:prSet presAssocID="{E85B40EF-D3BC-4D4D-9B02-AED2E02A5BEB}" presName="linear" presStyleCnt="0">
        <dgm:presLayoutVars>
          <dgm:dir/>
          <dgm:animLvl val="lvl"/>
          <dgm:resizeHandles val="exact"/>
        </dgm:presLayoutVars>
      </dgm:prSet>
      <dgm:spPr/>
      <dgm:t>
        <a:bodyPr/>
        <a:lstStyle/>
        <a:p>
          <a:endParaRPr lang="en-US"/>
        </a:p>
      </dgm:t>
    </dgm:pt>
    <dgm:pt modelId="{ADA419BD-C034-4EE6-AC38-F486B1E9AB9C}" type="pres">
      <dgm:prSet presAssocID="{DFF83AA8-8C8C-4E90-BF12-2AAEC4FFD40C}" presName="parentLin" presStyleCnt="0"/>
      <dgm:spPr/>
      <dgm:t>
        <a:bodyPr/>
        <a:lstStyle/>
        <a:p>
          <a:endParaRPr lang="en-US"/>
        </a:p>
      </dgm:t>
    </dgm:pt>
    <dgm:pt modelId="{7E6E9E10-8A40-4BC2-A6D4-DB7E5F8327BA}" type="pres">
      <dgm:prSet presAssocID="{DFF83AA8-8C8C-4E90-BF12-2AAEC4FFD40C}" presName="parentLeftMargin" presStyleLbl="node1" presStyleIdx="0" presStyleCnt="3"/>
      <dgm:spPr/>
      <dgm:t>
        <a:bodyPr/>
        <a:lstStyle/>
        <a:p>
          <a:endParaRPr lang="en-US"/>
        </a:p>
      </dgm:t>
    </dgm:pt>
    <dgm:pt modelId="{79C35782-E12A-4900-9DF8-5540BC267A94}" type="pres">
      <dgm:prSet presAssocID="{DFF83AA8-8C8C-4E90-BF12-2AAEC4FFD40C}" presName="parentText" presStyleLbl="node1" presStyleIdx="0" presStyleCnt="3" custScaleX="56116">
        <dgm:presLayoutVars>
          <dgm:chMax val="0"/>
          <dgm:bulletEnabled val="1"/>
        </dgm:presLayoutVars>
      </dgm:prSet>
      <dgm:spPr/>
      <dgm:t>
        <a:bodyPr/>
        <a:lstStyle/>
        <a:p>
          <a:endParaRPr lang="en-US"/>
        </a:p>
      </dgm:t>
    </dgm:pt>
    <dgm:pt modelId="{542C3830-66E6-4E1C-A74C-F4404FC10F86}" type="pres">
      <dgm:prSet presAssocID="{DFF83AA8-8C8C-4E90-BF12-2AAEC4FFD40C}" presName="negativeSpace" presStyleCnt="0"/>
      <dgm:spPr/>
      <dgm:t>
        <a:bodyPr/>
        <a:lstStyle/>
        <a:p>
          <a:endParaRPr lang="en-US"/>
        </a:p>
      </dgm:t>
    </dgm:pt>
    <dgm:pt modelId="{6B812E40-986B-4906-992E-2FFBC8D74F05}" type="pres">
      <dgm:prSet presAssocID="{DFF83AA8-8C8C-4E90-BF12-2AAEC4FFD40C}" presName="childText" presStyleLbl="conFgAcc1" presStyleIdx="0" presStyleCnt="3">
        <dgm:presLayoutVars>
          <dgm:bulletEnabled val="1"/>
        </dgm:presLayoutVars>
      </dgm:prSet>
      <dgm:spPr/>
      <dgm:t>
        <a:bodyPr/>
        <a:lstStyle/>
        <a:p>
          <a:endParaRPr lang="en-US"/>
        </a:p>
      </dgm:t>
    </dgm:pt>
    <dgm:pt modelId="{6DB0BB70-EDFF-43F4-9ABA-6201294BCE25}" type="pres">
      <dgm:prSet presAssocID="{4C0F382C-14CF-4135-A708-FCB9654082EE}" presName="spaceBetweenRectangles" presStyleCnt="0"/>
      <dgm:spPr/>
      <dgm:t>
        <a:bodyPr/>
        <a:lstStyle/>
        <a:p>
          <a:endParaRPr lang="en-US"/>
        </a:p>
      </dgm:t>
    </dgm:pt>
    <dgm:pt modelId="{B4A6C732-507D-4AFE-BBCC-5EDF2EDB075D}" type="pres">
      <dgm:prSet presAssocID="{D7FE7532-AA73-4001-892C-92E9C6DA900E}" presName="parentLin" presStyleCnt="0"/>
      <dgm:spPr/>
      <dgm:t>
        <a:bodyPr/>
        <a:lstStyle/>
        <a:p>
          <a:endParaRPr lang="en-US"/>
        </a:p>
      </dgm:t>
    </dgm:pt>
    <dgm:pt modelId="{E651CEBA-4B79-4C84-8CCD-9BA8B5131623}" type="pres">
      <dgm:prSet presAssocID="{D7FE7532-AA73-4001-892C-92E9C6DA900E}" presName="parentLeftMargin" presStyleLbl="node1" presStyleIdx="0" presStyleCnt="3"/>
      <dgm:spPr/>
      <dgm:t>
        <a:bodyPr/>
        <a:lstStyle/>
        <a:p>
          <a:endParaRPr lang="en-US"/>
        </a:p>
      </dgm:t>
    </dgm:pt>
    <dgm:pt modelId="{9D0A548C-C364-4160-A841-609058F5F5FB}" type="pres">
      <dgm:prSet presAssocID="{D7FE7532-AA73-4001-892C-92E9C6DA900E}" presName="parentText" presStyleLbl="node1" presStyleIdx="1" presStyleCnt="3" custScaleX="56116">
        <dgm:presLayoutVars>
          <dgm:chMax val="0"/>
          <dgm:bulletEnabled val="1"/>
        </dgm:presLayoutVars>
      </dgm:prSet>
      <dgm:spPr/>
      <dgm:t>
        <a:bodyPr/>
        <a:lstStyle/>
        <a:p>
          <a:endParaRPr lang="en-US"/>
        </a:p>
      </dgm:t>
    </dgm:pt>
    <dgm:pt modelId="{3B0EB9DA-6B70-44AB-9D05-BA385D0FA315}" type="pres">
      <dgm:prSet presAssocID="{D7FE7532-AA73-4001-892C-92E9C6DA900E}" presName="negativeSpace" presStyleCnt="0"/>
      <dgm:spPr/>
      <dgm:t>
        <a:bodyPr/>
        <a:lstStyle/>
        <a:p>
          <a:endParaRPr lang="en-US"/>
        </a:p>
      </dgm:t>
    </dgm:pt>
    <dgm:pt modelId="{7968F7EF-7128-449D-8DFB-F18CD78E00FD}" type="pres">
      <dgm:prSet presAssocID="{D7FE7532-AA73-4001-892C-92E9C6DA900E}" presName="childText" presStyleLbl="conFgAcc1" presStyleIdx="1" presStyleCnt="3">
        <dgm:presLayoutVars>
          <dgm:bulletEnabled val="1"/>
        </dgm:presLayoutVars>
      </dgm:prSet>
      <dgm:spPr/>
      <dgm:t>
        <a:bodyPr/>
        <a:lstStyle/>
        <a:p>
          <a:endParaRPr lang="en-US"/>
        </a:p>
      </dgm:t>
    </dgm:pt>
    <dgm:pt modelId="{BD021C27-2F23-4A2A-8A1B-4A19B519FF68}" type="pres">
      <dgm:prSet presAssocID="{8A224F5E-4303-453E-B31A-148E3AFCC009}" presName="spaceBetweenRectangles" presStyleCnt="0"/>
      <dgm:spPr/>
      <dgm:t>
        <a:bodyPr/>
        <a:lstStyle/>
        <a:p>
          <a:endParaRPr lang="en-US"/>
        </a:p>
      </dgm:t>
    </dgm:pt>
    <dgm:pt modelId="{47D93003-68D3-422E-8B6B-70C9963E3720}" type="pres">
      <dgm:prSet presAssocID="{354F2EF9-4B16-4E7A-9802-DB3FCCCFBEB8}" presName="parentLin" presStyleCnt="0"/>
      <dgm:spPr/>
      <dgm:t>
        <a:bodyPr/>
        <a:lstStyle/>
        <a:p>
          <a:endParaRPr lang="en-US"/>
        </a:p>
      </dgm:t>
    </dgm:pt>
    <dgm:pt modelId="{D06DC5B2-D095-4CF7-9733-7899509BF77B}" type="pres">
      <dgm:prSet presAssocID="{354F2EF9-4B16-4E7A-9802-DB3FCCCFBEB8}" presName="parentLeftMargin" presStyleLbl="node1" presStyleIdx="1" presStyleCnt="3"/>
      <dgm:spPr/>
      <dgm:t>
        <a:bodyPr/>
        <a:lstStyle/>
        <a:p>
          <a:endParaRPr lang="en-US"/>
        </a:p>
      </dgm:t>
    </dgm:pt>
    <dgm:pt modelId="{58523405-6A9A-4F7F-AD5A-3E5DF0742C2C}" type="pres">
      <dgm:prSet presAssocID="{354F2EF9-4B16-4E7A-9802-DB3FCCCFBEB8}" presName="parentText" presStyleLbl="node1" presStyleIdx="2" presStyleCnt="3" custScaleX="56116">
        <dgm:presLayoutVars>
          <dgm:chMax val="0"/>
          <dgm:bulletEnabled val="1"/>
        </dgm:presLayoutVars>
      </dgm:prSet>
      <dgm:spPr/>
      <dgm:t>
        <a:bodyPr/>
        <a:lstStyle/>
        <a:p>
          <a:endParaRPr lang="en-US"/>
        </a:p>
      </dgm:t>
    </dgm:pt>
    <dgm:pt modelId="{1F7CC6C1-C491-4BFD-A82B-6CAC4588F457}" type="pres">
      <dgm:prSet presAssocID="{354F2EF9-4B16-4E7A-9802-DB3FCCCFBEB8}" presName="negativeSpace" presStyleCnt="0"/>
      <dgm:spPr/>
      <dgm:t>
        <a:bodyPr/>
        <a:lstStyle/>
        <a:p>
          <a:endParaRPr lang="en-US"/>
        </a:p>
      </dgm:t>
    </dgm:pt>
    <dgm:pt modelId="{CB442580-C53B-48A4-91C9-B58CE3B93A82}" type="pres">
      <dgm:prSet presAssocID="{354F2EF9-4B16-4E7A-9802-DB3FCCCFBEB8}" presName="childText" presStyleLbl="conFgAcc1" presStyleIdx="2" presStyleCnt="3">
        <dgm:presLayoutVars>
          <dgm:bulletEnabled val="1"/>
        </dgm:presLayoutVars>
      </dgm:prSet>
      <dgm:spPr/>
      <dgm:t>
        <a:bodyPr/>
        <a:lstStyle/>
        <a:p>
          <a:endParaRPr lang="en-US"/>
        </a:p>
      </dgm:t>
    </dgm:pt>
  </dgm:ptLst>
  <dgm:cxnLst>
    <dgm:cxn modelId="{9F6D224C-0C26-41D1-9B3E-ED9EC6F11CE8}" srcId="{D7FE7532-AA73-4001-892C-92E9C6DA900E}" destId="{AC6D0492-6804-40AC-9C61-CBEAF8C65B3E}" srcOrd="0" destOrd="0" parTransId="{7F859963-41ED-43F6-BC55-9D3AE74CBB13}" sibTransId="{041B9E1B-2251-4110-9ACC-F8E35F7FA36A}"/>
    <dgm:cxn modelId="{2A52F718-0470-49DC-8C73-38A423214323}" srcId="{DFF83AA8-8C8C-4E90-BF12-2AAEC4FFD40C}" destId="{0ACB8057-0FB3-4F34-A93E-718CD570A38C}" srcOrd="0" destOrd="0" parTransId="{C58C30B6-49E4-468F-B3E0-2030C3FD9965}" sibTransId="{D347308B-A1CE-407A-90B5-DAB1F20A412F}"/>
    <dgm:cxn modelId="{D4DD1E0A-CBEE-4ADA-A448-D07BF5E15BF9}" type="presOf" srcId="{DFF83AA8-8C8C-4E90-BF12-2AAEC4FFD40C}" destId="{79C35782-E12A-4900-9DF8-5540BC267A94}" srcOrd="1" destOrd="0" presId="urn:microsoft.com/office/officeart/2005/8/layout/list1"/>
    <dgm:cxn modelId="{FF94BC28-CE75-46D1-A624-AACD547CADC0}" type="presOf" srcId="{D7FE7532-AA73-4001-892C-92E9C6DA900E}" destId="{E651CEBA-4B79-4C84-8CCD-9BA8B5131623}" srcOrd="0" destOrd="0" presId="urn:microsoft.com/office/officeart/2005/8/layout/list1"/>
    <dgm:cxn modelId="{BC621C2F-7BCA-44F2-9073-FB9CD9332E71}" type="presOf" srcId="{0ACB8057-0FB3-4F34-A93E-718CD570A38C}" destId="{6B812E40-986B-4906-992E-2FFBC8D74F05}" srcOrd="0" destOrd="0" presId="urn:microsoft.com/office/officeart/2005/8/layout/list1"/>
    <dgm:cxn modelId="{C258C248-02FC-430B-94D6-3994C1DFCAE7}" srcId="{354F2EF9-4B16-4E7A-9802-DB3FCCCFBEB8}" destId="{63BAC790-3E03-45D7-8A3C-84B7189A86E2}" srcOrd="0" destOrd="0" parTransId="{1D779C41-AF0F-4ED1-8845-DC817EB28B4E}" sibTransId="{088704F0-DFCC-4EA8-9AA6-47EEA23D7E2F}"/>
    <dgm:cxn modelId="{D7117B7F-6F39-4BCF-A730-F2829033C4AC}" srcId="{E85B40EF-D3BC-4D4D-9B02-AED2E02A5BEB}" destId="{DFF83AA8-8C8C-4E90-BF12-2AAEC4FFD40C}" srcOrd="0" destOrd="0" parTransId="{8BDBAB02-2E21-4CF7-9B81-C57E2168D327}" sibTransId="{4C0F382C-14CF-4135-A708-FCB9654082EE}"/>
    <dgm:cxn modelId="{7E3B12A9-8612-4670-85D6-09425BEE596F}" type="presOf" srcId="{354F2EF9-4B16-4E7A-9802-DB3FCCCFBEB8}" destId="{D06DC5B2-D095-4CF7-9733-7899509BF77B}" srcOrd="0" destOrd="0" presId="urn:microsoft.com/office/officeart/2005/8/layout/list1"/>
    <dgm:cxn modelId="{BC28580C-8A81-4E4B-A689-5FD27E60D1E3}" type="presOf" srcId="{354F2EF9-4B16-4E7A-9802-DB3FCCCFBEB8}" destId="{58523405-6A9A-4F7F-AD5A-3E5DF0742C2C}" srcOrd="1" destOrd="0" presId="urn:microsoft.com/office/officeart/2005/8/layout/list1"/>
    <dgm:cxn modelId="{83E8A113-DFED-4F92-980C-2EBE2E668567}" type="presOf" srcId="{E85B40EF-D3BC-4D4D-9B02-AED2E02A5BEB}" destId="{C975DEA0-2972-4933-B8EA-C41FFE0E6C9E}" srcOrd="0" destOrd="0" presId="urn:microsoft.com/office/officeart/2005/8/layout/list1"/>
    <dgm:cxn modelId="{DFE77C7D-795C-4448-B74C-6DA2ADBC0DFA}" type="presOf" srcId="{DFF83AA8-8C8C-4E90-BF12-2AAEC4FFD40C}" destId="{7E6E9E10-8A40-4BC2-A6D4-DB7E5F8327BA}" srcOrd="0" destOrd="0" presId="urn:microsoft.com/office/officeart/2005/8/layout/list1"/>
    <dgm:cxn modelId="{BA93E855-4D4F-43A2-A6C8-5674DE806E81}" type="presOf" srcId="{D7FE7532-AA73-4001-892C-92E9C6DA900E}" destId="{9D0A548C-C364-4160-A841-609058F5F5FB}" srcOrd="1" destOrd="0" presId="urn:microsoft.com/office/officeart/2005/8/layout/list1"/>
    <dgm:cxn modelId="{E0F2CF98-7F2C-401D-BD37-182C9F531D17}" type="presOf" srcId="{63BAC790-3E03-45D7-8A3C-84B7189A86E2}" destId="{CB442580-C53B-48A4-91C9-B58CE3B93A82}" srcOrd="0" destOrd="0" presId="urn:microsoft.com/office/officeart/2005/8/layout/list1"/>
    <dgm:cxn modelId="{ACBF7538-F605-44C7-8EB6-18C44E07231D}" srcId="{E85B40EF-D3BC-4D4D-9B02-AED2E02A5BEB}" destId="{D7FE7532-AA73-4001-892C-92E9C6DA900E}" srcOrd="1" destOrd="0" parTransId="{03EA629A-2997-451D-85F7-E0AA764CD030}" sibTransId="{8A224F5E-4303-453E-B31A-148E3AFCC009}"/>
    <dgm:cxn modelId="{802AD302-C9F9-4DF6-869B-748F0C22A564}" type="presOf" srcId="{AC6D0492-6804-40AC-9C61-CBEAF8C65B3E}" destId="{7968F7EF-7128-449D-8DFB-F18CD78E00FD}" srcOrd="0" destOrd="0" presId="urn:microsoft.com/office/officeart/2005/8/layout/list1"/>
    <dgm:cxn modelId="{D6804256-4534-4CED-BAC6-798D51962F91}" srcId="{E85B40EF-D3BC-4D4D-9B02-AED2E02A5BEB}" destId="{354F2EF9-4B16-4E7A-9802-DB3FCCCFBEB8}" srcOrd="2" destOrd="0" parTransId="{497755E0-5DB4-493D-AA45-8D658DA22048}" sibTransId="{82FFD246-3B67-4B0B-BE32-154906FFAAC6}"/>
    <dgm:cxn modelId="{6ADA8C6B-B09B-43FF-BE09-20D3250E4102}" type="presParOf" srcId="{C975DEA0-2972-4933-B8EA-C41FFE0E6C9E}" destId="{ADA419BD-C034-4EE6-AC38-F486B1E9AB9C}" srcOrd="0" destOrd="0" presId="urn:microsoft.com/office/officeart/2005/8/layout/list1"/>
    <dgm:cxn modelId="{9E4AB05C-EE77-4EF5-AEA0-15E3C9E3A103}" type="presParOf" srcId="{ADA419BD-C034-4EE6-AC38-F486B1E9AB9C}" destId="{7E6E9E10-8A40-4BC2-A6D4-DB7E5F8327BA}" srcOrd="0" destOrd="0" presId="urn:microsoft.com/office/officeart/2005/8/layout/list1"/>
    <dgm:cxn modelId="{D73487CB-7ADA-4B8E-BFE4-784A17AE5FD2}" type="presParOf" srcId="{ADA419BD-C034-4EE6-AC38-F486B1E9AB9C}" destId="{79C35782-E12A-4900-9DF8-5540BC267A94}" srcOrd="1" destOrd="0" presId="urn:microsoft.com/office/officeart/2005/8/layout/list1"/>
    <dgm:cxn modelId="{D0A27FE0-E24C-461A-88C3-632F8E3ECA46}" type="presParOf" srcId="{C975DEA0-2972-4933-B8EA-C41FFE0E6C9E}" destId="{542C3830-66E6-4E1C-A74C-F4404FC10F86}" srcOrd="1" destOrd="0" presId="urn:microsoft.com/office/officeart/2005/8/layout/list1"/>
    <dgm:cxn modelId="{59048AFE-8C74-4B4D-BD4C-F57372F36E62}" type="presParOf" srcId="{C975DEA0-2972-4933-B8EA-C41FFE0E6C9E}" destId="{6B812E40-986B-4906-992E-2FFBC8D74F05}" srcOrd="2" destOrd="0" presId="urn:microsoft.com/office/officeart/2005/8/layout/list1"/>
    <dgm:cxn modelId="{58AFD3C1-C893-41CA-AFB4-91AF0A0BA851}" type="presParOf" srcId="{C975DEA0-2972-4933-B8EA-C41FFE0E6C9E}" destId="{6DB0BB70-EDFF-43F4-9ABA-6201294BCE25}" srcOrd="3" destOrd="0" presId="urn:microsoft.com/office/officeart/2005/8/layout/list1"/>
    <dgm:cxn modelId="{26352BAC-45A3-4443-A604-238D6D328662}" type="presParOf" srcId="{C975DEA0-2972-4933-B8EA-C41FFE0E6C9E}" destId="{B4A6C732-507D-4AFE-BBCC-5EDF2EDB075D}" srcOrd="4" destOrd="0" presId="urn:microsoft.com/office/officeart/2005/8/layout/list1"/>
    <dgm:cxn modelId="{C4A518BF-5026-401E-95CE-5AA9E6CDD8B6}" type="presParOf" srcId="{B4A6C732-507D-4AFE-BBCC-5EDF2EDB075D}" destId="{E651CEBA-4B79-4C84-8CCD-9BA8B5131623}" srcOrd="0" destOrd="0" presId="urn:microsoft.com/office/officeart/2005/8/layout/list1"/>
    <dgm:cxn modelId="{EEBE9AE6-5F81-4FA9-ABCE-9AA02D938C88}" type="presParOf" srcId="{B4A6C732-507D-4AFE-BBCC-5EDF2EDB075D}" destId="{9D0A548C-C364-4160-A841-609058F5F5FB}" srcOrd="1" destOrd="0" presId="urn:microsoft.com/office/officeart/2005/8/layout/list1"/>
    <dgm:cxn modelId="{777C5C1C-F174-42FE-AEBC-52139D9DA2FA}" type="presParOf" srcId="{C975DEA0-2972-4933-B8EA-C41FFE0E6C9E}" destId="{3B0EB9DA-6B70-44AB-9D05-BA385D0FA315}" srcOrd="5" destOrd="0" presId="urn:microsoft.com/office/officeart/2005/8/layout/list1"/>
    <dgm:cxn modelId="{D476B77E-2508-4F58-AD9B-004DC0149BF5}" type="presParOf" srcId="{C975DEA0-2972-4933-B8EA-C41FFE0E6C9E}" destId="{7968F7EF-7128-449D-8DFB-F18CD78E00FD}" srcOrd="6" destOrd="0" presId="urn:microsoft.com/office/officeart/2005/8/layout/list1"/>
    <dgm:cxn modelId="{4FC46813-2700-4BD1-A456-06588CF7EEFE}" type="presParOf" srcId="{C975DEA0-2972-4933-B8EA-C41FFE0E6C9E}" destId="{BD021C27-2F23-4A2A-8A1B-4A19B519FF68}" srcOrd="7" destOrd="0" presId="urn:microsoft.com/office/officeart/2005/8/layout/list1"/>
    <dgm:cxn modelId="{4F5C2645-D37B-403F-BECC-332E626887C5}" type="presParOf" srcId="{C975DEA0-2972-4933-B8EA-C41FFE0E6C9E}" destId="{47D93003-68D3-422E-8B6B-70C9963E3720}" srcOrd="8" destOrd="0" presId="urn:microsoft.com/office/officeart/2005/8/layout/list1"/>
    <dgm:cxn modelId="{4EAEDA40-3B30-4843-82B5-B7CB6D2DF4CA}" type="presParOf" srcId="{47D93003-68D3-422E-8B6B-70C9963E3720}" destId="{D06DC5B2-D095-4CF7-9733-7899509BF77B}" srcOrd="0" destOrd="0" presId="urn:microsoft.com/office/officeart/2005/8/layout/list1"/>
    <dgm:cxn modelId="{7AB70558-860D-4E6E-84B9-3012D89F7DA8}" type="presParOf" srcId="{47D93003-68D3-422E-8B6B-70C9963E3720}" destId="{58523405-6A9A-4F7F-AD5A-3E5DF0742C2C}" srcOrd="1" destOrd="0" presId="urn:microsoft.com/office/officeart/2005/8/layout/list1"/>
    <dgm:cxn modelId="{4C1FDA72-0BD7-42B4-8EC8-B22188599B36}" type="presParOf" srcId="{C975DEA0-2972-4933-B8EA-C41FFE0E6C9E}" destId="{1F7CC6C1-C491-4BFD-A82B-6CAC4588F457}" srcOrd="9" destOrd="0" presId="urn:microsoft.com/office/officeart/2005/8/layout/list1"/>
    <dgm:cxn modelId="{80E6F3D9-5D95-46DD-9201-6E3E8F7A4DA2}" type="presParOf" srcId="{C975DEA0-2972-4933-B8EA-C41FFE0E6C9E}" destId="{CB442580-C53B-48A4-91C9-B58CE3B93A82}" srcOrd="10" destOrd="0" presId="urn:microsoft.com/office/officeart/2005/8/layout/list1"/>
  </dgm:cxnLst>
  <dgm:bg/>
  <dgm:whole/>
</dgm:dataModel>
</file>

<file path=ppt/diagrams/data9.xml><?xml version="1.0" encoding="utf-8"?>
<dgm:dataModel xmlns:dgm="http://schemas.openxmlformats.org/drawingml/2006/diagram" xmlns:a="http://schemas.openxmlformats.org/drawingml/2006/main">
  <dgm:ptLst>
    <dgm:pt modelId="{985CA14B-B2FB-4681-AEC6-BFBEEA9E1A57}"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0209E4CB-B949-4599-AB52-FEE3E2E6FFF5}">
      <dgm:prSet/>
      <dgm:spPr/>
      <dgm:t>
        <a:bodyPr/>
        <a:lstStyle/>
        <a:p>
          <a:pPr algn="ctr" rtl="0"/>
          <a:r>
            <a:rPr lang="en-US" dirty="0" smtClean="0"/>
            <a:t>Summary</a:t>
          </a:r>
          <a:endParaRPr lang="en-US" dirty="0"/>
        </a:p>
      </dgm:t>
    </dgm:pt>
    <dgm:pt modelId="{559F944F-C3C7-4982-82D3-D6C29D5254B4}" type="parTrans" cxnId="{7B67081F-F489-4D88-949F-5874F30DB3B9}">
      <dgm:prSet/>
      <dgm:spPr/>
      <dgm:t>
        <a:bodyPr/>
        <a:lstStyle/>
        <a:p>
          <a:endParaRPr lang="en-US"/>
        </a:p>
      </dgm:t>
    </dgm:pt>
    <dgm:pt modelId="{E7BCA99E-FB49-44CC-9551-52A27C5BCF8A}" type="sibTrans" cxnId="{7B67081F-F489-4D88-949F-5874F30DB3B9}">
      <dgm:prSet/>
      <dgm:spPr/>
      <dgm:t>
        <a:bodyPr/>
        <a:lstStyle/>
        <a:p>
          <a:endParaRPr lang="en-US"/>
        </a:p>
      </dgm:t>
    </dgm:pt>
    <dgm:pt modelId="{279A9BAC-D07F-4C03-BD69-7C62CB546D74}" type="pres">
      <dgm:prSet presAssocID="{985CA14B-B2FB-4681-AEC6-BFBEEA9E1A57}" presName="linear" presStyleCnt="0">
        <dgm:presLayoutVars>
          <dgm:animLvl val="lvl"/>
          <dgm:resizeHandles val="exact"/>
        </dgm:presLayoutVars>
      </dgm:prSet>
      <dgm:spPr/>
      <dgm:t>
        <a:bodyPr/>
        <a:lstStyle/>
        <a:p>
          <a:endParaRPr lang="en-US"/>
        </a:p>
      </dgm:t>
    </dgm:pt>
    <dgm:pt modelId="{6C71E1EC-C034-46D4-930A-0AC33C4CE486}" type="pres">
      <dgm:prSet presAssocID="{0209E4CB-B949-4599-AB52-FEE3E2E6FFF5}" presName="parentText" presStyleLbl="node1" presStyleIdx="0" presStyleCnt="1">
        <dgm:presLayoutVars>
          <dgm:chMax val="0"/>
          <dgm:bulletEnabled val="1"/>
        </dgm:presLayoutVars>
      </dgm:prSet>
      <dgm:spPr/>
      <dgm:t>
        <a:bodyPr/>
        <a:lstStyle/>
        <a:p>
          <a:endParaRPr lang="en-US"/>
        </a:p>
      </dgm:t>
    </dgm:pt>
  </dgm:ptLst>
  <dgm:cxnLst>
    <dgm:cxn modelId="{7B67081F-F489-4D88-949F-5874F30DB3B9}" srcId="{985CA14B-B2FB-4681-AEC6-BFBEEA9E1A57}" destId="{0209E4CB-B949-4599-AB52-FEE3E2E6FFF5}" srcOrd="0" destOrd="0" parTransId="{559F944F-C3C7-4982-82D3-D6C29D5254B4}" sibTransId="{E7BCA99E-FB49-44CC-9551-52A27C5BCF8A}"/>
    <dgm:cxn modelId="{D2A69AFA-2D28-4D54-BB43-DBD507FB89A3}" type="presOf" srcId="{0209E4CB-B949-4599-AB52-FEE3E2E6FFF5}" destId="{6C71E1EC-C034-46D4-930A-0AC33C4CE486}" srcOrd="0" destOrd="0" presId="urn:microsoft.com/office/officeart/2005/8/layout/vList2"/>
    <dgm:cxn modelId="{639A0DE4-5CFE-4A26-A72F-488D7C7DF9ED}" type="presOf" srcId="{985CA14B-B2FB-4681-AEC6-BFBEEA9E1A57}" destId="{279A9BAC-D07F-4C03-BD69-7C62CB546D74}" srcOrd="0" destOrd="0" presId="urn:microsoft.com/office/officeart/2005/8/layout/vList2"/>
    <dgm:cxn modelId="{57392EF8-CF26-4FC4-A483-0C07C788E3AC}" type="presParOf" srcId="{279A9BAC-D07F-4C03-BD69-7C62CB546D74}" destId="{6C71E1EC-C034-46D4-930A-0AC33C4CE486}" srcOrd="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5/30/2008</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5/30/2008</a:t>
            </a:fld>
            <a:endParaRPr lang="en-US" dirty="0"/>
          </a:p>
        </p:txBody>
      </p:sp>
      <p:sp>
        <p:nvSpPr>
          <p:cNvPr id="4" name="Slide Image Placeholder 3"/>
          <p:cNvSpPr>
            <a:spLocks noGrp="1" noRot="1" noChangeAspect="1"/>
          </p:cNvSpPr>
          <p:nvPr>
            <p:ph type="sldImg" idx="2"/>
          </p:nvPr>
        </p:nvSpPr>
        <p:spPr>
          <a:xfrm>
            <a:off x="1535113" y="457200"/>
            <a:ext cx="3736975"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mn-lt"/>
              </a:defRPr>
            </a:lvl1pPr>
          </a:lstStyle>
          <a:p>
            <a:r>
              <a:rPr lang="en-US" smtClean="0">
                <a:solidFill>
                  <a:srgbClr val="000000"/>
                </a:solidFill>
              </a:rPr>
              <a:t>© 2008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5/30/2008 12:53 AM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5/30/2008 12:53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5/30/2008 12:53 AM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5/30/2008 12:53 AM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Flickr</a:t>
            </a:r>
            <a:r>
              <a:rPr lang="en-US" baseline="0" dirty="0" smtClean="0"/>
              <a:t> Creative Commons</a:t>
            </a:r>
          </a:p>
          <a:p>
            <a:endParaRPr lang="en-US" baseline="0" dirty="0" smtClean="0"/>
          </a:p>
          <a:p>
            <a:r>
              <a:rPr lang="en-US" baseline="0" dirty="0" smtClean="0"/>
              <a:t>Story about learning one at a time, we give all at once</a:t>
            </a:r>
          </a:p>
          <a:p>
            <a:endParaRPr lang="en-US" baseline="0" dirty="0" smtClean="0"/>
          </a:p>
          <a:p>
            <a:r>
              <a:rPr lang="en-US" baseline="0" dirty="0" smtClean="0"/>
              <a:t>Don’t start with “So I’m Charlie….”</a:t>
            </a:r>
          </a:p>
          <a:p>
            <a:endParaRPr lang="en-US" baseline="0" dirty="0" smtClean="0"/>
          </a:p>
          <a:p>
            <a:r>
              <a:rPr lang="en-US" baseline="0" dirty="0" smtClean="0"/>
              <a:t>Emphasize tips are 21 and that they will change the way we develop, “You are saving me thousands of hours.”</a:t>
            </a:r>
          </a:p>
          <a:p>
            <a:endParaRPr lang="en-US" baseline="0" dirty="0" smtClean="0"/>
          </a:p>
          <a:p>
            <a:r>
              <a:rPr lang="en-US" baseline="0" dirty="0" smtClean="0"/>
              <a:t>We could say “We got XXX emails on this tip.”</a:t>
            </a:r>
          </a:p>
          <a:p>
            <a:endParaRPr lang="en-US" baseline="0" dirty="0" smtClean="0"/>
          </a:p>
          <a:p>
            <a:r>
              <a:rPr lang="en-US" baseline="0" dirty="0" smtClean="0"/>
              <a:t>Mention tips that we got from the team.</a:t>
            </a:r>
            <a:endParaRPr lang="en-US" dirty="0"/>
          </a:p>
        </p:txBody>
      </p:sp>
      <p:sp>
        <p:nvSpPr>
          <p:cNvPr id="4" name="Slide Number Placeholder 3"/>
          <p:cNvSpPr>
            <a:spLocks noGrp="1"/>
          </p:cNvSpPr>
          <p:nvPr>
            <p:ph type="sldNum" sz="quarter" idx="10"/>
          </p:nvPr>
        </p:nvSpPr>
        <p:spPr/>
        <p:txBody>
          <a:bodyPr/>
          <a:lstStyle/>
          <a:p>
            <a:fld id="{005FE951-CC53-4781-82C1-048B5F6F2A3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have to understand Import and Export Settings and </a:t>
            </a:r>
            <a:r>
              <a:rPr lang="en-US" dirty="0" err="1" smtClean="0"/>
              <a:t>keybindings</a:t>
            </a:r>
            <a:r>
              <a:rPr lang="en-US" dirty="0" smtClean="0"/>
              <a:t> or you won’t be able to</a:t>
            </a:r>
            <a:r>
              <a:rPr lang="en-US" baseline="0" dirty="0" smtClean="0"/>
              <a:t> use the IDE</a:t>
            </a:r>
          </a:p>
          <a:p>
            <a:r>
              <a:rPr lang="en-US" baseline="0" dirty="0" smtClean="0"/>
              <a:t>The </a:t>
            </a:r>
            <a:r>
              <a:rPr lang="en-US" baseline="0" dirty="0" err="1" smtClean="0"/>
              <a:t>keybindings</a:t>
            </a:r>
            <a:r>
              <a:rPr lang="en-US" baseline="0" dirty="0" smtClean="0"/>
              <a:t> help you learn the features of the IDE.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5/30/2008 12:53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5/30/2008 1:13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5/30/2008 1:14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hyperlink" Target="http://microsoft.com/msdn" TargetMode="External"/><Relationship Id="rId4" Type="http://schemas.openxmlformats.org/officeDocument/2006/relationships/hyperlink" Target="http://www.microsoft.com/teched"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userDrawn="1"/>
        </p:nvPicPr>
        <p:blipFill>
          <a:blip r:embed="rId3"/>
          <a:srcRect/>
          <a:stretch>
            <a:fillRect/>
          </a:stretch>
        </p:blipFill>
        <p:spPr bwMode="invGray">
          <a:xfrm>
            <a:off x="5943600" y="5181600"/>
            <a:ext cx="3200400" cy="1676400"/>
          </a:xfrm>
          <a:prstGeom prst="rect">
            <a:avLst/>
          </a:prstGeom>
        </p:spPr>
      </p:pic>
      <p:sp>
        <p:nvSpPr>
          <p:cNvPr id="8" name="Text Placeholder 7"/>
          <p:cNvSpPr>
            <a:spLocks noGrp="1"/>
          </p:cNvSpPr>
          <p:nvPr>
            <p:ph type="body" sz="quarter" idx="10" hasCustomPrompt="1"/>
          </p:nvPr>
        </p:nvSpPr>
        <p:spPr>
          <a:xfrm>
            <a:off x="730250" y="228600"/>
            <a:ext cx="3841750" cy="276999"/>
          </a:xfrm>
        </p:spPr>
        <p:txBody>
          <a:bodyPr/>
          <a:lstStyle>
            <a:lvl1pPr>
              <a:buFont typeface="Arial" pitchFamily="34" charset="0"/>
              <a:buNone/>
              <a:defRPr sz="2000"/>
            </a:lvl1pPr>
          </a:lstStyle>
          <a:p>
            <a:pPr lvl="0"/>
            <a:r>
              <a:rPr lang="en-US" dirty="0" smtClean="0"/>
              <a:t>Session Code: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 &amp;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ation Outlin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marL="0" marR="0" indent="0" defTabSz="914363" rtl="0" eaLnBrk="1" fontAlgn="auto" latinLnBrk="0" hangingPunct="1">
              <a:lnSpc>
                <a:spcPct val="90000"/>
              </a:lnSpc>
              <a:spcBef>
                <a:spcPct val="0"/>
              </a:spcBef>
              <a:spcAft>
                <a:spcPts val="0"/>
              </a:spcAft>
              <a:tabLs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Presentation Outline (hidden slide):</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6" name="Text Placeholder 5"/>
          <p:cNvSpPr>
            <a:spLocks noGrp="1"/>
          </p:cNvSpPr>
          <p:nvPr>
            <p:ph type="body" sz="quarter" idx="10" hasCustomPrompt="1"/>
          </p:nvPr>
        </p:nvSpPr>
        <p:spPr bwMode="white">
          <a:xfrm>
            <a:off x="381000" y="1905000"/>
            <a:ext cx="8382000" cy="3981624"/>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r>
              <a:rPr lang="en-US" dirty="0" smtClean="0"/>
              <a:t>Title:</a:t>
            </a:r>
          </a:p>
          <a:p>
            <a:r>
              <a:rPr lang="en-US" dirty="0" smtClean="0"/>
              <a:t>Technical Level:</a:t>
            </a:r>
          </a:p>
          <a:p>
            <a:r>
              <a:rPr lang="en-US" dirty="0" smtClean="0"/>
              <a:t>Intended Audience:</a:t>
            </a:r>
          </a:p>
          <a:p>
            <a:r>
              <a:rPr lang="en-US" dirty="0" smtClean="0"/>
              <a:t>Objectives (what do you want the audience to take away from this session):</a:t>
            </a:r>
          </a:p>
          <a:p>
            <a:pPr lvl="1"/>
            <a:r>
              <a:rPr lang="en-US" dirty="0" smtClean="0"/>
              <a:t>1. </a:t>
            </a:r>
          </a:p>
          <a:p>
            <a:pPr lvl="1"/>
            <a:r>
              <a:rPr lang="en-US" dirty="0" smtClean="0"/>
              <a:t>2.</a:t>
            </a:r>
          </a:p>
          <a:p>
            <a:pPr lvl="1"/>
            <a:r>
              <a:rPr lang="en-US" dirty="0" smtClean="0"/>
              <a:t>3.</a:t>
            </a:r>
          </a:p>
          <a:p>
            <a:r>
              <a:rPr lang="en-US" dirty="0" smtClean="0"/>
              <a:t>Presentation Outline (including demos):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Text Box 4"/>
          <p:cNvSpPr txBox="1">
            <a:spLocks noChangeArrowheads="1"/>
          </p:cNvSpPr>
          <p:nvPr userDrawn="1"/>
        </p:nvSpPr>
        <p:spPr bwMode="auto">
          <a:xfrm>
            <a:off x="381000" y="926926"/>
            <a:ext cx="8382000" cy="885423"/>
          </a:xfrm>
          <a:prstGeom prst="rect">
            <a:avLst/>
          </a:prstGeom>
          <a:solidFill>
            <a:srgbClr val="FFFF99"/>
          </a:solidFill>
          <a:ln w="38100">
            <a:solidFill>
              <a:srgbClr val="FFFF00"/>
            </a:solidFill>
            <a:miter lim="800000"/>
            <a:headEnd/>
            <a:tailEnd/>
          </a:ln>
        </p:spPr>
        <p:txBody>
          <a:bodyPr lIns="91436" tIns="45718" rIns="91436" bIns="45718"/>
          <a:lstStyle/>
          <a:p>
            <a:r>
              <a:rPr lang="en-US" dirty="0">
                <a:solidFill>
                  <a:srgbClr val="990033"/>
                </a:solidFill>
              </a:rPr>
              <a:t>Speaker instructions: </a:t>
            </a:r>
            <a:r>
              <a:rPr lang="en-US" sz="1600" dirty="0" smtClean="0">
                <a:solidFill>
                  <a:srgbClr val="000000"/>
                </a:solidFill>
              </a:rPr>
              <a:t>Complete this slide to assist your SME (subject matter expert) in evaluatin</a:t>
            </a:r>
            <a:r>
              <a:rPr lang="en-US" sz="1600" dirty="0">
                <a:solidFill>
                  <a:srgbClr val="000000"/>
                </a:solidFill>
              </a:rPr>
              <a:t>g </a:t>
            </a:r>
            <a:r>
              <a:rPr lang="en-US" sz="1600" dirty="0" smtClean="0">
                <a:solidFill>
                  <a:srgbClr val="000000"/>
                </a:solidFill>
              </a:rPr>
              <a:t>your </a:t>
            </a:r>
            <a:r>
              <a:rPr lang="en-US" sz="1600" dirty="0">
                <a:solidFill>
                  <a:srgbClr val="000000"/>
                </a:solidFill>
              </a:rPr>
              <a:t>presentation flow, topic coverage, demo integration and alignment of content to your session description and level. </a:t>
            </a:r>
          </a:p>
          <a:p>
            <a:pPr>
              <a:lnSpc>
                <a:spcPct val="90000"/>
              </a:lnSpc>
              <a:spcBef>
                <a:spcPct val="20000"/>
              </a:spcBef>
            </a:pPr>
            <a:endParaRPr lang="en-US" dirty="0">
              <a:solidFill>
                <a:srgbClr val="990033"/>
              </a:solidFill>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ources for Developers">
    <p:spTree>
      <p:nvGrpSpPr>
        <p:cNvPr id="1" name=""/>
        <p:cNvGrpSpPr/>
        <p:nvPr/>
      </p:nvGrpSpPr>
      <p:grpSpPr>
        <a:xfrm>
          <a:off x="0" y="0"/>
          <a:ext cx="0" cy="0"/>
          <a:chOff x="0" y="0"/>
          <a:chExt cx="0" cy="0"/>
        </a:xfrm>
      </p:grpSpPr>
      <p:sp>
        <p:nvSpPr>
          <p:cNvPr id="3" name="Rounded Rectangle 2"/>
          <p:cNvSpPr/>
          <p:nvPr userDrawn="1"/>
        </p:nvSpPr>
        <p:spPr bwMode="auto">
          <a:xfrm>
            <a:off x="0" y="990600"/>
            <a:ext cx="9144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 name="Rounded Rectangle 3"/>
          <p:cNvSpPr/>
          <p:nvPr userDrawn="1"/>
        </p:nvSpPr>
        <p:spPr bwMode="auto">
          <a:xfrm>
            <a:off x="0" y="3429000"/>
            <a:ext cx="58674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5" name="Picture 4" descr="C:\Users\bmarb\AppData\Local\Temp\msohtmlclip1\01\clip_image001.png"/>
          <p:cNvPicPr>
            <a:picLocks noChangeAspect="1" noChangeArrowheads="1"/>
          </p:cNvPicPr>
          <p:nvPr userDrawn="1"/>
        </p:nvPicPr>
        <p:blipFill>
          <a:blip r:embed="rId2"/>
          <a:srcRect/>
          <a:stretch>
            <a:fillRect/>
          </a:stretch>
        </p:blipFill>
        <p:spPr bwMode="auto">
          <a:xfrm>
            <a:off x="4579144" y="2209800"/>
            <a:ext cx="4183856" cy="3213202"/>
          </a:xfrm>
          <a:prstGeom prst="rect">
            <a:avLst/>
          </a:prstGeom>
          <a:noFill/>
          <a:ln>
            <a:noFill/>
          </a:ln>
          <a:effectLst>
            <a:glow rad="101600">
              <a:schemeClr val="accent6">
                <a:satMod val="175000"/>
                <a:alpha val="40000"/>
              </a:schemeClr>
            </a:glow>
            <a:reflection blurRad="6350" stA="52000" endA="300" endPos="35000" dir="5400000" sy="-100000" algn="bl" rotWithShape="0"/>
          </a:effectLst>
          <a:scene3d>
            <a:camera prst="perspectiveHeroicExtremeLeftFacing" fov="3000000">
              <a:rot lat="777496" lon="1390288" rev="21572207"/>
            </a:camera>
            <a:lightRig rig="threePt" dir="t"/>
          </a:scene3d>
        </p:spPr>
      </p:pic>
      <p:grpSp>
        <p:nvGrpSpPr>
          <p:cNvPr id="6" name="Group 29"/>
          <p:cNvGrpSpPr/>
          <p:nvPr userDrawn="1"/>
        </p:nvGrpSpPr>
        <p:grpSpPr>
          <a:xfrm>
            <a:off x="228600" y="1247775"/>
            <a:ext cx="457200" cy="457200"/>
            <a:chOff x="0" y="1400175"/>
            <a:chExt cx="457200" cy="457200"/>
          </a:xfrm>
        </p:grpSpPr>
        <p:sp>
          <p:nvSpPr>
            <p:cNvPr id="7" name="Oval 6"/>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 name="Oval 7"/>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 name="Oval 8"/>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0" name="Group 33"/>
          <p:cNvGrpSpPr/>
          <p:nvPr userDrawn="1"/>
        </p:nvGrpSpPr>
        <p:grpSpPr>
          <a:xfrm>
            <a:off x="228600" y="3671887"/>
            <a:ext cx="457200" cy="457200"/>
            <a:chOff x="0" y="1400175"/>
            <a:chExt cx="457200" cy="457200"/>
          </a:xfrm>
        </p:grpSpPr>
        <p:sp>
          <p:nvSpPr>
            <p:cNvPr id="11" name="Oval 10"/>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 name="Oval 11"/>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3" name="Oval 12"/>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15" name="Oval 14"/>
          <p:cNvSpPr/>
          <p:nvPr userDrawn="1"/>
        </p:nvSpPr>
        <p:spPr bwMode="auto">
          <a:xfrm>
            <a:off x="95250" y="108585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6" name="Oval 15"/>
          <p:cNvSpPr/>
          <p:nvPr userDrawn="1"/>
        </p:nvSpPr>
        <p:spPr bwMode="auto">
          <a:xfrm>
            <a:off x="95250" y="3519487"/>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pic>
        <p:nvPicPr>
          <p:cNvPr id="17" name="Picture 16" descr="msdn_1inch_rgb.png"/>
          <p:cNvPicPr>
            <a:picLocks noChangeAspect="1"/>
          </p:cNvPicPr>
          <p:nvPr userDrawn="1"/>
        </p:nvPicPr>
        <p:blipFill>
          <a:blip r:embed="rId3"/>
          <a:stretch>
            <a:fillRect/>
          </a:stretch>
        </p:blipFill>
        <p:spPr bwMode="invGray">
          <a:xfrm>
            <a:off x="838200" y="3505200"/>
            <a:ext cx="1857375" cy="942975"/>
          </a:xfrm>
          <a:prstGeom prst="rect">
            <a:avLst/>
          </a:prstGeom>
        </p:spPr>
      </p:pic>
      <p:sp>
        <p:nvSpPr>
          <p:cNvPr id="18" name="Rectangle 17"/>
          <p:cNvSpPr/>
          <p:nvPr userDrawn="1"/>
        </p:nvSpPr>
        <p:spPr>
          <a:xfrm>
            <a:off x="838200" y="2286000"/>
            <a:ext cx="4572000" cy="954107"/>
          </a:xfrm>
          <a:prstGeom prst="rect">
            <a:avLst/>
          </a:prstGeom>
        </p:spPr>
        <p:txBody>
          <a:bodyPr>
            <a:spAutoFit/>
          </a:bodyPr>
          <a:lstStyle/>
          <a:p>
            <a:pPr>
              <a:spcBef>
                <a:spcPts val="600"/>
              </a:spcBef>
            </a:pPr>
            <a:r>
              <a:rPr lang="en-US" sz="2000" dirty="0" smtClean="0">
                <a:hlinkClick r:id="rId4"/>
              </a:rPr>
              <a:t>www.microsoft.com/teched</a:t>
            </a:r>
            <a:r>
              <a:rPr lang="en-US" sz="2000" dirty="0" smtClean="0"/>
              <a:t> </a:t>
            </a:r>
          </a:p>
          <a:p>
            <a:pPr marL="0" lvl="1" indent="0">
              <a:lnSpc>
                <a:spcPct val="100000"/>
              </a:lnSpc>
              <a:spcBef>
                <a:spcPts val="0"/>
              </a:spcBef>
              <a:buNone/>
              <a:tabLst>
                <a:tab pos="1828800" algn="l"/>
              </a:tabLst>
            </a:pPr>
            <a:r>
              <a:rPr lang="en-US" dirty="0" err="1" smtClean="0"/>
              <a:t>Tech·Talks</a:t>
            </a:r>
            <a:r>
              <a:rPr lang="en-US" dirty="0" smtClean="0"/>
              <a:t>	 </a:t>
            </a:r>
            <a:r>
              <a:rPr lang="en-US" dirty="0" err="1" smtClean="0"/>
              <a:t>Tech·Ed</a:t>
            </a:r>
            <a:r>
              <a:rPr lang="en-US" dirty="0" smtClean="0"/>
              <a:t> Bloggers</a:t>
            </a:r>
          </a:p>
          <a:p>
            <a:pPr marL="0" lvl="1" indent="0">
              <a:lnSpc>
                <a:spcPct val="100000"/>
              </a:lnSpc>
              <a:spcBef>
                <a:spcPts val="0"/>
              </a:spcBef>
              <a:buNone/>
              <a:tabLst>
                <a:tab pos="1828800" algn="l"/>
              </a:tabLst>
            </a:pPr>
            <a:r>
              <a:rPr lang="en-US" dirty="0" smtClean="0"/>
              <a:t>Live Simulcasts	Virtual Labs</a:t>
            </a:r>
          </a:p>
        </p:txBody>
      </p:sp>
      <p:sp>
        <p:nvSpPr>
          <p:cNvPr id="19" name="Rectangle 18"/>
          <p:cNvSpPr/>
          <p:nvPr userDrawn="1"/>
        </p:nvSpPr>
        <p:spPr>
          <a:xfrm>
            <a:off x="838200" y="4419600"/>
            <a:ext cx="4572000" cy="1046440"/>
          </a:xfrm>
          <a:prstGeom prst="rect">
            <a:avLst/>
          </a:prstGeom>
        </p:spPr>
        <p:txBody>
          <a:bodyPr>
            <a:spAutoFit/>
          </a:bodyPr>
          <a:lstStyle/>
          <a:p>
            <a:pPr>
              <a:spcBef>
                <a:spcPts val="600"/>
              </a:spcBef>
              <a:tabLst>
                <a:tab pos="1828800" algn="l"/>
              </a:tabLst>
            </a:pPr>
            <a:r>
              <a:rPr lang="en-US" sz="2000" dirty="0" smtClean="0">
                <a:hlinkClick r:id="rId5"/>
              </a:rPr>
              <a:t>http://microsoft.com/msdn</a:t>
            </a:r>
            <a:r>
              <a:rPr lang="en-US" sz="2400" b="1" dirty="0" smtClean="0"/>
              <a:t>  </a:t>
            </a:r>
            <a:endParaRPr lang="en-US" sz="2400" dirty="0" smtClean="0"/>
          </a:p>
          <a:p>
            <a:pPr marL="0" lvl="1" indent="0">
              <a:lnSpc>
                <a:spcPct val="100000"/>
              </a:lnSpc>
              <a:spcBef>
                <a:spcPts val="0"/>
              </a:spcBef>
              <a:buNone/>
              <a:tabLst>
                <a:tab pos="1828800" algn="l"/>
              </a:tabLst>
            </a:pPr>
            <a:endParaRPr lang="en-US" dirty="0" smtClean="0"/>
          </a:p>
          <a:p>
            <a:pPr marL="0" lvl="1" indent="0">
              <a:lnSpc>
                <a:spcPct val="100000"/>
              </a:lnSpc>
              <a:spcBef>
                <a:spcPts val="0"/>
              </a:spcBef>
              <a:buNone/>
              <a:tabLst>
                <a:tab pos="1828800" algn="l"/>
              </a:tabLst>
            </a:pPr>
            <a:r>
              <a:rPr lang="en-US" sz="2000" dirty="0" smtClean="0"/>
              <a:t>Developer’s Kit, Licenses, and MORE!</a:t>
            </a:r>
          </a:p>
        </p:txBody>
      </p:sp>
      <p:pic>
        <p:nvPicPr>
          <p:cNvPr id="20" name="Picture 19" descr="TechEd_online.png"/>
          <p:cNvPicPr>
            <a:picLocks noChangeAspect="1"/>
          </p:cNvPicPr>
          <p:nvPr userDrawn="1"/>
        </p:nvPicPr>
        <p:blipFill>
          <a:blip r:embed="rId6"/>
          <a:stretch>
            <a:fillRect/>
          </a:stretch>
        </p:blipFill>
        <p:spPr bwMode="invGray">
          <a:xfrm>
            <a:off x="914400" y="1209675"/>
            <a:ext cx="2409825" cy="1076325"/>
          </a:xfrm>
          <a:prstGeom prst="rect">
            <a:avLst/>
          </a:prstGeom>
        </p:spPr>
      </p:pic>
      <p:sp>
        <p:nvSpPr>
          <p:cNvPr id="22" name="Title 1"/>
          <p:cNvSpPr txBox="1">
            <a:spLocks/>
          </p:cNvSpPr>
          <p:nvPr userDrawn="1"/>
        </p:nvSpPr>
        <p:spPr>
          <a:xfrm>
            <a:off x="381000" y="228600"/>
            <a:ext cx="8375946" cy="664797"/>
          </a:xfrm>
          <a:prstGeom prst="rect">
            <a:avLst/>
          </a:prstGeom>
        </p:spPr>
        <p:txBody>
          <a:bodyPr vert="horz" wrap="square" lIns="0" tIns="0" rIns="0" bIns="0" rtlCol="0" anchor="t">
            <a:norm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Resources for Developers</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grpId="1" nodeType="afterEffect">
                                  <p:stCondLst>
                                    <p:cond delay="200"/>
                                  </p:stCondLst>
                                  <p:childTnLst>
                                    <p:animEffect transition="out" filter="fade">
                                      <p:cBhvr>
                                        <p:cTn id="11" dur="2000"/>
                                        <p:tgtEl>
                                          <p:spTgt spid="15"/>
                                        </p:tgtEl>
                                      </p:cBhvr>
                                    </p:animEffect>
                                    <p:set>
                                      <p:cBhvr>
                                        <p:cTn id="12" dur="1" fill="hold">
                                          <p:stCondLst>
                                            <p:cond delay="1999"/>
                                          </p:stCondLst>
                                        </p:cTn>
                                        <p:tgtEl>
                                          <p:spTgt spid="15"/>
                                        </p:tgtEl>
                                        <p:attrNameLst>
                                          <p:attrName>style.visibility</p:attrName>
                                        </p:attrNameLst>
                                      </p:cBhvr>
                                      <p:to>
                                        <p:strVal val="hidden"/>
                                      </p:to>
                                    </p:set>
                                  </p:childTnLst>
                                </p:cTn>
                              </p:par>
                              <p:par>
                                <p:cTn id="13" presetID="1" presetClass="entr" presetSubtype="0" fill="hold" grpId="0" nodeType="withEffect">
                                  <p:stCondLst>
                                    <p:cond delay="80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800"/>
                                  </p:stCondLst>
                                  <p:childTnLst>
                                    <p:set>
                                      <p:cBhvr>
                                        <p:cTn id="16" dur="1" fill="hold">
                                          <p:stCondLst>
                                            <p:cond delay="0"/>
                                          </p:stCondLst>
                                        </p:cTn>
                                        <p:tgtEl>
                                          <p:spTgt spid="10"/>
                                        </p:tgtEl>
                                        <p:attrNameLst>
                                          <p:attrName>style.visibility</p:attrName>
                                        </p:attrNameLst>
                                      </p:cBhvr>
                                      <p:to>
                                        <p:strVal val="visible"/>
                                      </p:to>
                                    </p:set>
                                  </p:childTnLst>
                                </p:cTn>
                              </p:par>
                              <p:par>
                                <p:cTn id="17" presetID="10" presetClass="exit" presetSubtype="0" fill="hold" grpId="1" nodeType="withEffect">
                                  <p:stCondLst>
                                    <p:cond delay="100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Resource 2</a:t>
            </a:r>
            <a:r>
              <a:rPr lang="en-US" dirty="0" smtClean="0">
                <a:solidFill>
                  <a:srgbClr val="FFFFFF"/>
                </a:solidFill>
                <a:effectLst>
                  <a:outerShdw blurRad="38100" dist="38100" dir="2700000" algn="tl">
                    <a:srgbClr val="000000">
                      <a:alpha val="43137"/>
                    </a:srgbClr>
                  </a:outerShdw>
                </a:effectLst>
              </a:rPr>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val Slide">
    <p:spTree>
      <p:nvGrpSpPr>
        <p:cNvPr id="1" name=""/>
        <p:cNvGrpSpPr/>
        <p:nvPr/>
      </p:nvGrpSpPr>
      <p:grpSpPr>
        <a:xfrm>
          <a:off x="0" y="0"/>
          <a:ext cx="0" cy="0"/>
          <a:chOff x="0" y="0"/>
          <a:chExt cx="0" cy="0"/>
        </a:xfrm>
      </p:grpSpPr>
      <p:sp>
        <p:nvSpPr>
          <p:cNvPr id="3" name="Round Same Side Corner Rectangle 2"/>
          <p:cNvSpPr/>
          <p:nvPr userDrawn="1"/>
        </p:nvSpPr>
        <p:spPr bwMode="blackWhite">
          <a:xfrm rot="5400000">
            <a:off x="1429939" y="2380061"/>
            <a:ext cx="2443162" cy="5360192"/>
          </a:xfrm>
          <a:prstGeom prst="round2SameRect">
            <a:avLst>
              <a:gd name="adj1" fmla="val 50000"/>
              <a:gd name="adj2" fmla="val 0"/>
            </a:avLst>
          </a:prstGeom>
          <a:gradFill flip="none" rotWithShape="1">
            <a:gsLst>
              <a:gs pos="0">
                <a:srgbClr val="0270DB">
                  <a:alpha val="15294"/>
                </a:srgbClr>
              </a:gs>
              <a:gs pos="24000">
                <a:srgbClr val="0270DB">
                  <a:alpha val="64706"/>
                </a:srgbClr>
              </a:gs>
              <a:gs pos="35000">
                <a:srgbClr val="0270DB">
                  <a:alpha val="74902"/>
                </a:srgbClr>
              </a:gs>
              <a:gs pos="100000">
                <a:srgbClr val="0270DB">
                  <a:alpha val="0"/>
                </a:srgbClr>
              </a:gs>
            </a:gsLst>
            <a:lin ang="5400000" scaled="1"/>
            <a:tileRect/>
          </a:gradFill>
          <a:ln w="38100">
            <a:noFill/>
            <a:headEnd type="none" w="med" len="med"/>
            <a:tailEnd type="none" w="med" len="med"/>
          </a:ln>
          <a:effectLst/>
          <a:scene3d>
            <a:camera prst="orthographicFront">
              <a:rot lat="0" lon="0" rev="0"/>
            </a:camera>
            <a:lightRig rig="threePt" dir="t">
              <a:rot lat="0" lon="0" rev="9000000"/>
            </a:lightRig>
          </a:scene3d>
          <a:sp3d prstMaterial="flat">
            <a:bevelT w="95250" h="95250"/>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4" name="Freeform 3"/>
          <p:cNvSpPr/>
          <p:nvPr userDrawn="1"/>
        </p:nvSpPr>
        <p:spPr bwMode="auto">
          <a:xfrm>
            <a:off x="-1" y="171450"/>
            <a:ext cx="10163175" cy="6686550"/>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10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Freeform 4"/>
          <p:cNvSpPr/>
          <p:nvPr userDrawn="1"/>
        </p:nvSpPr>
        <p:spPr bwMode="auto">
          <a:xfrm>
            <a:off x="1" y="-82550"/>
            <a:ext cx="10109200" cy="6931025"/>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33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6" name="Picture 4" descr="C:\Users\bmarb\AppData\Local\Temp\msohtmlclip1\01\clip_image001.png"/>
          <p:cNvPicPr>
            <a:picLocks noChangeAspect="1" noChangeArrowheads="1"/>
          </p:cNvPicPr>
          <p:nvPr userDrawn="1"/>
        </p:nvPicPr>
        <p:blipFill>
          <a:blip r:embed="rId2" cstate="screen"/>
          <a:srcRect/>
          <a:stretch>
            <a:fillRect/>
          </a:stretch>
        </p:blipFill>
        <p:spPr bwMode="auto">
          <a:xfrm>
            <a:off x="3886201" y="1048657"/>
            <a:ext cx="3314177" cy="2304143"/>
          </a:xfrm>
          <a:prstGeom prst="rect">
            <a:avLst/>
          </a:prstGeom>
          <a:noFill/>
          <a:ln>
            <a:noFill/>
          </a:ln>
          <a:effectLst>
            <a:reflection blurRad="6350" stA="52000" endA="300" endPos="35000" dir="5400000" sy="-100000" algn="bl" rotWithShape="0"/>
          </a:effectLst>
          <a:scene3d>
            <a:camera prst="perspectiveHeroicExtremeLeftFacing" fov="3000000">
              <a:rot lat="643454" lon="234611" rev="21480000"/>
            </a:camera>
            <a:lightRig rig="threePt" dir="t"/>
          </a:scene3d>
        </p:spPr>
      </p:pic>
      <p:grpSp>
        <p:nvGrpSpPr>
          <p:cNvPr id="7" name="Group 16"/>
          <p:cNvGrpSpPr/>
          <p:nvPr userDrawn="1"/>
        </p:nvGrpSpPr>
        <p:grpSpPr>
          <a:xfrm>
            <a:off x="723900" y="600075"/>
            <a:ext cx="2170113" cy="4683411"/>
            <a:chOff x="723900" y="600075"/>
            <a:chExt cx="2170113" cy="4683411"/>
          </a:xfrm>
        </p:grpSpPr>
        <p:pic>
          <p:nvPicPr>
            <p:cNvPr id="8" name="Picture 7" descr="officeult.png"/>
            <p:cNvPicPr>
              <a:picLocks noChangeAspect="1"/>
            </p:cNvPicPr>
            <p:nvPr/>
          </p:nvPicPr>
          <p:blipFill>
            <a:blip r:embed="rId3" cstate="screen"/>
            <a:stretch>
              <a:fillRect/>
            </a:stretch>
          </p:blipFill>
          <p:spPr>
            <a:xfrm>
              <a:off x="834724" y="2674613"/>
              <a:ext cx="1621402" cy="2608873"/>
            </a:xfrm>
            <a:prstGeom prst="rect">
              <a:avLst/>
            </a:prstGeom>
          </p:spPr>
        </p:pic>
        <p:pic>
          <p:nvPicPr>
            <p:cNvPr id="9" name="Picture 4" descr="C:\Documents and Settings\Jessica Mans\Desktop\In progress\TechEd\Ult07EN_3DP.png"/>
            <p:cNvPicPr>
              <a:picLocks noChangeAspect="1" noChangeArrowheads="1"/>
            </p:cNvPicPr>
            <p:nvPr/>
          </p:nvPicPr>
          <p:blipFill>
            <a:blip r:embed="rId4" cstate="screen"/>
            <a:srcRect/>
            <a:stretch>
              <a:fillRect/>
            </a:stretch>
          </p:blipFill>
          <p:spPr bwMode="auto">
            <a:xfrm>
              <a:off x="723900" y="600075"/>
              <a:ext cx="2170113" cy="2392362"/>
            </a:xfrm>
            <a:prstGeom prst="rect">
              <a:avLst/>
            </a:prstGeom>
            <a:noFill/>
            <a:ln w="9525">
              <a:noFill/>
              <a:miter lim="800000"/>
              <a:headEnd/>
              <a:tailEnd/>
            </a:ln>
            <a:effectLst/>
          </p:spPr>
        </p:pic>
      </p:grpSp>
      <p:sp>
        <p:nvSpPr>
          <p:cNvPr id="10" name="Rounded Rectangle 9"/>
          <p:cNvSpPr/>
          <p:nvPr userDrawn="1"/>
        </p:nvSpPr>
        <p:spPr bwMode="blackGray">
          <a:xfrm>
            <a:off x="1676400" y="4057650"/>
            <a:ext cx="3457575"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Complete an</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evaluation on</a:t>
            </a:r>
          </a:p>
          <a:p>
            <a:pPr lvl="0" defTabSz="914099" fontAlgn="base">
              <a:spcBef>
                <a:spcPct val="0"/>
              </a:spcBef>
              <a:spcAft>
                <a:spcPct val="0"/>
              </a:spcAft>
              <a:defRPr/>
            </a:pPr>
            <a:r>
              <a:rPr lang="en-US" sz="3600" dirty="0" err="1" smtClean="0">
                <a:solidFill>
                  <a:srgbClr val="FFFFFF"/>
                </a:solidFill>
                <a:effectLst>
                  <a:outerShdw blurRad="38100" dist="38100" dir="2700000" algn="tl">
                    <a:srgbClr val="000000">
                      <a:alpha val="43137"/>
                    </a:srgbClr>
                  </a:outerShdw>
                </a:effectLst>
                <a:latin typeface="Segoe" pitchFamily="34" charset="0"/>
              </a:rPr>
              <a:t>CommNet</a:t>
            </a:r>
            <a:r>
              <a:rPr lang="en-US" sz="3600" dirty="0" smtClean="0">
                <a:solidFill>
                  <a:srgbClr val="FFFFFF"/>
                </a:solidFill>
                <a:effectLst>
                  <a:outerShdw blurRad="38100" dist="38100" dir="2700000" algn="tl">
                    <a:srgbClr val="000000">
                      <a:alpha val="43137"/>
                    </a:srgbClr>
                  </a:outerShdw>
                </a:effectLst>
                <a:latin typeface="Segoe" pitchFamily="34" charset="0"/>
              </a:rPr>
              <a:t> and</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enter to win!</a:t>
            </a:r>
          </a:p>
        </p:txBody>
      </p:sp>
      <p:sp>
        <p:nvSpPr>
          <p:cNvPr id="11" name="Wave 10"/>
          <p:cNvSpPr/>
          <p:nvPr userDrawn="1"/>
        </p:nvSpPr>
        <p:spPr bwMode="black">
          <a:xfrm>
            <a:off x="3505200" y="1676400"/>
            <a:ext cx="3505200" cy="1981200"/>
          </a:xfrm>
          <a:prstGeom prst="wave">
            <a:avLst>
              <a:gd name="adj1" fmla="val 15882"/>
              <a:gd name="adj2" fmla="val 9010"/>
            </a:avLst>
          </a:prstGeom>
          <a:gradFill flip="none" rotWithShape="1">
            <a:gsLst>
              <a:gs pos="0">
                <a:schemeClr val="accent5">
                  <a:alpha val="16000"/>
                </a:schemeClr>
              </a:gs>
              <a:gs pos="54000">
                <a:schemeClr val="accent5"/>
              </a:gs>
              <a:gs pos="100000">
                <a:schemeClr val="accent5">
                  <a:alpha val="0"/>
                </a:schemeClr>
              </a:gs>
            </a:gsLst>
            <a:lin ang="5400000" scaled="1"/>
            <a:tileRect/>
          </a:gradFill>
          <a:ln w="38100">
            <a:noFill/>
            <a:headEnd type="none" w="med" len="med"/>
            <a:tailEnd type="none" w="med" len="med"/>
          </a:ln>
          <a:effectLst>
            <a:softEdge rad="63500"/>
          </a:effectLst>
          <a:scene3d>
            <a:camera prst="orthographicFront">
              <a:rot lat="0" lon="0" rev="0"/>
            </a:camera>
            <a:lightRig rig="threePt" dir="t">
              <a:rot lat="0" lon="0" rev="9000000"/>
            </a:lightRig>
          </a:scene3d>
          <a:sp3d prstMaterial="flat">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lstStyle/>
          <a:p>
            <a:pPr algn="ctr" defTabSz="914099" fontAlgn="base">
              <a:lnSpc>
                <a:spcPts val="2400"/>
              </a:lnSpc>
              <a:spcBef>
                <a:spcPct val="0"/>
              </a:spcBef>
              <a:spcAft>
                <a:spcPct val="0"/>
              </a:spcAft>
            </a:pPr>
            <a:r>
              <a:rPr lang="en-US" sz="3600" dirty="0" smtClean="0">
                <a:solidFill>
                  <a:srgbClr val="FFFFFF"/>
                </a:solidFill>
                <a:effectLst>
                  <a:outerShdw blurRad="38100" dist="38100" dir="2700000" algn="tl">
                    <a:srgbClr val="000000">
                      <a:alpha val="43137"/>
                    </a:srgbClr>
                  </a:outerShdw>
                </a:effectLst>
                <a:latin typeface="+mj-lt"/>
              </a:rPr>
              <a:t>1 Year </a:t>
            </a:r>
            <a:r>
              <a:rPr lang="en-US" sz="2800" dirty="0" smtClean="0">
                <a:solidFill>
                  <a:srgbClr val="FFFFFF"/>
                </a:solidFill>
                <a:effectLst>
                  <a:outerShdw blurRad="38100" dist="38100" dir="2700000" algn="tl">
                    <a:srgbClr val="000000">
                      <a:alpha val="43137"/>
                    </a:srgbClr>
                  </a:outerShdw>
                </a:effectLst>
                <a:latin typeface="+mj-lt"/>
              </a:rPr>
              <a:t>Subscription!</a:t>
            </a:r>
          </a:p>
        </p:txBody>
      </p:sp>
      <p:pic>
        <p:nvPicPr>
          <p:cNvPr id="12" name="Picture 11" descr="Zune white front.PNG"/>
          <p:cNvPicPr>
            <a:picLocks noChangeAspect="1"/>
          </p:cNvPicPr>
          <p:nvPr userDrawn="1"/>
        </p:nvPicPr>
        <p:blipFill>
          <a:blip r:embed="rId5" cstate="screen"/>
          <a:srcRect/>
          <a:stretch>
            <a:fillRect/>
          </a:stretch>
        </p:blipFill>
        <p:spPr>
          <a:xfrm>
            <a:off x="6553200" y="2667000"/>
            <a:ext cx="1563478" cy="3165089"/>
          </a:xfrm>
          <a:prstGeom prst="rect">
            <a:avLst/>
          </a:prstGeom>
          <a:noFill/>
          <a:ln>
            <a:noFill/>
          </a:ln>
          <a:effectLst/>
        </p:spPr>
      </p:pic>
      <p:pic>
        <p:nvPicPr>
          <p:cNvPr id="13" name="Picture 12" descr="msdn_1inch_rgb.png"/>
          <p:cNvPicPr>
            <a:picLocks noChangeAspect="1"/>
          </p:cNvPicPr>
          <p:nvPr userDrawn="1"/>
        </p:nvPicPr>
        <p:blipFill>
          <a:blip r:embed="rId6"/>
          <a:stretch>
            <a:fillRect/>
          </a:stretch>
        </p:blipFill>
        <p:spPr bwMode="invGray">
          <a:xfrm>
            <a:off x="4826000" y="3429000"/>
            <a:ext cx="1651000" cy="838200"/>
          </a:xfrm>
          <a:prstGeom prst="rect">
            <a:avLst/>
          </a:prstGeom>
        </p:spPr>
      </p:pic>
      <p:grpSp>
        <p:nvGrpSpPr>
          <p:cNvPr id="14" name="Group 17"/>
          <p:cNvGrpSpPr/>
          <p:nvPr userDrawn="1"/>
        </p:nvGrpSpPr>
        <p:grpSpPr>
          <a:xfrm>
            <a:off x="2009775" y="800100"/>
            <a:ext cx="2170113" cy="4685811"/>
            <a:chOff x="2009775" y="800100"/>
            <a:chExt cx="2170113" cy="4685811"/>
          </a:xfrm>
        </p:grpSpPr>
        <p:pic>
          <p:nvPicPr>
            <p:cNvPr id="15" name="Picture 14" descr="winvista.png"/>
            <p:cNvPicPr>
              <a:picLocks noChangeAspect="1"/>
            </p:cNvPicPr>
            <p:nvPr/>
          </p:nvPicPr>
          <p:blipFill>
            <a:blip r:embed="rId7" cstate="screen"/>
            <a:stretch>
              <a:fillRect/>
            </a:stretch>
          </p:blipFill>
          <p:spPr>
            <a:xfrm>
              <a:off x="2142049" y="2877038"/>
              <a:ext cx="1621402" cy="2608873"/>
            </a:xfrm>
            <a:prstGeom prst="rect">
              <a:avLst/>
            </a:prstGeom>
          </p:spPr>
        </p:pic>
        <p:pic>
          <p:nvPicPr>
            <p:cNvPr id="16" name="Picture 3" descr="C:\Documents and Settings\Jessica Mans\Desktop\In progress\TechEd\V_UltEN_3DP.png"/>
            <p:cNvPicPr>
              <a:picLocks noChangeAspect="1" noChangeArrowheads="1"/>
            </p:cNvPicPr>
            <p:nvPr/>
          </p:nvPicPr>
          <p:blipFill>
            <a:blip r:embed="rId8" cstate="screen"/>
            <a:srcRect/>
            <a:stretch>
              <a:fillRect/>
            </a:stretch>
          </p:blipFill>
          <p:spPr bwMode="auto">
            <a:xfrm>
              <a:off x="2009775" y="800100"/>
              <a:ext cx="2170113" cy="2392363"/>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50000" fill="hold" grpId="1" nodeType="withEffect">
                                  <p:stCondLst>
                                    <p:cond delay="0"/>
                                  </p:stCondLst>
                                  <p:childTnLst>
                                    <p:animMotion origin="layout" path="M -0.25 -1.48148E-6 L 3.33333E-6 -1.48148E-6 " pathEditMode="relative" rAng="0" ptsTypes="AA">
                                      <p:cBhvr>
                                        <p:cTn id="9" dur="1000" fill="hold"/>
                                        <p:tgtEl>
                                          <p:spTgt spid="3"/>
                                        </p:tgtEl>
                                        <p:attrNameLst>
                                          <p:attrName>ppt_x</p:attrName>
                                          <p:attrName>ppt_y</p:attrName>
                                        </p:attrNameLst>
                                      </p:cBhvr>
                                      <p:rCtr x="125"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64" presetClass="path" presetSubtype="0" decel="50000" fill="hold" grpId="1" nodeType="withEffect">
                                  <p:stCondLst>
                                    <p:cond delay="0"/>
                                  </p:stCondLst>
                                  <p:childTnLst>
                                    <p:animMotion origin="layout" path="M 4.16667E-6 0.33334 L 4.16667E-6 -3.33333E-6 " pathEditMode="relative" rAng="0" ptsTypes="AA">
                                      <p:cBhvr>
                                        <p:cTn id="14" dur="1000" fill="hold"/>
                                        <p:tgtEl>
                                          <p:spTgt spid="10"/>
                                        </p:tgtEl>
                                        <p:attrNameLst>
                                          <p:attrName>ppt_x</p:attrName>
                                          <p:attrName>ppt_y</p:attrName>
                                        </p:attrNameLst>
                                      </p:cBhvr>
                                      <p:rCtr x="0" y="-167"/>
                                    </p:animMotion>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0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childTnLst>
                          </p:cTn>
                        </p:par>
                        <p:par>
                          <p:cTn id="30" fill="hold">
                            <p:stCondLst>
                              <p:cond delay="4000"/>
                            </p:stCondLst>
                            <p:childTnLst>
                              <p:par>
                                <p:cTn id="31" presetID="53"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0" grpId="1"/>
      <p:bldP spid="1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5" name="Picture 4"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6"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6" name="Picture 5"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 name="Picture 3"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 name="Picture 2"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ontentForgroundOrange.png"/>
          <p:cNvPicPr>
            <a:picLocks noChangeAspect="1"/>
          </p:cNvPicPr>
          <p:nvPr/>
        </p:nvPicPr>
        <p:blipFill>
          <a:blip r:embed="rId18"/>
          <a:stretch>
            <a:fillRect/>
          </a:stretch>
        </p:blipFill>
        <p:spPr>
          <a:xfrm>
            <a:off x="0" y="0"/>
            <a:ext cx="9144000" cy="6858000"/>
          </a:xfrm>
          <a:prstGeom prst="rect">
            <a:avLst/>
          </a:prstGeom>
        </p:spPr>
      </p:pic>
      <p:pic>
        <p:nvPicPr>
          <p:cNvPr id="5" name="Picture 4" descr="ContentForgroundOrange.png"/>
          <p:cNvPicPr>
            <a:picLocks noChangeAspect="1"/>
          </p:cNvPicPr>
          <p:nvPr/>
        </p:nvPicPr>
        <p:blipFill>
          <a:blip r:embed="rId18"/>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738" r:id="rId1"/>
    <p:sldLayoutId id="2147483739" r:id="rId2"/>
    <p:sldLayoutId id="2147483741" r:id="rId3"/>
    <p:sldLayoutId id="2147483742" r:id="rId4"/>
    <p:sldLayoutId id="2147483743" r:id="rId5"/>
    <p:sldLayoutId id="2147483744" r:id="rId6"/>
    <p:sldLayoutId id="2147483745" r:id="rId7"/>
    <p:sldLayoutId id="2147483746" r:id="rId8"/>
    <p:sldLayoutId id="2147483747" r:id="rId9"/>
    <p:sldLayoutId id="2147483756" r:id="rId10"/>
    <p:sldLayoutId id="2147483755" r:id="rId11"/>
    <p:sldLayoutId id="2147483754" r:id="rId12"/>
    <p:sldLayoutId id="2147483753" r:id="rId13"/>
    <p:sldLayoutId id="2147483752" r:id="rId14"/>
    <p:sldLayoutId id="2147483751" r:id="rId15"/>
    <p:sldLayoutId id="2147483749" r:id="rId16"/>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19"/>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19"/>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19"/>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19"/>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19"/>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diagramLayout" Target="../diagrams/layout5.xml"/><Relationship Id="rId7" Type="http://schemas.openxmlformats.org/officeDocument/2006/relationships/diagramLayout" Target="../diagrams/layout6.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Colors" Target="../diagrams/colors6.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diagramLayout" Target="../diagrams/layout7.xml"/><Relationship Id="rId7" Type="http://schemas.openxmlformats.org/officeDocument/2006/relationships/diagramLayout" Target="../diagrams/layout8.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openxmlformats.org/officeDocument/2006/relationships/diagramData" Target="../diagrams/data8.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diagramColors" Target="../diagrams/colors8.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diagramLayout" Target="../diagrams/layout9.xml"/><Relationship Id="rId7" Type="http://schemas.openxmlformats.org/officeDocument/2006/relationships/diagramLayout" Target="../diagrams/layout10.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openxmlformats.org/officeDocument/2006/relationships/diagramData" Target="../diagrams/data10.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diagramColors" Target="../diagrams/colors1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diagramLayout" Target="../diagrams/layout3.xml"/><Relationship Id="rId7" Type="http://schemas.openxmlformats.org/officeDocument/2006/relationships/diagramLayout" Target="../diagrams/layout4.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openxmlformats.org/officeDocument/2006/relationships/diagramData" Target="../diagrams/data4.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diagramColors" Target="../diagrams/colors4.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Navigation</a:t>
            </a:r>
            <a:endParaRPr lang="en-US" dirty="0"/>
          </a:p>
        </p:txBody>
      </p:sp>
      <p:sp>
        <p:nvSpPr>
          <p:cNvPr id="3" name="Content Placeholder 2"/>
          <p:cNvSpPr>
            <a:spLocks noGrp="1"/>
          </p:cNvSpPr>
          <p:nvPr>
            <p:ph idx="1"/>
          </p:nvPr>
        </p:nvSpPr>
        <p:spPr>
          <a:xfrm>
            <a:off x="381000" y="1412875"/>
            <a:ext cx="8382000" cy="984885"/>
          </a:xfrm>
        </p:spPr>
        <p:txBody>
          <a:bodyPr/>
          <a:lstStyle/>
          <a:p>
            <a:r>
              <a:rPr lang="en-US" b="1" dirty="0" smtClean="0"/>
              <a:t>Tip </a:t>
            </a:r>
            <a:r>
              <a:rPr lang="en-US" b="1" dirty="0" smtClean="0"/>
              <a:t>#8 </a:t>
            </a:r>
            <a:r>
              <a:rPr lang="en-US" b="1" dirty="0" smtClean="0"/>
              <a:t>– Command Line Window</a:t>
            </a:r>
          </a:p>
          <a:p>
            <a:r>
              <a:rPr lang="en-US" b="1" dirty="0" smtClean="0"/>
              <a:t>Tip </a:t>
            </a:r>
            <a:r>
              <a:rPr lang="en-US" b="1" dirty="0" smtClean="0"/>
              <a:t>#</a:t>
            </a:r>
            <a:r>
              <a:rPr lang="en-US" b="1" dirty="0" smtClean="0"/>
              <a:t>9</a:t>
            </a:r>
            <a:r>
              <a:rPr lang="en-US" b="1" dirty="0" smtClean="0"/>
              <a:t> </a:t>
            </a:r>
            <a:r>
              <a:rPr lang="en-US" b="1" dirty="0" smtClean="0"/>
              <a:t>– </a:t>
            </a:r>
            <a:r>
              <a:rPr lang="en-US" b="1" dirty="0" smtClean="0"/>
              <a:t>File Tab Channel</a:t>
            </a:r>
            <a:endParaRPr lang="en-US" b="1" dirty="0" smtClean="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Customizing Tips</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Environment</a:t>
            </a:r>
            <a:endParaRPr lang="en-US" dirty="0"/>
          </a:p>
        </p:txBody>
      </p:sp>
      <p:sp>
        <p:nvSpPr>
          <p:cNvPr id="3" name="Content Placeholder 2"/>
          <p:cNvSpPr>
            <a:spLocks noGrp="1"/>
          </p:cNvSpPr>
          <p:nvPr>
            <p:ph idx="1"/>
          </p:nvPr>
        </p:nvSpPr>
        <p:spPr>
          <a:xfrm>
            <a:off x="381000" y="1412875"/>
            <a:ext cx="8382000" cy="1526572"/>
          </a:xfrm>
        </p:spPr>
        <p:txBody>
          <a:bodyPr/>
          <a:lstStyle/>
          <a:p>
            <a:pPr lvl="0"/>
            <a:r>
              <a:rPr lang="en-US" b="1" dirty="0" smtClean="0"/>
              <a:t>Tip #</a:t>
            </a:r>
            <a:r>
              <a:rPr lang="en-US" b="1" dirty="0" smtClean="0"/>
              <a:t>10 </a:t>
            </a:r>
            <a:r>
              <a:rPr lang="en-US" b="1" dirty="0" smtClean="0"/>
              <a:t>– </a:t>
            </a:r>
            <a:r>
              <a:rPr lang="en-US" b="1" dirty="0" smtClean="0"/>
              <a:t>Change Keybindings</a:t>
            </a:r>
            <a:endParaRPr lang="en-US" b="1" dirty="0" smtClean="0"/>
          </a:p>
          <a:p>
            <a:r>
              <a:rPr lang="en-US" b="1" dirty="0" smtClean="0"/>
              <a:t>Tip </a:t>
            </a:r>
            <a:r>
              <a:rPr lang="en-US" b="1" dirty="0" smtClean="0"/>
              <a:t>#11 – Change Font Sizes</a:t>
            </a:r>
            <a:endParaRPr lang="en-US" b="1" dirty="0" smtClean="0"/>
          </a:p>
          <a:p>
            <a:r>
              <a:rPr lang="en-US" b="1" dirty="0" smtClean="0"/>
              <a:t>Tip </a:t>
            </a:r>
            <a:r>
              <a:rPr lang="en-US" b="1" dirty="0" smtClean="0"/>
              <a:t>#12 </a:t>
            </a:r>
            <a:r>
              <a:rPr lang="en-US" b="1" dirty="0" smtClean="0"/>
              <a:t>– </a:t>
            </a:r>
            <a:r>
              <a:rPr lang="en-US" b="1" dirty="0" smtClean="0"/>
              <a:t>Full Screen Mode</a:t>
            </a:r>
            <a:endParaRPr lang="en-US" b="1" dirty="0" smtClean="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Window Management</a:t>
            </a:r>
            <a:endParaRPr lang="en-US" dirty="0"/>
          </a:p>
        </p:txBody>
      </p:sp>
      <p:sp>
        <p:nvSpPr>
          <p:cNvPr id="3" name="Content Placeholder 2"/>
          <p:cNvSpPr>
            <a:spLocks noGrp="1"/>
          </p:cNvSpPr>
          <p:nvPr>
            <p:ph idx="1"/>
          </p:nvPr>
        </p:nvSpPr>
        <p:spPr>
          <a:xfrm>
            <a:off x="381000" y="1412875"/>
            <a:ext cx="8382000" cy="2609945"/>
          </a:xfrm>
        </p:spPr>
        <p:txBody>
          <a:bodyPr/>
          <a:lstStyle/>
          <a:p>
            <a:pPr lvl="0"/>
            <a:r>
              <a:rPr lang="en-US" b="1" dirty="0" smtClean="0"/>
              <a:t>Tip #8 – Prevent “Project not trusted” warning</a:t>
            </a:r>
          </a:p>
          <a:p>
            <a:pPr lvl="0"/>
            <a:r>
              <a:rPr lang="en-US" b="1" dirty="0" smtClean="0"/>
              <a:t>Tip #9 – Syntax Highlighting for any file</a:t>
            </a:r>
          </a:p>
          <a:p>
            <a:pPr lvl="0"/>
            <a:r>
              <a:rPr lang="en-US" b="1" dirty="0" smtClean="0"/>
              <a:t>Tip #10 – Create “throw away” projects</a:t>
            </a:r>
          </a:p>
          <a:p>
            <a:pPr lvl="0"/>
            <a:r>
              <a:rPr lang="en-US" b="1" dirty="0" smtClean="0"/>
              <a:t>Tip #11 – .NET Framework Multi-Targeting</a:t>
            </a:r>
          </a:p>
          <a:p>
            <a:endParaRPr lang="en-US" b="1" dirty="0" smtClean="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Project System</a:t>
            </a:r>
            <a:endParaRPr lang="en-US" dirty="0"/>
          </a:p>
        </p:txBody>
      </p:sp>
      <p:sp>
        <p:nvSpPr>
          <p:cNvPr id="3" name="Content Placeholder 2"/>
          <p:cNvSpPr>
            <a:spLocks noGrp="1"/>
          </p:cNvSpPr>
          <p:nvPr>
            <p:ph idx="1"/>
          </p:nvPr>
        </p:nvSpPr>
        <p:spPr>
          <a:xfrm>
            <a:off x="381000" y="1412875"/>
            <a:ext cx="8382000" cy="984885"/>
          </a:xfrm>
        </p:spPr>
        <p:txBody>
          <a:bodyPr/>
          <a:lstStyle/>
          <a:p>
            <a:pPr lvl="0"/>
            <a:r>
              <a:rPr lang="en-US" b="1" dirty="0" smtClean="0"/>
              <a:t>Tip #13 – Miscellaneous files project </a:t>
            </a:r>
          </a:p>
          <a:p>
            <a:pPr lvl="0"/>
            <a:r>
              <a:rPr lang="en-US" b="1" dirty="0" smtClean="0"/>
              <a:t>Tip #14 – Open to last </a:t>
            </a:r>
            <a:r>
              <a:rPr lang="en-US" b="1" dirty="0" smtClean="0"/>
              <a:t>project</a:t>
            </a:r>
            <a:endParaRPr lang="en-US" b="1" dirty="0" smtClean="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Debugging Tips</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Breakpoints</a:t>
            </a:r>
            <a:endParaRPr lang="en-US" dirty="0"/>
          </a:p>
        </p:txBody>
      </p:sp>
      <p:sp>
        <p:nvSpPr>
          <p:cNvPr id="3" name="Content Placeholder 2"/>
          <p:cNvSpPr>
            <a:spLocks noGrp="1"/>
          </p:cNvSpPr>
          <p:nvPr>
            <p:ph idx="1"/>
          </p:nvPr>
        </p:nvSpPr>
        <p:spPr>
          <a:xfrm>
            <a:off x="381000" y="1412875"/>
            <a:ext cx="8382000" cy="984885"/>
          </a:xfrm>
        </p:spPr>
        <p:txBody>
          <a:bodyPr/>
          <a:lstStyle/>
          <a:p>
            <a:pPr lvl="0"/>
            <a:r>
              <a:rPr lang="en-US" b="1" dirty="0" smtClean="0"/>
              <a:t>Tip #15 – </a:t>
            </a:r>
            <a:r>
              <a:rPr lang="en-US" b="1" dirty="0" err="1" smtClean="0"/>
              <a:t>Tracepoints</a:t>
            </a:r>
            <a:endParaRPr lang="en-US" b="1" dirty="0" smtClean="0"/>
          </a:p>
          <a:p>
            <a:pPr lvl="0"/>
            <a:r>
              <a:rPr lang="en-US" b="1" dirty="0" smtClean="0"/>
              <a:t>Tip </a:t>
            </a:r>
            <a:r>
              <a:rPr lang="en-US" b="1" dirty="0" smtClean="0"/>
              <a:t>#</a:t>
            </a:r>
            <a:r>
              <a:rPr lang="en-US" b="1" dirty="0" smtClean="0"/>
              <a:t>16 </a:t>
            </a:r>
            <a:r>
              <a:rPr lang="en-US" b="1" dirty="0" smtClean="0"/>
              <a:t>– </a:t>
            </a:r>
            <a:r>
              <a:rPr lang="en-US" b="1" dirty="0" smtClean="0"/>
              <a:t>Break at function</a:t>
            </a:r>
            <a:endParaRPr lang="en-US" b="1" dirty="0" smtClean="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Code Cleanup</a:t>
            </a:r>
            <a:endParaRPr lang="en-US" dirty="0"/>
          </a:p>
        </p:txBody>
      </p:sp>
      <p:sp>
        <p:nvSpPr>
          <p:cNvPr id="3" name="Content Placeholder 2"/>
          <p:cNvSpPr>
            <a:spLocks noGrp="1"/>
          </p:cNvSpPr>
          <p:nvPr>
            <p:ph idx="1"/>
          </p:nvPr>
        </p:nvSpPr>
        <p:spPr>
          <a:xfrm>
            <a:off x="381000" y="1412875"/>
            <a:ext cx="8382000" cy="443198"/>
          </a:xfrm>
        </p:spPr>
        <p:txBody>
          <a:bodyPr/>
          <a:lstStyle/>
          <a:p>
            <a:pPr lvl="0"/>
            <a:r>
              <a:rPr lang="en-US" b="1" dirty="0" smtClean="0"/>
              <a:t>Tip </a:t>
            </a:r>
            <a:r>
              <a:rPr lang="en-US" b="1" dirty="0" smtClean="0"/>
              <a:t>#17 </a:t>
            </a:r>
            <a:r>
              <a:rPr lang="en-US" b="1" dirty="0" smtClean="0"/>
              <a:t>– </a:t>
            </a:r>
            <a:r>
              <a:rPr lang="en-US" b="1" dirty="0" smtClean="0"/>
              <a:t>Remove Unused Using Statements</a:t>
            </a:r>
            <a:endParaRPr lang="en-US" b="1" dirty="0" smtClean="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644239"/>
          </a:xfrm>
        </p:spPr>
        <p:txBody>
          <a:bodyPr/>
          <a:lstStyle/>
          <a:p>
            <a:pPr algn="ctr"/>
            <a:r>
              <a:rPr smtClean="0"/>
              <a:t>Visual Studio 2008 IDE </a:t>
            </a:r>
            <a:br>
              <a:rPr smtClean="0"/>
            </a:br>
            <a:r>
              <a:rPr smtClean="0"/>
              <a:t>Tips and Tricks</a:t>
            </a:r>
            <a:endParaRPr lang="en-US" dirty="0"/>
          </a:p>
        </p:txBody>
      </p:sp>
      <p:sp>
        <p:nvSpPr>
          <p:cNvPr id="3" name="Subtitle 2"/>
          <p:cNvSpPr>
            <a:spLocks noGrp="1"/>
          </p:cNvSpPr>
          <p:nvPr>
            <p:ph type="subTitle" idx="1"/>
          </p:nvPr>
        </p:nvSpPr>
        <p:spPr/>
        <p:txBody>
          <a:bodyPr/>
          <a:lstStyle/>
          <a:p>
            <a:r>
              <a:rPr lang="en-US" dirty="0" smtClean="0"/>
              <a:t>Sara Ford</a:t>
            </a:r>
          </a:p>
          <a:p>
            <a:r>
              <a:rPr lang="en-US" dirty="0" smtClean="0"/>
              <a:t>CodePlex PM</a:t>
            </a:r>
          </a:p>
          <a:p>
            <a:r>
              <a:rPr lang="en-US" dirty="0" smtClean="0"/>
              <a:t>Microsoft</a:t>
            </a:r>
            <a:endParaRPr lang="en-US" dirty="0"/>
          </a:p>
        </p:txBody>
      </p:sp>
      <p:sp>
        <p:nvSpPr>
          <p:cNvPr id="6" name="Text Placeholder 5"/>
          <p:cNvSpPr>
            <a:spLocks noGrp="1"/>
          </p:cNvSpPr>
          <p:nvPr>
            <p:ph type="body" sz="quarter" idx="10"/>
          </p:nvPr>
        </p:nvSpPr>
        <p:spPr/>
        <p:txBody>
          <a:bodyPr/>
          <a:lstStyle/>
          <a:p>
            <a:r>
              <a:rPr lang="en-US" dirty="0" smtClean="0"/>
              <a:t>Session Code: TLA321</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Examining</a:t>
            </a:r>
            <a:endParaRPr lang="en-US" dirty="0"/>
          </a:p>
        </p:txBody>
      </p:sp>
      <p:sp>
        <p:nvSpPr>
          <p:cNvPr id="3" name="Content Placeholder 2"/>
          <p:cNvSpPr>
            <a:spLocks noGrp="1"/>
          </p:cNvSpPr>
          <p:nvPr>
            <p:ph idx="1"/>
          </p:nvPr>
        </p:nvSpPr>
        <p:spPr>
          <a:xfrm>
            <a:off x="381000" y="1412875"/>
            <a:ext cx="8382000" cy="2068259"/>
          </a:xfrm>
        </p:spPr>
        <p:txBody>
          <a:bodyPr/>
          <a:lstStyle/>
          <a:p>
            <a:pPr lvl="0"/>
            <a:r>
              <a:rPr lang="en-US" b="1" dirty="0" smtClean="0"/>
              <a:t>Tip #</a:t>
            </a:r>
            <a:r>
              <a:rPr lang="en-US" b="1" dirty="0" smtClean="0"/>
              <a:t>18 </a:t>
            </a:r>
            <a:r>
              <a:rPr lang="en-US" b="1" dirty="0" smtClean="0"/>
              <a:t>– Keep the console window open</a:t>
            </a:r>
          </a:p>
          <a:p>
            <a:pPr lvl="0"/>
            <a:r>
              <a:rPr lang="en-US" b="1" dirty="0" smtClean="0"/>
              <a:t>Tip #</a:t>
            </a:r>
            <a:r>
              <a:rPr lang="en-US" b="1" dirty="0" smtClean="0"/>
              <a:t>19 </a:t>
            </a:r>
            <a:r>
              <a:rPr lang="en-US" b="1" dirty="0" smtClean="0"/>
              <a:t>– </a:t>
            </a:r>
            <a:r>
              <a:rPr lang="en-US" b="1" dirty="0" smtClean="0"/>
              <a:t>DataTips</a:t>
            </a:r>
          </a:p>
          <a:p>
            <a:pPr lvl="0"/>
            <a:r>
              <a:rPr lang="en-US" b="1" dirty="0" smtClean="0"/>
              <a:t>Tip #20 – Immediate window</a:t>
            </a:r>
          </a:p>
          <a:p>
            <a:pPr lvl="0"/>
            <a:r>
              <a:rPr lang="en-US" b="1" dirty="0" smtClean="0"/>
              <a:t>Tip #21 – Record macros</a:t>
            </a:r>
            <a:endParaRPr lang="en-US" b="1" dirty="0" smtClean="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6"/>
          <p:cNvSpPr>
            <a:spLocks noGrp="1"/>
          </p:cNvSpPr>
          <p:nvPr>
            <p:ph type="title"/>
          </p:nvPr>
        </p:nvSpPr>
        <p:spPr/>
        <p:txBody>
          <a:bodyPr/>
          <a:lstStyle/>
          <a:p>
            <a:r>
              <a:rPr smtClean="0"/>
              <a:t>Action</a:t>
            </a:r>
            <a:endParaRPr lang="en-US" dirty="0"/>
          </a:p>
        </p:txBody>
      </p:sp>
      <p:sp>
        <p:nvSpPr>
          <p:cNvPr id="6" name="Content Placeholder 5"/>
          <p:cNvSpPr>
            <a:spLocks noGrp="1"/>
          </p:cNvSpPr>
          <p:nvPr>
            <p:ph idx="1"/>
          </p:nvPr>
        </p:nvSpPr>
        <p:spPr>
          <a:xfrm>
            <a:off x="381000" y="1412875"/>
            <a:ext cx="8382000" cy="2068259"/>
          </a:xfrm>
        </p:spPr>
        <p:txBody>
          <a:bodyPr/>
          <a:lstStyle/>
          <a:p>
            <a:pPr lvl="0"/>
            <a:r>
              <a:rPr lang="en-US" dirty="0" smtClean="0"/>
              <a:t>Download our tips and </a:t>
            </a:r>
            <a:r>
              <a:rPr lang="en-US" dirty="0" smtClean="0"/>
              <a:t>tricks &lt;link&gt;</a:t>
            </a:r>
            <a:endParaRPr lang="en-US" dirty="0" smtClean="0"/>
          </a:p>
          <a:p>
            <a:pPr lvl="0"/>
            <a:r>
              <a:rPr lang="en-US" dirty="0" smtClean="0"/>
              <a:t>Check out Tip of the Day &lt;link&gt;</a:t>
            </a:r>
          </a:p>
          <a:p>
            <a:pPr lvl="0"/>
            <a:r>
              <a:rPr lang="en-US" dirty="0" smtClean="0"/>
              <a:t>Pick </a:t>
            </a:r>
            <a:r>
              <a:rPr lang="en-US" dirty="0" smtClean="0"/>
              <a:t>the area you want to focus on</a:t>
            </a:r>
          </a:p>
          <a:p>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Content</a:t>
            </a:r>
            <a:endParaRPr lang="en-US" dirty="0"/>
          </a:p>
        </p:txBody>
      </p:sp>
      <p:sp>
        <p:nvSpPr>
          <p:cNvPr id="17" name="Content Placeholder 16"/>
          <p:cNvSpPr>
            <a:spLocks noGrp="1"/>
          </p:cNvSpPr>
          <p:nvPr>
            <p:ph sz="quarter" idx="11"/>
          </p:nvPr>
        </p:nvSpPr>
        <p:spPr>
          <a:xfrm>
            <a:off x="407895" y="3759360"/>
            <a:ext cx="8385048" cy="585395"/>
          </a:xfrm>
        </p:spPr>
        <p:txBody>
          <a:bodyPr/>
          <a:lstStyle/>
          <a:p>
            <a:pPr>
              <a:defRPr/>
            </a:pPr>
            <a:r>
              <a:rPr b="1" smtClean="0"/>
              <a:t>TLA11-TLC:  Microsoft </a:t>
            </a:r>
            <a:r>
              <a:rPr b="1" smtClean="0"/>
              <a:t>Visual Studio Tip of the </a:t>
            </a:r>
            <a:r>
              <a:rPr b="1" smtClean="0"/>
              <a:t>Day </a:t>
            </a:r>
            <a:endParaRPr b="1" smtClean="0"/>
          </a:p>
          <a:p>
            <a:pPr>
              <a:defRPr/>
            </a:pPr>
            <a:r>
              <a:rPr smtClean="0"/>
              <a:t>Friday, June 6 - 10:15AM-11:30AM </a:t>
            </a:r>
            <a:endParaRPr smtClean="0"/>
          </a:p>
        </p:txBody>
      </p:sp>
      <p:sp>
        <p:nvSpPr>
          <p:cNvPr id="7" name="Content Placeholder 6"/>
          <p:cNvSpPr>
            <a:spLocks noGrp="1"/>
          </p:cNvSpPr>
          <p:nvPr>
            <p:ph sz="quarter" idx="10"/>
          </p:nvPr>
        </p:nvSpPr>
        <p:spPr>
          <a:xfrm>
            <a:off x="421342" y="1333778"/>
            <a:ext cx="8385048" cy="585395"/>
          </a:xfrm>
        </p:spPr>
        <p:txBody>
          <a:bodyPr/>
          <a:lstStyle/>
          <a:p>
            <a:r>
              <a:rPr b="1" smtClean="0"/>
              <a:t>TLA321R:  Microsoft </a:t>
            </a:r>
            <a:r>
              <a:rPr b="1" smtClean="0"/>
              <a:t>Visual Studio 2008 IDE Tips </a:t>
            </a:r>
            <a:r>
              <a:rPr b="1" smtClean="0"/>
              <a:t>and </a:t>
            </a:r>
            <a:r>
              <a:rPr b="1" smtClean="0"/>
              <a:t>Tricks (Repeat)</a:t>
            </a:r>
          </a:p>
          <a:p>
            <a:r>
              <a:rPr smtClean="0"/>
              <a:t> </a:t>
            </a:r>
            <a:r>
              <a:rPr smtClean="0"/>
              <a:t>Friday, June 6  - 8:30AM-9:45AM </a:t>
            </a:r>
            <a:endParaRPr lang="en-US" dirty="0"/>
          </a:p>
        </p:txBody>
      </p:sp>
      <p:sp>
        <p:nvSpPr>
          <p:cNvPr id="11" name="Content Placeholder 16"/>
          <p:cNvSpPr>
            <a:spLocks noGrp="1"/>
          </p:cNvSpPr>
          <p:nvPr>
            <p:ph sz="quarter" idx="11"/>
          </p:nvPr>
        </p:nvSpPr>
        <p:spPr>
          <a:xfrm>
            <a:off x="422775" y="2109854"/>
            <a:ext cx="8385048" cy="585395"/>
          </a:xfrm>
        </p:spPr>
        <p:txBody>
          <a:bodyPr/>
          <a:lstStyle/>
          <a:p>
            <a:pPr>
              <a:defRPr/>
            </a:pPr>
            <a:r>
              <a:rPr b="1" smtClean="0"/>
              <a:t>TLA204:  Microsoft Visual C# IDE T</a:t>
            </a:r>
            <a:r>
              <a:rPr lang="en-US" b="1" dirty="0" err="1" smtClean="0"/>
              <a:t>i</a:t>
            </a:r>
            <a:r>
              <a:rPr b="1" smtClean="0"/>
              <a:t>ps and Tricks</a:t>
            </a:r>
          </a:p>
          <a:p>
            <a:pPr>
              <a:defRPr/>
            </a:pPr>
            <a:r>
              <a:rPr smtClean="0"/>
              <a:t>Thursday, </a:t>
            </a:r>
            <a:r>
              <a:rPr smtClean="0"/>
              <a:t>June </a:t>
            </a:r>
            <a:r>
              <a:rPr smtClean="0"/>
              <a:t>5 - </a:t>
            </a:r>
            <a:r>
              <a:rPr smtClean="0"/>
              <a:t>10:15 AM - </a:t>
            </a:r>
            <a:r>
              <a:rPr smtClean="0"/>
              <a:t>11:30 </a:t>
            </a:r>
            <a:r>
              <a:rPr smtClean="0"/>
              <a:t>AM</a:t>
            </a:r>
          </a:p>
        </p:txBody>
      </p:sp>
      <p:sp>
        <p:nvSpPr>
          <p:cNvPr id="14" name="Content Placeholder 16"/>
          <p:cNvSpPr>
            <a:spLocks noGrp="1"/>
          </p:cNvSpPr>
          <p:nvPr>
            <p:ph sz="quarter" idx="11"/>
          </p:nvPr>
        </p:nvSpPr>
        <p:spPr>
          <a:xfrm>
            <a:off x="413810" y="2934608"/>
            <a:ext cx="8385048" cy="585395"/>
          </a:xfrm>
        </p:spPr>
        <p:txBody>
          <a:bodyPr/>
          <a:lstStyle/>
          <a:p>
            <a:pPr>
              <a:defRPr/>
            </a:pPr>
            <a:r>
              <a:rPr b="1" smtClean="0"/>
              <a:t>TLA325:  Microsoft Visual Basic IDE T</a:t>
            </a:r>
            <a:r>
              <a:rPr lang="en-US" b="1" dirty="0" err="1" smtClean="0"/>
              <a:t>i</a:t>
            </a:r>
            <a:r>
              <a:rPr b="1" smtClean="0"/>
              <a:t>ps and Tricks</a:t>
            </a:r>
          </a:p>
          <a:p>
            <a:pPr>
              <a:defRPr/>
            </a:pPr>
            <a:r>
              <a:rPr smtClean="0"/>
              <a:t>Wednesday, </a:t>
            </a:r>
            <a:r>
              <a:rPr smtClean="0"/>
              <a:t>June </a:t>
            </a:r>
            <a:r>
              <a:rPr smtClean="0"/>
              <a:t>4 - </a:t>
            </a:r>
            <a:r>
              <a:rPr smtClean="0"/>
              <a:t>2:45 PM - 4:00 PM</a:t>
            </a:r>
            <a:endParaRPr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10"/>
          </p:nvPr>
        </p:nvSpPr>
        <p:spPr>
          <a:xfrm>
            <a:off x="381000" y="1414460"/>
            <a:ext cx="8385048" cy="685800"/>
          </a:xfrm>
        </p:spPr>
        <p:txBody>
          <a:bodyPr/>
          <a:lstStyle/>
          <a:p>
            <a:r>
              <a:rPr smtClean="0"/>
              <a:t>Resource 1</a:t>
            </a:r>
            <a:endParaRPr lang="en-US" dirty="0"/>
          </a:p>
        </p:txBody>
      </p:sp>
      <p:sp>
        <p:nvSpPr>
          <p:cNvPr id="14" name="Content Placeholder 13"/>
          <p:cNvSpPr>
            <a:spLocks noGrp="1"/>
          </p:cNvSpPr>
          <p:nvPr>
            <p:ph sz="quarter" idx="11"/>
          </p:nvPr>
        </p:nvSpPr>
        <p:spPr>
          <a:xfrm>
            <a:off x="381000" y="2347420"/>
            <a:ext cx="8385048" cy="685800"/>
          </a:xfrm>
        </p:spPr>
        <p:txBody>
          <a:bodyPr/>
          <a:lstStyle/>
          <a:p>
            <a:r>
              <a:rPr/>
              <a:t>Resource </a:t>
            </a:r>
            <a:r>
              <a:rPr smtClean="0"/>
              <a:t>2</a:t>
            </a:r>
            <a:endParaRPr/>
          </a:p>
        </p:txBody>
      </p:sp>
      <p:sp>
        <p:nvSpPr>
          <p:cNvPr id="17" name="Content Placeholder 16"/>
          <p:cNvSpPr>
            <a:spLocks noGrp="1"/>
          </p:cNvSpPr>
          <p:nvPr>
            <p:ph sz="quarter" idx="12"/>
          </p:nvPr>
        </p:nvSpPr>
        <p:spPr>
          <a:xfrm>
            <a:off x="381000" y="3280382"/>
            <a:ext cx="8385048" cy="685800"/>
          </a:xfrm>
        </p:spPr>
        <p:txBody>
          <a:bodyPr/>
          <a:lstStyle/>
          <a:p>
            <a:r>
              <a:rPr/>
              <a:t>Resource </a:t>
            </a:r>
            <a:r>
              <a:rPr smtClean="0"/>
              <a:t>3</a:t>
            </a:r>
            <a:endParaRPr/>
          </a:p>
        </p:txBody>
      </p:sp>
      <p:sp>
        <p:nvSpPr>
          <p:cNvPr id="18" name="Content Placeholder 17"/>
          <p:cNvSpPr>
            <a:spLocks noGrp="1"/>
          </p:cNvSpPr>
          <p:nvPr>
            <p:ph sz="quarter" idx="13"/>
          </p:nvPr>
        </p:nvSpPr>
        <p:spPr>
          <a:xfrm>
            <a:off x="381000" y="4213344"/>
            <a:ext cx="8385048" cy="685800"/>
          </a:xfrm>
        </p:spPr>
        <p:txBody>
          <a:bodyPr/>
          <a:lstStyle/>
          <a:p>
            <a:r>
              <a:rPr/>
              <a:t>Resource </a:t>
            </a:r>
            <a:r>
              <a:rPr smtClean="0"/>
              <a:t>4</a:t>
            </a:r>
            <a:endParaRPr/>
          </a:p>
        </p:txBody>
      </p:sp>
      <p:sp>
        <p:nvSpPr>
          <p:cNvPr id="19" name="Title 18"/>
          <p:cNvSpPr>
            <a:spLocks noGrp="1"/>
          </p:cNvSpPr>
          <p:nvPr>
            <p:ph type="title"/>
          </p:nvPr>
        </p:nvSpPr>
        <p:spPr/>
        <p:txBody>
          <a:bodyPr/>
          <a:lstStyle/>
          <a:p>
            <a:r>
              <a:rPr smtClean="0"/>
              <a:t>Track Resources</a:t>
            </a:r>
            <a:endParaRPr 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tretch>
            <a:fillRect/>
          </a:stretch>
        </p:blipFill>
        <p:spPr bwMode="black">
          <a:xfrm>
            <a:off x="2286000" y="2590800"/>
            <a:ext cx="4572000" cy="986114"/>
          </a:xfrm>
          <a:prstGeom prst="rect">
            <a:avLst/>
          </a:prstGeom>
          <a:noFill/>
          <a:ln>
            <a:noFill/>
          </a:ln>
        </p:spPr>
      </p:pic>
      <p:sp>
        <p:nvSpPr>
          <p:cNvPr id="5" name="Text Box 3"/>
          <p:cNvSpPr txBox="1">
            <a:spLocks noChangeArrowheads="1"/>
          </p:cNvSpPr>
          <p:nvPr/>
        </p:nvSpPr>
        <p:spPr bwMode="blackWhite">
          <a:xfrm>
            <a:off x="398963" y="563880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latin typeface="Calibri" pitchFamily="34" charset="0"/>
                <a:cs typeface="Arial" charset="0"/>
              </a:rPr>
              <a:t>© </a:t>
            </a:r>
            <a:r>
              <a:rPr lang="en-US" sz="700" dirty="0" smtClean="0">
                <a:latin typeface="Calibri" pitchFamily="34" charset="0"/>
                <a:cs typeface="Arial" charset="0"/>
              </a:rPr>
              <a:t>2008 Microsoft </a:t>
            </a:r>
            <a:r>
              <a:rPr lang="en-US" sz="700" dirty="0">
                <a:latin typeface="Calibr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latin typeface="Calibri" pitchFamily="34" charset="0"/>
                <a:cs typeface="Arial" charset="0"/>
              </a:rPr>
              <a:t>MICROSOFT </a:t>
            </a:r>
            <a:r>
              <a:rPr lang="en-US" sz="700" dirty="0">
                <a:latin typeface="Calibr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644239"/>
          </a:xfrm>
        </p:spPr>
        <p:txBody>
          <a:bodyPr/>
          <a:lstStyle/>
          <a:p>
            <a:pPr algn="ctr"/>
            <a:r>
              <a:rPr smtClean="0"/>
              <a:t>Visual Studio 2008 IDE </a:t>
            </a:r>
            <a:br>
              <a:rPr smtClean="0"/>
            </a:br>
            <a:r>
              <a:rPr smtClean="0"/>
              <a:t>Tips and Tricks</a:t>
            </a:r>
            <a:endParaRPr lang="en-US" dirty="0"/>
          </a:p>
        </p:txBody>
      </p:sp>
      <p:sp>
        <p:nvSpPr>
          <p:cNvPr id="3" name="Subtitle 2"/>
          <p:cNvSpPr>
            <a:spLocks noGrp="1"/>
          </p:cNvSpPr>
          <p:nvPr>
            <p:ph type="subTitle" idx="1"/>
          </p:nvPr>
        </p:nvSpPr>
        <p:spPr/>
        <p:txBody>
          <a:bodyPr/>
          <a:lstStyle/>
          <a:p>
            <a:r>
              <a:rPr lang="en-US" dirty="0" smtClean="0"/>
              <a:t>Charlie Calvert</a:t>
            </a:r>
          </a:p>
          <a:p>
            <a:r>
              <a:rPr lang="en-US" dirty="0" smtClean="0"/>
              <a:t>C# Community PM</a:t>
            </a:r>
          </a:p>
          <a:p>
            <a:r>
              <a:rPr lang="en-US" dirty="0" smtClean="0"/>
              <a:t>Microsoft</a:t>
            </a:r>
            <a:endParaRPr lang="en-US" dirty="0"/>
          </a:p>
        </p:txBody>
      </p:sp>
      <p:sp>
        <p:nvSpPr>
          <p:cNvPr id="6" name="Text Placeholder 5"/>
          <p:cNvSpPr>
            <a:spLocks noGrp="1"/>
          </p:cNvSpPr>
          <p:nvPr>
            <p:ph type="body" sz="quarter" idx="10"/>
          </p:nvPr>
        </p:nvSpPr>
        <p:spPr/>
        <p:txBody>
          <a:bodyPr/>
          <a:lstStyle/>
          <a:p>
            <a:r>
              <a:rPr lang="en-US" dirty="0" smtClean="0"/>
              <a:t>Session Code:</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Basics</a:t>
            </a:r>
            <a:endParaRPr lang="en-US" dirty="0"/>
          </a:p>
        </p:txBody>
      </p:sp>
      <p:sp>
        <p:nvSpPr>
          <p:cNvPr id="3" name="Content Placeholder 2"/>
          <p:cNvSpPr>
            <a:spLocks noGrp="1"/>
          </p:cNvSpPr>
          <p:nvPr>
            <p:ph idx="1"/>
          </p:nvPr>
        </p:nvSpPr>
        <p:spPr>
          <a:xfrm>
            <a:off x="381000" y="1412875"/>
            <a:ext cx="8382000" cy="1526572"/>
          </a:xfrm>
        </p:spPr>
        <p:txBody>
          <a:bodyPr/>
          <a:lstStyle/>
          <a:p>
            <a:r>
              <a:rPr lang="en-US" dirty="0" smtClean="0"/>
              <a:t>Tip #0 – Don’t take notes</a:t>
            </a:r>
          </a:p>
          <a:p>
            <a:r>
              <a:rPr lang="en-US" dirty="0" smtClean="0"/>
              <a:t>Import / Export Settings</a:t>
            </a:r>
          </a:p>
          <a:p>
            <a:r>
              <a:rPr lang="en-US" dirty="0" smtClean="0"/>
              <a:t>Keybindings provided in appendix</a:t>
            </a:r>
            <a:endParaRPr lang="en-US" dirty="0" smtClean="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Coding Tips</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Search</a:t>
            </a:r>
            <a:endParaRPr lang="en-US" dirty="0"/>
          </a:p>
        </p:txBody>
      </p:sp>
      <p:sp>
        <p:nvSpPr>
          <p:cNvPr id="3" name="Content Placeholder 2"/>
          <p:cNvSpPr>
            <a:spLocks noGrp="1"/>
          </p:cNvSpPr>
          <p:nvPr>
            <p:ph idx="1"/>
          </p:nvPr>
        </p:nvSpPr>
        <p:spPr>
          <a:xfrm>
            <a:off x="381000" y="1412875"/>
            <a:ext cx="8382000" cy="1526572"/>
          </a:xfrm>
        </p:spPr>
        <p:txBody>
          <a:bodyPr/>
          <a:lstStyle/>
          <a:p>
            <a:pPr lvl="0"/>
            <a:r>
              <a:rPr lang="en-US" b="1" dirty="0" smtClean="0"/>
              <a:t>Tip #1 – Incremental search</a:t>
            </a:r>
          </a:p>
          <a:p>
            <a:pPr lvl="0"/>
            <a:r>
              <a:rPr lang="en-US" b="1" dirty="0" smtClean="0"/>
              <a:t>Tip #2 – Find in Files</a:t>
            </a:r>
          </a:p>
          <a:p>
            <a:pPr lvl="0"/>
            <a:r>
              <a:rPr lang="en-US" b="1" dirty="0" smtClean="0"/>
              <a:t>Tip #3 – F3 repeats last search</a:t>
            </a: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Editing</a:t>
            </a:r>
            <a:endParaRPr lang="en-US" dirty="0"/>
          </a:p>
        </p:txBody>
      </p:sp>
      <p:sp>
        <p:nvSpPr>
          <p:cNvPr id="3" name="Content Placeholder 2"/>
          <p:cNvSpPr>
            <a:spLocks noGrp="1"/>
          </p:cNvSpPr>
          <p:nvPr>
            <p:ph idx="1"/>
          </p:nvPr>
        </p:nvSpPr>
        <p:spPr>
          <a:xfrm>
            <a:off x="381000" y="1412875"/>
            <a:ext cx="8382000" cy="2609945"/>
          </a:xfrm>
        </p:spPr>
        <p:txBody>
          <a:bodyPr/>
          <a:lstStyle/>
          <a:p>
            <a:pPr lvl="0"/>
            <a:r>
              <a:rPr lang="en-US" b="1" dirty="0" smtClean="0"/>
              <a:t>Tip #4 – Box </a:t>
            </a:r>
            <a:r>
              <a:rPr lang="en-US" b="1" dirty="0" smtClean="0"/>
              <a:t>selection</a:t>
            </a:r>
          </a:p>
          <a:p>
            <a:pPr lvl="0"/>
            <a:r>
              <a:rPr lang="en-US" b="1" dirty="0" smtClean="0"/>
              <a:t>Tip #5 </a:t>
            </a:r>
            <a:r>
              <a:rPr lang="en-US" b="1" dirty="0" smtClean="0"/>
              <a:t>– Clipboard ring cycle</a:t>
            </a:r>
          </a:p>
          <a:p>
            <a:pPr lvl="0"/>
            <a:r>
              <a:rPr lang="en-US" b="1" dirty="0" smtClean="0"/>
              <a:t>Tip </a:t>
            </a:r>
            <a:r>
              <a:rPr lang="en-US" b="1" dirty="0" smtClean="0"/>
              <a:t>#6 </a:t>
            </a:r>
            <a:r>
              <a:rPr lang="en-US" b="1" dirty="0" smtClean="0"/>
              <a:t>–Toolbox general tab</a:t>
            </a:r>
          </a:p>
          <a:p>
            <a:r>
              <a:rPr lang="en-US" b="1" dirty="0" smtClean="0"/>
              <a:t>Tip </a:t>
            </a:r>
            <a:r>
              <a:rPr lang="en-US" b="1" dirty="0" smtClean="0"/>
              <a:t>#7 </a:t>
            </a:r>
            <a:r>
              <a:rPr lang="en-US" b="1" dirty="0" smtClean="0"/>
              <a:t>– </a:t>
            </a:r>
            <a:r>
              <a:rPr lang="en-US" b="1" dirty="0" smtClean="0"/>
              <a:t>Snippet “tab </a:t>
            </a:r>
            <a:r>
              <a:rPr lang="en-US" b="1" dirty="0" smtClean="0"/>
              <a:t>tab</a:t>
            </a:r>
            <a:r>
              <a:rPr lang="en-US" b="1" dirty="0" smtClean="0"/>
              <a:t>”</a:t>
            </a:r>
            <a:endParaRPr lang="en-US" b="1" dirty="0" smtClean="0"/>
          </a:p>
          <a:p>
            <a:endParaRPr lang="en-US" dirty="0"/>
          </a:p>
        </p:txBody>
      </p:sp>
    </p:spTree>
  </p:cSld>
  <p:clrMapOvr>
    <a:masterClrMapping/>
  </p:clrMapOvr>
  <p:transition>
    <p:fade/>
  </p:transition>
</p:sld>
</file>

<file path=ppt/theme/theme1.xml><?xml version="1.0" encoding="utf-8"?>
<a:theme xmlns:a="http://schemas.openxmlformats.org/drawingml/2006/main" name="TechEd2008_Dev_4-3">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TechEd2008_Dev_4-3</Template>
  <TotalTime>0</TotalTime>
  <Words>1366</Words>
  <Application>Microsoft Office PowerPoint</Application>
  <PresentationFormat>On-screen Show (4:3)</PresentationFormat>
  <Paragraphs>148</Paragraphs>
  <Slides>27</Slides>
  <Notes>10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TechEd2008_Dev_4-3</vt:lpstr>
      <vt:lpstr>Slide 1</vt:lpstr>
      <vt:lpstr>Visual Studio 2008 IDE  Tips and Tricks</vt:lpstr>
      <vt:lpstr>Visual Studio 2008 IDE  Tips and Tricks</vt:lpstr>
      <vt:lpstr>Slide 4</vt:lpstr>
      <vt:lpstr>Basics</vt:lpstr>
      <vt:lpstr>Slide 6</vt:lpstr>
      <vt:lpstr>Coding Tips</vt:lpstr>
      <vt:lpstr>Search</vt:lpstr>
      <vt:lpstr>Editing</vt:lpstr>
      <vt:lpstr>Navigation</vt:lpstr>
      <vt:lpstr>Slide 11</vt:lpstr>
      <vt:lpstr>Customizing Tips</vt:lpstr>
      <vt:lpstr>Environment</vt:lpstr>
      <vt:lpstr>Window Management</vt:lpstr>
      <vt:lpstr>Project System</vt:lpstr>
      <vt:lpstr>Slide 16</vt:lpstr>
      <vt:lpstr>Debugging Tips</vt:lpstr>
      <vt:lpstr>Breakpoints</vt:lpstr>
      <vt:lpstr>Code Cleanup</vt:lpstr>
      <vt:lpstr>Examining</vt:lpstr>
      <vt:lpstr>Slide 21</vt:lpstr>
      <vt:lpstr>Action</vt:lpstr>
      <vt:lpstr>Slide 23</vt:lpstr>
      <vt:lpstr>Related Content</vt:lpstr>
      <vt:lpstr>Track Resources</vt:lpstr>
      <vt:lpstr>Slide 26</vt:lpstr>
      <vt:lpstr>Slide 27</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 Ed 2008 TechEd Tech-Ed</dc:subject>
  <dc:creator>charlie</dc:creator>
  <cp:keywords>Technical, partners and customers, dev, developers, developer, IT IT Pro Pros Professionals,</cp:keywords>
  <dc:description>Template: Mary Feil-Jacobs (maryjf), Heather Tall, Slidework LLC, Claire Hoover, Silverfox Productions
Formatting:
Event Date: June 2-6, 2008
Event Location: Orlando, FL
Audience: Technical, partners and customers, dev, developers, developer, IT IT Pro Pros Professionals,</dc:description>
  <cp:lastModifiedBy>saraf</cp:lastModifiedBy>
  <cp:revision>39</cp:revision>
  <dcterms:created xsi:type="dcterms:W3CDTF">2008-05-25T04:52:25Z</dcterms:created>
  <dcterms:modified xsi:type="dcterms:W3CDTF">2008-05-30T08:39:29Z</dcterms:modified>
</cp:coreProperties>
</file>