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99"/>
    <a:srgbClr val="FFFFCC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98754" autoAdjust="0"/>
  </p:normalViewPr>
  <p:slideViewPr>
    <p:cSldViewPr>
      <p:cViewPr>
        <p:scale>
          <a:sx n="70" d="100"/>
          <a:sy n="70" d="100"/>
        </p:scale>
        <p:origin x="-11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47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50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29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84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12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767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95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43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05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14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938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234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arrotondato 18"/>
          <p:cNvSpPr/>
          <p:nvPr/>
        </p:nvSpPr>
        <p:spPr>
          <a:xfrm>
            <a:off x="539552" y="332656"/>
            <a:ext cx="8136904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ATTREZZATURE</a:t>
            </a:r>
            <a:endParaRPr lang="it-IT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6588224" y="188640"/>
            <a:ext cx="1124279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</a:p>
          <a:p>
            <a:pPr algn="ctr"/>
            <a:r>
              <a:rPr lang="it-IT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(autenticazione UTENTE)</a:t>
            </a:r>
            <a:endParaRPr lang="it-I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ttangolo arrotondato 26"/>
          <p:cNvSpPr/>
          <p:nvPr/>
        </p:nvSpPr>
        <p:spPr>
          <a:xfrm>
            <a:off x="7828909" y="188640"/>
            <a:ext cx="1124279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MENU’</a:t>
            </a:r>
            <a:endParaRPr lang="it-I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95536" y="2147597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Descrizione:</a:t>
            </a:r>
            <a:endParaRPr lang="it-IT" dirty="0"/>
          </a:p>
        </p:txBody>
      </p:sp>
      <p:sp>
        <p:nvSpPr>
          <p:cNvPr id="16" name="Rettangolo 15"/>
          <p:cNvSpPr/>
          <p:nvPr/>
        </p:nvSpPr>
        <p:spPr>
          <a:xfrm>
            <a:off x="3023838" y="2132856"/>
            <a:ext cx="5572518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i="1" dirty="0">
              <a:solidFill>
                <a:srgbClr val="FF0000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95536" y="4163821"/>
            <a:ext cx="413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Codice del Fabbricante / Codice Interno:</a:t>
            </a:r>
            <a:endParaRPr lang="it-IT" dirty="0"/>
          </a:p>
        </p:txBody>
      </p:sp>
      <p:sp>
        <p:nvSpPr>
          <p:cNvPr id="22" name="Rettangolo 21"/>
          <p:cNvSpPr/>
          <p:nvPr/>
        </p:nvSpPr>
        <p:spPr>
          <a:xfrm>
            <a:off x="4427984" y="4149080"/>
            <a:ext cx="4168372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i="1" dirty="0">
              <a:solidFill>
                <a:srgbClr val="FF0000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395536" y="3155709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Fabbricante/Marca: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3023838" y="3140968"/>
            <a:ext cx="5572518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i="1" dirty="0">
              <a:solidFill>
                <a:srgbClr val="FF0000"/>
              </a:solidFill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395536" y="471585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Fornitore:</a:t>
            </a:r>
            <a:endParaRPr lang="it-IT" dirty="0"/>
          </a:p>
        </p:txBody>
      </p:sp>
      <p:sp>
        <p:nvSpPr>
          <p:cNvPr id="35" name="Rettangolo 34"/>
          <p:cNvSpPr/>
          <p:nvPr/>
        </p:nvSpPr>
        <p:spPr>
          <a:xfrm>
            <a:off x="3023838" y="4701111"/>
            <a:ext cx="5572518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i="1" dirty="0">
              <a:solidFill>
                <a:srgbClr val="FF0000"/>
              </a:solidFill>
            </a:endParaRPr>
          </a:p>
        </p:txBody>
      </p:sp>
      <p:cxnSp>
        <p:nvCxnSpPr>
          <p:cNvPr id="38" name="Connettore 1 37"/>
          <p:cNvCxnSpPr/>
          <p:nvPr/>
        </p:nvCxnSpPr>
        <p:spPr>
          <a:xfrm>
            <a:off x="323528" y="4605161"/>
            <a:ext cx="8531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1 38"/>
          <p:cNvCxnSpPr/>
          <p:nvPr/>
        </p:nvCxnSpPr>
        <p:spPr>
          <a:xfrm>
            <a:off x="323528" y="5157192"/>
            <a:ext cx="8531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1 46"/>
          <p:cNvCxnSpPr/>
          <p:nvPr/>
        </p:nvCxnSpPr>
        <p:spPr>
          <a:xfrm>
            <a:off x="341276" y="6021288"/>
            <a:ext cx="8407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323528" y="1484784"/>
            <a:ext cx="8407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arrotondato 29"/>
          <p:cNvSpPr/>
          <p:nvPr/>
        </p:nvSpPr>
        <p:spPr>
          <a:xfrm>
            <a:off x="179512" y="1052736"/>
            <a:ext cx="2160240" cy="2880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Elenco</a:t>
            </a:r>
          </a:p>
        </p:txBody>
      </p:sp>
      <p:sp>
        <p:nvSpPr>
          <p:cNvPr id="31" name="Rettangolo arrotondato 30"/>
          <p:cNvSpPr/>
          <p:nvPr/>
        </p:nvSpPr>
        <p:spPr>
          <a:xfrm>
            <a:off x="2483768" y="1053883"/>
            <a:ext cx="2160240" cy="288032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Nuovo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4796408" y="1062267"/>
            <a:ext cx="2160240" cy="2880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Modifica</a:t>
            </a:r>
          </a:p>
        </p:txBody>
      </p:sp>
      <p:sp>
        <p:nvSpPr>
          <p:cNvPr id="33" name="Rettangolo arrotondato 32"/>
          <p:cNvSpPr/>
          <p:nvPr/>
        </p:nvSpPr>
        <p:spPr>
          <a:xfrm>
            <a:off x="7053393" y="1062267"/>
            <a:ext cx="1899795" cy="2785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Elimina</a:t>
            </a:r>
          </a:p>
        </p:txBody>
      </p:sp>
      <p:sp>
        <p:nvSpPr>
          <p:cNvPr id="34" name="CasellaDiTesto 33"/>
          <p:cNvSpPr txBox="1"/>
          <p:nvPr/>
        </p:nvSpPr>
        <p:spPr>
          <a:xfrm>
            <a:off x="395536" y="161950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Denominazione:</a:t>
            </a:r>
            <a:endParaRPr lang="it-IT" dirty="0"/>
          </a:p>
        </p:txBody>
      </p:sp>
      <p:sp>
        <p:nvSpPr>
          <p:cNvPr id="46" name="Rettangolo 45"/>
          <p:cNvSpPr/>
          <p:nvPr/>
        </p:nvSpPr>
        <p:spPr>
          <a:xfrm>
            <a:off x="3023838" y="1604767"/>
            <a:ext cx="5572518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i="1" dirty="0">
              <a:solidFill>
                <a:srgbClr val="FF0000"/>
              </a:solidFill>
            </a:endParaRPr>
          </a:p>
        </p:txBody>
      </p:sp>
      <p:sp>
        <p:nvSpPr>
          <p:cNvPr id="48" name="CasellaDiTesto 47"/>
          <p:cNvSpPr txBox="1"/>
          <p:nvPr/>
        </p:nvSpPr>
        <p:spPr>
          <a:xfrm>
            <a:off x="395536" y="529191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Manuale di Uso e Manutenzione:</a:t>
            </a:r>
            <a:endParaRPr lang="it-IT" dirty="0"/>
          </a:p>
        </p:txBody>
      </p:sp>
      <p:sp>
        <p:nvSpPr>
          <p:cNvPr id="49" name="Rettangolo 48"/>
          <p:cNvSpPr/>
          <p:nvPr/>
        </p:nvSpPr>
        <p:spPr>
          <a:xfrm>
            <a:off x="3851920" y="5277175"/>
            <a:ext cx="4744436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i="1" dirty="0" smtClean="0">
                <a:solidFill>
                  <a:srgbClr val="FF0000"/>
                </a:solidFill>
              </a:rPr>
              <a:t>Upload File</a:t>
            </a:r>
            <a:endParaRPr lang="it-IT" sz="1200" i="1" dirty="0">
              <a:solidFill>
                <a:srgbClr val="FF0000"/>
              </a:solidFill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395536" y="363573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Modello:</a:t>
            </a:r>
            <a:endParaRPr lang="it-IT" dirty="0"/>
          </a:p>
        </p:txBody>
      </p:sp>
      <p:sp>
        <p:nvSpPr>
          <p:cNvPr id="51" name="Rettangolo 50"/>
          <p:cNvSpPr/>
          <p:nvPr/>
        </p:nvSpPr>
        <p:spPr>
          <a:xfrm>
            <a:off x="3023838" y="3620991"/>
            <a:ext cx="5572518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i="1" dirty="0">
              <a:solidFill>
                <a:srgbClr val="FF0000"/>
              </a:solidFill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107504" y="6381328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FF0000"/>
                </a:solidFill>
              </a:rPr>
              <a:t>(*)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395536" y="6505822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 smtClean="0">
                <a:solidFill>
                  <a:srgbClr val="FF0000"/>
                </a:solidFill>
              </a:rPr>
              <a:t>Campi obbligatori</a:t>
            </a:r>
            <a:endParaRPr lang="it-IT" sz="1600" i="1" dirty="0">
              <a:solidFill>
                <a:srgbClr val="FF0000"/>
              </a:solidFill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8568952" y="1484784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FF0000"/>
                </a:solidFill>
              </a:rPr>
              <a:t>(*)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43" name="CasellaDiTesto 42"/>
          <p:cNvSpPr txBox="1"/>
          <p:nvPr/>
        </p:nvSpPr>
        <p:spPr>
          <a:xfrm>
            <a:off x="8568952" y="2060848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FF0000"/>
                </a:solidFill>
              </a:rPr>
              <a:t>(*)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44" name="CasellaDiTesto 43"/>
          <p:cNvSpPr txBox="1"/>
          <p:nvPr/>
        </p:nvSpPr>
        <p:spPr>
          <a:xfrm>
            <a:off x="8568952" y="3068960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FF0000"/>
                </a:solidFill>
              </a:rPr>
              <a:t>(*)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8604448" y="4057327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FF0000"/>
                </a:solidFill>
              </a:rPr>
              <a:t>(*)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395536" y="2651653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Tipologia attrezzatura:</a:t>
            </a:r>
            <a:endParaRPr lang="it-IT" dirty="0"/>
          </a:p>
        </p:txBody>
      </p:sp>
      <p:sp>
        <p:nvSpPr>
          <p:cNvPr id="53" name="Rettangolo 52"/>
          <p:cNvSpPr/>
          <p:nvPr/>
        </p:nvSpPr>
        <p:spPr>
          <a:xfrm>
            <a:off x="3023838" y="2636912"/>
            <a:ext cx="5572518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i="1" dirty="0" smtClean="0">
                <a:solidFill>
                  <a:srgbClr val="FF0000"/>
                </a:solidFill>
              </a:rPr>
              <a:t>Possiamo pensare ad un elenco (Es. saldatrici, Trapano, Avvitatore, </a:t>
            </a:r>
            <a:r>
              <a:rPr lang="it-IT" sz="1200" i="1" dirty="0" err="1" smtClean="0">
                <a:solidFill>
                  <a:srgbClr val="FF0000"/>
                </a:solidFill>
              </a:rPr>
              <a:t>etc</a:t>
            </a:r>
            <a:r>
              <a:rPr lang="it-IT" sz="1200" i="1" dirty="0" smtClean="0">
                <a:solidFill>
                  <a:srgbClr val="FF0000"/>
                </a:solidFill>
              </a:rPr>
              <a:t>)</a:t>
            </a:r>
            <a:endParaRPr lang="it-IT" sz="1200" i="1" dirty="0">
              <a:solidFill>
                <a:srgbClr val="FF0000"/>
              </a:solidFill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8568952" y="2564904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FF0000"/>
                </a:solidFill>
              </a:rPr>
              <a:t>(*)</a:t>
            </a:r>
            <a:endParaRPr lang="it-IT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2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64</Words>
  <Application>Microsoft Office PowerPoint</Application>
  <PresentationFormat>Presentazione su schermo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ASUS</dc:creator>
  <cp:lastModifiedBy>ASUS</cp:lastModifiedBy>
  <cp:revision>85</cp:revision>
  <dcterms:created xsi:type="dcterms:W3CDTF">2020-01-14T13:25:42Z</dcterms:created>
  <dcterms:modified xsi:type="dcterms:W3CDTF">2020-02-22T20:44:26Z</dcterms:modified>
</cp:coreProperties>
</file>