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297" r:id="rId4"/>
    <p:sldId id="298" r:id="rId5"/>
    <p:sldId id="299" r:id="rId6"/>
    <p:sldId id="300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FFCC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8754" autoAdjust="0"/>
  </p:normalViewPr>
  <p:slideViewPr>
    <p:cSldViewPr>
      <p:cViewPr>
        <p:scale>
          <a:sx n="70" d="100"/>
          <a:sy n="70" d="100"/>
        </p:scale>
        <p:origin x="-11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4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5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2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8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12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6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95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43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4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3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0E8B-B39D-4B7E-B6B9-3CABF86D396D}" type="datetimeFigureOut">
              <a:rPr lang="it-IT" smtClean="0"/>
              <a:t>22/02/2020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9D7B-073F-45EA-914F-25B88D7D5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3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MATERIALE DI CONSUMO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95536" y="207558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 Originale: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3023838" y="2060848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95536" y="439959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Codice Materiale di Consumo (del Fabbricante / Codice Interno):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588224" y="4384849"/>
            <a:ext cx="200813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95536" y="344374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Fabbricante/Marca: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2455866" y="3429000"/>
            <a:ext cx="1900110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395536" y="495162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Fornitore: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3023838" y="4936880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cxnSp>
        <p:nvCxnSpPr>
          <p:cNvPr id="38" name="Connettore 1 37"/>
          <p:cNvCxnSpPr/>
          <p:nvPr/>
        </p:nvCxnSpPr>
        <p:spPr>
          <a:xfrm>
            <a:off x="323528" y="4840930"/>
            <a:ext cx="8531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323528" y="5392961"/>
            <a:ext cx="8531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>
            <a:off x="341276" y="6473081"/>
            <a:ext cx="84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323528" y="1484784"/>
            <a:ext cx="84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179512" y="1052736"/>
            <a:ext cx="2160240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Elenco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2483768" y="1053883"/>
            <a:ext cx="2160240" cy="28803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Nuovo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4796408" y="1062267"/>
            <a:ext cx="2160240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Modifica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7053393" y="1062267"/>
            <a:ext cx="1899795" cy="278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Elimina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395536" y="161950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Denominazione: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3023838" y="1604767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95536" y="552768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Istruzioni di Uso e Manutenzione:</a:t>
            </a:r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851920" y="5512944"/>
            <a:ext cx="4744436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i="1" dirty="0" smtClean="0">
                <a:solidFill>
                  <a:srgbClr val="FF0000"/>
                </a:solidFill>
              </a:rPr>
              <a:t>Upload File</a:t>
            </a:r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4860032" y="344374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Modello:</a:t>
            </a:r>
            <a:endParaRPr lang="it-IT" dirty="0"/>
          </a:p>
        </p:txBody>
      </p:sp>
      <p:sp>
        <p:nvSpPr>
          <p:cNvPr id="51" name="Rettangolo 50"/>
          <p:cNvSpPr/>
          <p:nvPr/>
        </p:nvSpPr>
        <p:spPr>
          <a:xfrm>
            <a:off x="5876528" y="3429000"/>
            <a:ext cx="2727920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7504" y="638132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395536" y="650582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>
                <a:solidFill>
                  <a:srgbClr val="FF0000"/>
                </a:solidFill>
              </a:rPr>
              <a:t>Campi obbligatori</a:t>
            </a:r>
            <a:endParaRPr lang="it-IT" sz="1600" i="1" dirty="0">
              <a:solidFill>
                <a:srgbClr val="FF0000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8568952" y="1484784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568952" y="1988840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4320480" y="3356992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8604448" y="4293096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395536" y="298766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Tipologia Materiale:</a:t>
            </a:r>
            <a:endParaRPr lang="it-IT" dirty="0"/>
          </a:p>
        </p:txBody>
      </p:sp>
      <p:sp>
        <p:nvSpPr>
          <p:cNvPr id="53" name="Rettangolo 52"/>
          <p:cNvSpPr/>
          <p:nvPr/>
        </p:nvSpPr>
        <p:spPr>
          <a:xfrm>
            <a:off x="3023838" y="2972919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i="1" dirty="0" smtClean="0">
                <a:solidFill>
                  <a:srgbClr val="FF0000"/>
                </a:solidFill>
              </a:rPr>
              <a:t>Possiamo pensare ad un elenco (Es. Olio, Grasso, </a:t>
            </a:r>
            <a:r>
              <a:rPr lang="it-IT" sz="1200" i="1" dirty="0" err="1" smtClean="0">
                <a:solidFill>
                  <a:srgbClr val="FF0000"/>
                </a:solidFill>
              </a:rPr>
              <a:t>etc</a:t>
            </a:r>
            <a:r>
              <a:rPr lang="it-IT" sz="1200" i="1" dirty="0" smtClean="0">
                <a:solidFill>
                  <a:srgbClr val="FF0000"/>
                </a:solidFill>
              </a:rPr>
              <a:t>)</a:t>
            </a:r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8568952" y="2900911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395536" y="603174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Scheda di Sicurezza:</a:t>
            </a:r>
            <a:endParaRPr lang="it-IT" dirty="0"/>
          </a:p>
        </p:txBody>
      </p:sp>
      <p:sp>
        <p:nvSpPr>
          <p:cNvPr id="56" name="Rettangolo 55"/>
          <p:cNvSpPr/>
          <p:nvPr/>
        </p:nvSpPr>
        <p:spPr>
          <a:xfrm>
            <a:off x="3851920" y="6017000"/>
            <a:ext cx="4744436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i="1" dirty="0" smtClean="0">
                <a:solidFill>
                  <a:srgbClr val="FF0000"/>
                </a:solidFill>
              </a:rPr>
              <a:t>Upload File</a:t>
            </a:r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395536" y="250763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 in Italiano:</a:t>
            </a:r>
            <a:endParaRPr lang="it-IT" dirty="0"/>
          </a:p>
        </p:txBody>
      </p:sp>
      <p:sp>
        <p:nvSpPr>
          <p:cNvPr id="58" name="Rettangolo 57"/>
          <p:cNvSpPr/>
          <p:nvPr/>
        </p:nvSpPr>
        <p:spPr>
          <a:xfrm>
            <a:off x="3023838" y="2492896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395536" y="3923764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Posizione in Magazzino:</a:t>
            </a:r>
            <a:endParaRPr lang="it-IT" dirty="0"/>
          </a:p>
        </p:txBody>
      </p:sp>
      <p:sp>
        <p:nvSpPr>
          <p:cNvPr id="62" name="Rettangolo 61"/>
          <p:cNvSpPr/>
          <p:nvPr/>
        </p:nvSpPr>
        <p:spPr>
          <a:xfrm>
            <a:off x="3031930" y="3923764"/>
            <a:ext cx="557251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MATERIALE DI CONSUMO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95536" y="207558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Livello Scorta di Riordino: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3275856" y="2060848"/>
            <a:ext cx="5320500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cxnSp>
        <p:nvCxnSpPr>
          <p:cNvPr id="47" name="Connettore 1 46"/>
          <p:cNvCxnSpPr/>
          <p:nvPr/>
        </p:nvCxnSpPr>
        <p:spPr>
          <a:xfrm>
            <a:off x="341276" y="6473081"/>
            <a:ext cx="84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323528" y="1484784"/>
            <a:ext cx="8407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179512" y="1052736"/>
            <a:ext cx="2160240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Elenco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2483768" y="1053883"/>
            <a:ext cx="2160240" cy="28803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Nuovo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4796408" y="1062267"/>
            <a:ext cx="2160240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Modifica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7053393" y="1062267"/>
            <a:ext cx="1899795" cy="278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Elimina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395536" y="161950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Livello Scorta di Sicurezza: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3275856" y="1604767"/>
            <a:ext cx="5320500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7504" y="638132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</a:rPr>
              <a:t>(*)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395536" y="650582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>
                <a:solidFill>
                  <a:srgbClr val="FF0000"/>
                </a:solidFill>
              </a:rPr>
              <a:t>Campi obbligatori</a:t>
            </a:r>
            <a:endParaRPr lang="it-IT" sz="1600" i="1" dirty="0">
              <a:solidFill>
                <a:srgbClr val="FF0000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395536" y="255561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Quantità Ottimale di Acquisto:</a:t>
            </a:r>
            <a:endParaRPr lang="it-IT" dirty="0"/>
          </a:p>
        </p:txBody>
      </p:sp>
      <p:sp>
        <p:nvSpPr>
          <p:cNvPr id="61" name="Rettangolo 60"/>
          <p:cNvSpPr/>
          <p:nvPr/>
        </p:nvSpPr>
        <p:spPr>
          <a:xfrm>
            <a:off x="3563888" y="2540871"/>
            <a:ext cx="936104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i="1" dirty="0">
              <a:solidFill>
                <a:srgbClr val="FF0000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4499992" y="2564904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Unità Misura: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5940152" y="2564904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>
                <a:solidFill>
                  <a:srgbClr val="FF0000"/>
                </a:solidFill>
              </a:rPr>
              <a:t>Es. Litri, Kg, Confezione da X kg, </a:t>
            </a:r>
            <a:r>
              <a:rPr lang="it-IT" sz="1200" dirty="0" err="1" smtClean="0">
                <a:solidFill>
                  <a:srgbClr val="FF0000"/>
                </a:solidFill>
              </a:rPr>
              <a:t>etc</a:t>
            </a:r>
            <a:r>
              <a:rPr lang="it-IT" sz="1200" dirty="0" smtClean="0">
                <a:solidFill>
                  <a:srgbClr val="FF0000"/>
                </a:solidFill>
              </a:rPr>
              <a:t>)</a:t>
            </a:r>
            <a:endParaRPr lang="it-I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GESTIONE</a:t>
            </a:r>
          </a:p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MATERIALE DI CONSUMO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539552" y="1700808"/>
            <a:ext cx="1728192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magazzino</a:t>
            </a:r>
          </a:p>
        </p:txBody>
      </p:sp>
      <p:cxnSp>
        <p:nvCxnSpPr>
          <p:cNvPr id="22" name="Connettore 1 21"/>
          <p:cNvCxnSpPr/>
          <p:nvPr/>
        </p:nvCxnSpPr>
        <p:spPr>
          <a:xfrm>
            <a:off x="211394" y="6453336"/>
            <a:ext cx="8681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95536" y="2915652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Codice </a:t>
            </a:r>
            <a:r>
              <a:rPr lang="it-IT" dirty="0" smtClean="0"/>
              <a:t>Materiale Consumo:</a:t>
            </a:r>
            <a:endParaRPr lang="it-IT" dirty="0"/>
          </a:p>
        </p:txBody>
      </p:sp>
      <p:sp>
        <p:nvSpPr>
          <p:cNvPr id="40" name="Rettangolo 39"/>
          <p:cNvSpPr/>
          <p:nvPr/>
        </p:nvSpPr>
        <p:spPr>
          <a:xfrm>
            <a:off x="3131840" y="2915652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395536" y="2420888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Data Ingresso a Magazzino: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3131840" y="2420888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395536" y="3923764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Posizione in Magazzino: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3031930" y="3909023"/>
            <a:ext cx="55725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95536" y="49411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Quantità: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9" name="Rettangolo 48"/>
          <p:cNvSpPr/>
          <p:nvPr/>
        </p:nvSpPr>
        <p:spPr>
          <a:xfrm>
            <a:off x="1619672" y="4941168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395536" y="5435932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Costo Unitario: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3131840" y="5435932"/>
            <a:ext cx="547260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395536" y="5939988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Costo Totale: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53" name="Rettangolo 52"/>
          <p:cNvSpPr/>
          <p:nvPr/>
        </p:nvSpPr>
        <p:spPr>
          <a:xfrm>
            <a:off x="3131840" y="5939988"/>
            <a:ext cx="547260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395536" y="3419708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 Italiano:</a:t>
            </a:r>
            <a:endParaRPr lang="it-IT" dirty="0"/>
          </a:p>
        </p:txBody>
      </p:sp>
      <p:sp>
        <p:nvSpPr>
          <p:cNvPr id="55" name="Rettangolo 54"/>
          <p:cNvSpPr/>
          <p:nvPr/>
        </p:nvSpPr>
        <p:spPr>
          <a:xfrm>
            <a:off x="2555777" y="3404967"/>
            <a:ext cx="205222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4788023" y="3404967"/>
            <a:ext cx="23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 Originale:</a:t>
            </a:r>
            <a:endParaRPr lang="it-IT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179512" y="1051589"/>
            <a:ext cx="2160240" cy="2880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IN magazzino</a:t>
            </a:r>
          </a:p>
        </p:txBody>
      </p:sp>
      <p:sp>
        <p:nvSpPr>
          <p:cNvPr id="59" name="Rettangolo arrotondato 58"/>
          <p:cNvSpPr/>
          <p:nvPr/>
        </p:nvSpPr>
        <p:spPr>
          <a:xfrm>
            <a:off x="2483768" y="1052736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OUT magazzino</a:t>
            </a:r>
          </a:p>
        </p:txBody>
      </p:sp>
      <p:sp>
        <p:nvSpPr>
          <p:cNvPr id="60" name="Rettangolo arrotondato 59"/>
          <p:cNvSpPr/>
          <p:nvPr/>
        </p:nvSpPr>
        <p:spPr>
          <a:xfrm>
            <a:off x="4796408" y="1061120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STATO</a:t>
            </a:r>
          </a:p>
        </p:txBody>
      </p:sp>
      <p:sp>
        <p:nvSpPr>
          <p:cNvPr id="61" name="Rettangolo arrotondato 60"/>
          <p:cNvSpPr/>
          <p:nvPr/>
        </p:nvSpPr>
        <p:spPr>
          <a:xfrm>
            <a:off x="7053393" y="1061120"/>
            <a:ext cx="1899795" cy="2785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ALLERTE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6956648" y="1584058"/>
            <a:ext cx="1936619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Archivio documentazione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73" y="2636912"/>
            <a:ext cx="673851" cy="66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42" y="2225625"/>
            <a:ext cx="2790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6" descr="Risultato immagini per nf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33" y="2746567"/>
            <a:ext cx="785451" cy="4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ttangolo 32"/>
          <p:cNvSpPr/>
          <p:nvPr/>
        </p:nvSpPr>
        <p:spPr>
          <a:xfrm>
            <a:off x="6984268" y="3419708"/>
            <a:ext cx="205222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5536" y="4437112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Nuovo o Revisionato: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3131840" y="4437112"/>
            <a:ext cx="5472608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4499992" y="4941168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Unità Misura: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5940152" y="4941168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>
                <a:solidFill>
                  <a:srgbClr val="FF0000"/>
                </a:solidFill>
              </a:rPr>
              <a:t>Es. Litri, Kg, Confezione da X kg, </a:t>
            </a:r>
            <a:r>
              <a:rPr lang="it-IT" sz="1200" dirty="0" err="1" smtClean="0">
                <a:solidFill>
                  <a:srgbClr val="FF0000"/>
                </a:solidFill>
              </a:rPr>
              <a:t>etc</a:t>
            </a:r>
            <a:r>
              <a:rPr lang="it-IT" sz="1200" dirty="0" smtClean="0">
                <a:solidFill>
                  <a:srgbClr val="FF0000"/>
                </a:solidFill>
              </a:rPr>
              <a:t>)</a:t>
            </a:r>
            <a:endParaRPr lang="it-I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GESTIONE</a:t>
            </a:r>
          </a:p>
          <a:p>
            <a:pPr algn="ctr"/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MATERIALE DI CONSUMO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539552" y="1628800"/>
            <a:ext cx="1728192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magazzino</a:t>
            </a:r>
          </a:p>
        </p:txBody>
      </p:sp>
      <p:cxnSp>
        <p:nvCxnSpPr>
          <p:cNvPr id="22" name="Connettore 1 21"/>
          <p:cNvCxnSpPr/>
          <p:nvPr/>
        </p:nvCxnSpPr>
        <p:spPr>
          <a:xfrm>
            <a:off x="211394" y="6381328"/>
            <a:ext cx="8681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95536" y="2843644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Codice </a:t>
            </a:r>
            <a:r>
              <a:rPr lang="it-IT" dirty="0" smtClean="0"/>
              <a:t>Materiale Consumo:</a:t>
            </a:r>
            <a:endParaRPr lang="it-IT" dirty="0"/>
          </a:p>
        </p:txBody>
      </p:sp>
      <p:sp>
        <p:nvSpPr>
          <p:cNvPr id="40" name="Rettangolo 39"/>
          <p:cNvSpPr/>
          <p:nvPr/>
        </p:nvSpPr>
        <p:spPr>
          <a:xfrm>
            <a:off x="3031930" y="2843644"/>
            <a:ext cx="2836214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395536" y="2348880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Data Uscita da Magazzino: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3131840" y="2348880"/>
            <a:ext cx="2736304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395536" y="5363924"/>
            <a:ext cx="382451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Costo Unitario: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3131840" y="5363924"/>
            <a:ext cx="5472608" cy="369332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395536" y="5867980"/>
            <a:ext cx="382451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Costo Totale: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53" name="Rettangolo 52"/>
          <p:cNvSpPr/>
          <p:nvPr/>
        </p:nvSpPr>
        <p:spPr>
          <a:xfrm>
            <a:off x="3131840" y="5867980"/>
            <a:ext cx="5472608" cy="369332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179512" y="1051589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IN magazzino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2483768" y="1052736"/>
            <a:ext cx="2160240" cy="2880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OUT magazzino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4796408" y="1061120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STATO</a:t>
            </a:r>
          </a:p>
        </p:txBody>
      </p:sp>
      <p:sp>
        <p:nvSpPr>
          <p:cNvPr id="29" name="Rettangolo arrotondato 28"/>
          <p:cNvSpPr/>
          <p:nvPr/>
        </p:nvSpPr>
        <p:spPr>
          <a:xfrm>
            <a:off x="7053393" y="1061120"/>
            <a:ext cx="1899795" cy="2785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ALLERTE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99" y="2533546"/>
            <a:ext cx="745715" cy="72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16" y="2132856"/>
            <a:ext cx="283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33" y="2746567"/>
            <a:ext cx="785451" cy="4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asellaDiTesto 31"/>
          <p:cNvSpPr txBox="1"/>
          <p:nvPr/>
        </p:nvSpPr>
        <p:spPr>
          <a:xfrm>
            <a:off x="395536" y="3923764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Posizione in Magazzino: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3031930" y="3909023"/>
            <a:ext cx="55725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5536" y="3419708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 Italiano: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2555777" y="3404967"/>
            <a:ext cx="205222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4788023" y="3404967"/>
            <a:ext cx="23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 Originale: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984268" y="3419708"/>
            <a:ext cx="205222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395536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Quantità: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619672" y="4437112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4499992" y="4437112"/>
            <a:ext cx="38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Unità Misura: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5940152" y="4437112"/>
            <a:ext cx="2647182" cy="369332"/>
          </a:xfrm>
          <a:prstGeom prst="rect">
            <a:avLst/>
          </a:prstGeom>
          <a:solidFill>
            <a:srgbClr val="F8F8F8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>
                <a:solidFill>
                  <a:srgbClr val="FF0000"/>
                </a:solidFill>
              </a:rPr>
              <a:t>Es. Litri, Kg, Confezione da X kg, </a:t>
            </a:r>
            <a:r>
              <a:rPr lang="it-IT" sz="1200" dirty="0" err="1" smtClean="0">
                <a:solidFill>
                  <a:srgbClr val="FF0000"/>
                </a:solidFill>
              </a:rPr>
              <a:t>etc</a:t>
            </a:r>
            <a:r>
              <a:rPr lang="it-IT" sz="1200" dirty="0" smtClean="0">
                <a:solidFill>
                  <a:srgbClr val="FF0000"/>
                </a:solidFill>
              </a:rPr>
              <a:t>)</a:t>
            </a:r>
            <a:endParaRPr lang="it-I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GESTIONE</a:t>
            </a:r>
          </a:p>
          <a:p>
            <a:pPr algn="ctr"/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MATERIALE DI CONSUMO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539552" y="1628800"/>
            <a:ext cx="1728192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STATO</a:t>
            </a:r>
          </a:p>
        </p:txBody>
      </p:sp>
      <p:cxnSp>
        <p:nvCxnSpPr>
          <p:cNvPr id="22" name="Connettore 1 21"/>
          <p:cNvCxnSpPr/>
          <p:nvPr/>
        </p:nvCxnSpPr>
        <p:spPr>
          <a:xfrm>
            <a:off x="211394" y="6381328"/>
            <a:ext cx="8681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arrotondato 23"/>
          <p:cNvSpPr/>
          <p:nvPr/>
        </p:nvSpPr>
        <p:spPr>
          <a:xfrm>
            <a:off x="179512" y="1051589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IN magazzino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2483768" y="1052736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OUT magazzino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4796408" y="1061120"/>
            <a:ext cx="2160240" cy="2880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</a:t>
            </a:r>
          </a:p>
        </p:txBody>
      </p:sp>
      <p:sp>
        <p:nvSpPr>
          <p:cNvPr id="29" name="Rettangolo arrotondato 28"/>
          <p:cNvSpPr/>
          <p:nvPr/>
        </p:nvSpPr>
        <p:spPr>
          <a:xfrm>
            <a:off x="7053393" y="1061120"/>
            <a:ext cx="1899795" cy="2785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ALLERTE</a:t>
            </a:r>
          </a:p>
        </p:txBody>
      </p:sp>
      <p:sp>
        <p:nvSpPr>
          <p:cNvPr id="2" name="AutoShape 2" descr="Risultato immagini per nf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Risultato immagini per nf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4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539552" y="332656"/>
            <a:ext cx="813690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GESTIONE</a:t>
            </a:r>
          </a:p>
          <a:p>
            <a:pPr algn="ctr"/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MATERIALE DI CONSUMO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588224" y="188640"/>
            <a:ext cx="1124279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algn="ctr"/>
            <a:r>
              <a:rPr lang="it-I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(autenticazione UTENTE)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828909" y="188640"/>
            <a:ext cx="1124279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MENU’</a:t>
            </a:r>
            <a:endParaRPr lang="it-I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539552" y="1628800"/>
            <a:ext cx="1728192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ALLERTE</a:t>
            </a:r>
          </a:p>
        </p:txBody>
      </p:sp>
      <p:cxnSp>
        <p:nvCxnSpPr>
          <p:cNvPr id="22" name="Connettore 1 21"/>
          <p:cNvCxnSpPr/>
          <p:nvPr/>
        </p:nvCxnSpPr>
        <p:spPr>
          <a:xfrm>
            <a:off x="211394" y="6381328"/>
            <a:ext cx="8681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arrotondato 23"/>
          <p:cNvSpPr/>
          <p:nvPr/>
        </p:nvSpPr>
        <p:spPr>
          <a:xfrm>
            <a:off x="179512" y="1051589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IN magazzino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2483768" y="1052736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OUT magazzino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4796408" y="1061120"/>
            <a:ext cx="216024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STATO</a:t>
            </a:r>
          </a:p>
        </p:txBody>
      </p:sp>
      <p:sp>
        <p:nvSpPr>
          <p:cNvPr id="29" name="Rettangolo arrotondato 28"/>
          <p:cNvSpPr/>
          <p:nvPr/>
        </p:nvSpPr>
        <p:spPr>
          <a:xfrm>
            <a:off x="7053393" y="1061120"/>
            <a:ext cx="1899795" cy="27850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ALLERTE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1259632" y="2996952"/>
            <a:ext cx="3816424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GENERA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RICHIESTA DI OFFERTA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1259632" y="4509120"/>
            <a:ext cx="3816424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GENERA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ORDINE DI ACQUISTO</a:t>
            </a:r>
          </a:p>
        </p:txBody>
      </p:sp>
    </p:spTree>
    <p:extLst>
      <p:ext uri="{BB962C8B-B14F-4D97-AF65-F5344CB8AC3E}">
        <p14:creationId xmlns:p14="http://schemas.microsoft.com/office/powerpoint/2010/main" val="35034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309</Words>
  <Application>Microsoft Office PowerPoint</Application>
  <PresentationFormat>Presentazione su schermo (4:3)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ASUS</dc:creator>
  <cp:lastModifiedBy>ASUS</cp:lastModifiedBy>
  <cp:revision>87</cp:revision>
  <dcterms:created xsi:type="dcterms:W3CDTF">2020-01-14T13:25:42Z</dcterms:created>
  <dcterms:modified xsi:type="dcterms:W3CDTF">2020-02-22T21:02:12Z</dcterms:modified>
</cp:coreProperties>
</file>