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nton" charset="0"/>
      <p:regular r:id="rId8"/>
    </p:embeddedFont>
    <p:embeddedFont>
      <p:font typeface="Arimo" charset="0"/>
      <p:regular r:id="rId9"/>
    </p:embeddedFon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Open Sans" charset="0"/>
      <p:regular r:id="rId14"/>
    </p:embeddedFont>
    <p:embeddedFont>
      <p:font typeface="Raleway" charset="-52"/>
      <p:regular r:id="rId15"/>
    </p:embeddedFont>
    <p:embeddedFont>
      <p:font typeface="Roboto" charset="0"/>
      <p:regular r:id="rId16"/>
    </p:embeddedFont>
    <p:embeddedFont>
      <p:font typeface="Open Sans Bold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-114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hyperlink" Target="https://getbootstrap.com/docs/5.3/getting-started/introduction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GitHub_Pag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ahisnukuvtini.github.io/zahisnuku_v_tini" TargetMode="External"/><Relationship Id="rId5" Type="http://schemas.openxmlformats.org/officeDocument/2006/relationships/hyperlink" Target="https://github.com/zahisnukuvtini/zahisnuku_v_tini" TargetMode="External"/><Relationship Id="rId4" Type="http://schemas.openxmlformats.org/officeDocument/2006/relationships/hyperlink" Target="https://github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05999" y="663087"/>
            <a:ext cx="9782585" cy="8229600"/>
          </a:xfrm>
          <a:custGeom>
            <a:avLst/>
            <a:gdLst/>
            <a:ahLst/>
            <a:cxnLst/>
            <a:rect l="l" t="t" r="r" b="b"/>
            <a:pathLst>
              <a:path w="9782585" h="8229600">
                <a:moveTo>
                  <a:pt x="0" y="0"/>
                </a:moveTo>
                <a:lnTo>
                  <a:pt x="9782586" y="0"/>
                </a:lnTo>
                <a:lnTo>
                  <a:pt x="978258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90336" y="1059762"/>
            <a:ext cx="10813911" cy="2964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75"/>
              </a:lnSpc>
              <a:spcBef>
                <a:spcPct val="0"/>
              </a:spcBef>
            </a:pPr>
            <a:r>
              <a:rPr lang="en-US" sz="855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ІНДИВІДУАЛЬНЕ ЗАВДАННЯ №1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34673" y="4682637"/>
            <a:ext cx="15124627" cy="3584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РОЗРОБКА ВЕБ-САЙТУ АБО ВЕБ-ДОДАТКУ З ВИКОРИСТАННЯ JAVASCRIPT.</a:t>
            </a:r>
          </a:p>
          <a:p>
            <a:pPr algn="ctr">
              <a:lnSpc>
                <a:spcPts val="6105"/>
              </a:lnSpc>
            </a:pPr>
            <a:endParaRPr/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 ТЕМАТИКА: “РОЗРОБКА ВЕБ-САЙТУ ВОЛОНТЕРСЬКОЇ ДІЯЛЬНОСТІ”</a:t>
            </a:r>
          </a:p>
          <a:p>
            <a:pPr algn="ctr">
              <a:lnSpc>
                <a:spcPts val="6105"/>
              </a:lnSpc>
            </a:pPr>
            <a:endParaRPr/>
          </a:p>
          <a:p>
            <a:pPr algn="ctr">
              <a:lnSpc>
                <a:spcPts val="6105"/>
              </a:lnSpc>
              <a:spcBef>
                <a:spcPct val="0"/>
              </a:spcBef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4106376" y="8528050"/>
            <a:ext cx="4181624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51 група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Пужанський О.В.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72350" y="1940108"/>
            <a:ext cx="11589850" cy="2119101"/>
          </a:xfrm>
          <a:custGeom>
            <a:avLst/>
            <a:gdLst/>
            <a:ahLst/>
            <a:cxnLst/>
            <a:rect l="l" t="t" r="r" b="b"/>
            <a:pathLst>
              <a:path w="11589850" h="2119101">
                <a:moveTo>
                  <a:pt x="0" y="0"/>
                </a:moveTo>
                <a:lnTo>
                  <a:pt x="11589850" y="0"/>
                </a:lnTo>
                <a:lnTo>
                  <a:pt x="11589850" y="2119100"/>
                </a:lnTo>
                <a:lnTo>
                  <a:pt x="0" y="21191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882937" y="3127487"/>
            <a:ext cx="1471528" cy="1454974"/>
          </a:xfrm>
          <a:custGeom>
            <a:avLst/>
            <a:gdLst/>
            <a:ahLst/>
            <a:cxnLst/>
            <a:rect l="l" t="t" r="r" b="b"/>
            <a:pathLst>
              <a:path w="1471528" h="1454974">
                <a:moveTo>
                  <a:pt x="0" y="0"/>
                </a:moveTo>
                <a:lnTo>
                  <a:pt x="1471528" y="0"/>
                </a:lnTo>
                <a:lnTo>
                  <a:pt x="1471528" y="1454974"/>
                </a:lnTo>
                <a:lnTo>
                  <a:pt x="0" y="1454974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alphaModFix amt="29000"/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077632" y="2016308"/>
            <a:ext cx="10132737" cy="190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5"/>
              </a:lnSpc>
            </a:pPr>
            <a:r>
              <a:rPr lang="en-US" sz="686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ВИБІР ВАРІАНТУ ДИЗАЙНУ</a:t>
            </a:r>
          </a:p>
        </p:txBody>
      </p:sp>
      <p:sp>
        <p:nvSpPr>
          <p:cNvPr id="5" name="Freeform 5"/>
          <p:cNvSpPr/>
          <p:nvPr/>
        </p:nvSpPr>
        <p:spPr>
          <a:xfrm>
            <a:off x="14380085" y="1268003"/>
            <a:ext cx="1471528" cy="1454974"/>
          </a:xfrm>
          <a:custGeom>
            <a:avLst/>
            <a:gdLst/>
            <a:ahLst/>
            <a:cxnLst/>
            <a:rect l="l" t="t" r="r" b="b"/>
            <a:pathLst>
              <a:path w="1471528" h="1454974">
                <a:moveTo>
                  <a:pt x="0" y="0"/>
                </a:moveTo>
                <a:lnTo>
                  <a:pt x="1471529" y="0"/>
                </a:lnTo>
                <a:lnTo>
                  <a:pt x="1471529" y="1454973"/>
                </a:lnTo>
                <a:lnTo>
                  <a:pt x="0" y="1454973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alphaModFix amt="29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344434" y="5143500"/>
            <a:ext cx="3829732" cy="3829732"/>
          </a:xfrm>
          <a:custGeom>
            <a:avLst/>
            <a:gdLst/>
            <a:ahLst/>
            <a:cxnLst/>
            <a:rect l="l" t="t" r="r" b="b"/>
            <a:pathLst>
              <a:path w="3829732" h="3829732">
                <a:moveTo>
                  <a:pt x="0" y="0"/>
                </a:moveTo>
                <a:lnTo>
                  <a:pt x="3829732" y="0"/>
                </a:lnTo>
                <a:lnTo>
                  <a:pt x="3829732" y="3829732"/>
                </a:lnTo>
                <a:lnTo>
                  <a:pt x="0" y="3829732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882937" y="4748226"/>
            <a:ext cx="12968677" cy="1172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9"/>
              </a:lnSpc>
              <a:spcBef>
                <a:spcPct val="0"/>
              </a:spcBef>
            </a:pPr>
            <a:r>
              <a:rPr lang="en-US" sz="334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Дизайн сайту був підібраний з різних сайтів та в подальшому з переробкою з голови</a:t>
            </a:r>
          </a:p>
        </p:txBody>
      </p:sp>
      <p:sp>
        <p:nvSpPr>
          <p:cNvPr id="8" name="Freeform 8"/>
          <p:cNvSpPr/>
          <p:nvPr/>
        </p:nvSpPr>
        <p:spPr>
          <a:xfrm>
            <a:off x="-886166" y="1940108"/>
            <a:ext cx="3829732" cy="3829732"/>
          </a:xfrm>
          <a:custGeom>
            <a:avLst/>
            <a:gdLst/>
            <a:ahLst/>
            <a:cxnLst/>
            <a:rect l="l" t="t" r="r" b="b"/>
            <a:pathLst>
              <a:path w="3829732" h="3829732">
                <a:moveTo>
                  <a:pt x="0" y="0"/>
                </a:moveTo>
                <a:lnTo>
                  <a:pt x="3829732" y="0"/>
                </a:lnTo>
                <a:lnTo>
                  <a:pt x="3829732" y="3829732"/>
                </a:lnTo>
                <a:lnTo>
                  <a:pt x="0" y="3829732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981998" y="6390716"/>
            <a:ext cx="6324005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Структура сайту: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Header - назва та навігація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Main - текст та фотографії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Footer - контактна інформація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25288" b="-252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813855" y="9068185"/>
            <a:ext cx="445445" cy="445445"/>
          </a:xfrm>
          <a:custGeom>
            <a:avLst/>
            <a:gdLst/>
            <a:ahLst/>
            <a:cxnLst/>
            <a:rect l="l" t="t" r="r" b="b"/>
            <a:pathLst>
              <a:path w="445445" h="445445">
                <a:moveTo>
                  <a:pt x="0" y="0"/>
                </a:moveTo>
                <a:lnTo>
                  <a:pt x="445445" y="0"/>
                </a:lnTo>
                <a:lnTo>
                  <a:pt x="445445" y="445444"/>
                </a:lnTo>
                <a:lnTo>
                  <a:pt x="0" y="445444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06963" y="2791725"/>
            <a:ext cx="10855512" cy="6276460"/>
          </a:xfrm>
          <a:custGeom>
            <a:avLst/>
            <a:gdLst/>
            <a:ahLst/>
            <a:cxnLst/>
            <a:rect l="l" t="t" r="r" b="b"/>
            <a:pathLst>
              <a:path w="10855512" h="6276460">
                <a:moveTo>
                  <a:pt x="0" y="0"/>
                </a:moveTo>
                <a:lnTo>
                  <a:pt x="10855512" y="0"/>
                </a:lnTo>
                <a:lnTo>
                  <a:pt x="10855512" y="6276460"/>
                </a:lnTo>
                <a:lnTo>
                  <a:pt x="0" y="6276460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44879" y="-107288"/>
            <a:ext cx="3121735" cy="3121735"/>
          </a:xfrm>
          <a:custGeom>
            <a:avLst/>
            <a:gdLst/>
            <a:ahLst/>
            <a:cxnLst/>
            <a:rect l="l" t="t" r="r" b="b"/>
            <a:pathLst>
              <a:path w="3121735" h="3121735">
                <a:moveTo>
                  <a:pt x="0" y="0"/>
                </a:moveTo>
                <a:lnTo>
                  <a:pt x="3121735" y="0"/>
                </a:lnTo>
                <a:lnTo>
                  <a:pt x="3121735" y="3121735"/>
                </a:lnTo>
                <a:lnTo>
                  <a:pt x="0" y="3121735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362475" y="0"/>
            <a:ext cx="3925525" cy="3925525"/>
          </a:xfrm>
          <a:custGeom>
            <a:avLst/>
            <a:gdLst/>
            <a:ahLst/>
            <a:cxnLst/>
            <a:rect l="l" t="t" r="r" b="b"/>
            <a:pathLst>
              <a:path w="3925525" h="3925525">
                <a:moveTo>
                  <a:pt x="0" y="0"/>
                </a:moveTo>
                <a:lnTo>
                  <a:pt x="3925525" y="0"/>
                </a:lnTo>
                <a:lnTo>
                  <a:pt x="3925525" y="3925525"/>
                </a:lnTo>
                <a:lnTo>
                  <a:pt x="0" y="3925525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7138779"/>
            <a:ext cx="3716931" cy="3148221"/>
          </a:xfrm>
          <a:custGeom>
            <a:avLst/>
            <a:gdLst/>
            <a:ahLst/>
            <a:cxnLst/>
            <a:rect l="l" t="t" r="r" b="b"/>
            <a:pathLst>
              <a:path w="3716931" h="3148221">
                <a:moveTo>
                  <a:pt x="0" y="0"/>
                </a:moveTo>
                <a:lnTo>
                  <a:pt x="3716931" y="0"/>
                </a:lnTo>
                <a:lnTo>
                  <a:pt x="3716931" y="3148221"/>
                </a:lnTo>
                <a:lnTo>
                  <a:pt x="0" y="3148221"/>
                </a:lnTo>
                <a:lnTo>
                  <a:pt x="0" y="0"/>
                </a:lnTo>
                <a:close/>
              </a:path>
            </a:pathLst>
          </a:custGeom>
          <a:blipFill>
            <a:blip r:embed="rId9" cstate="print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362475" y="6328243"/>
            <a:ext cx="3958757" cy="3958757"/>
          </a:xfrm>
          <a:custGeom>
            <a:avLst/>
            <a:gdLst/>
            <a:ahLst/>
            <a:cxnLst/>
            <a:rect l="l" t="t" r="r" b="b"/>
            <a:pathLst>
              <a:path w="3958757" h="3958757">
                <a:moveTo>
                  <a:pt x="0" y="0"/>
                </a:moveTo>
                <a:lnTo>
                  <a:pt x="3958757" y="0"/>
                </a:lnTo>
                <a:lnTo>
                  <a:pt x="3958757" y="3958757"/>
                </a:lnTo>
                <a:lnTo>
                  <a:pt x="0" y="3958757"/>
                </a:lnTo>
                <a:lnTo>
                  <a:pt x="0" y="0"/>
                </a:lnTo>
                <a:close/>
              </a:path>
            </a:pathLst>
          </a:custGeom>
          <a:blipFill>
            <a:blip r:embed="rId10" cstate="print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366530" y="251376"/>
            <a:ext cx="7069914" cy="235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97"/>
              </a:lnSpc>
            </a:pPr>
            <a:r>
              <a:rPr lang="en-US" sz="8529">
                <a:solidFill>
                  <a:srgbClr val="FEC5BB"/>
                </a:solidFill>
                <a:latin typeface="Anton"/>
                <a:ea typeface="Anton"/>
                <a:cs typeface="Anton"/>
                <a:sym typeface="Anton"/>
              </a:rPr>
              <a:t>СТВОРЕННЯ         МАКЕТУ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50164" y="2976255"/>
            <a:ext cx="10612311" cy="565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EC5BB"/>
                </a:solidFill>
                <a:latin typeface="Arimo"/>
                <a:ea typeface="Arimo"/>
                <a:cs typeface="Arimo"/>
                <a:sym typeface="Arimo"/>
              </a:rPr>
              <a:t>Для створення макету сайту мною було обрано адаптивну верстку. Для верстки я використовував CSS-фреймворк </a:t>
            </a:r>
            <a:r>
              <a:rPr lang="en-US" sz="3499" u="sng">
                <a:solidFill>
                  <a:srgbClr val="FEC5BB"/>
                </a:solidFill>
                <a:latin typeface="Arimo"/>
                <a:ea typeface="Arimo"/>
                <a:cs typeface="Arimo"/>
                <a:sym typeface="Arimo"/>
                <a:hlinkClick r:id="rId11" tooltip="https://getbootstrap.com/docs/5.3/getting-started/introduction/"/>
              </a:rPr>
              <a:t>Bootstrap 5</a:t>
            </a:r>
            <a:r>
              <a:rPr lang="en-US" sz="3499">
                <a:solidFill>
                  <a:srgbClr val="FEC5BB"/>
                </a:solidFill>
                <a:latin typeface="Arimo"/>
                <a:ea typeface="Arimo"/>
                <a:cs typeface="Arimo"/>
                <a:sym typeface="Arimo"/>
              </a:rPr>
              <a:t>), компоненти, інструменти для швидкої розробки веб-інтерфейсів та стандартні елементи(кнопки, форми, навігація тощо). Також з Bootstrap я використав деякі JS компоненти</a:t>
            </a:r>
          </a:p>
          <a:p>
            <a:pPr algn="ctr">
              <a:lnSpc>
                <a:spcPts val="4280"/>
              </a:lnSpc>
            </a:pPr>
            <a:endParaRPr/>
          </a:p>
          <a:p>
            <a:pPr algn="ctr">
              <a:lnSpc>
                <a:spcPts val="6240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24613" y="1258478"/>
            <a:ext cx="13053848" cy="8229600"/>
          </a:xfrm>
          <a:custGeom>
            <a:avLst/>
            <a:gdLst/>
            <a:ahLst/>
            <a:cxnLst/>
            <a:rect l="l" t="t" r="r" b="b"/>
            <a:pathLst>
              <a:path w="13053848" h="8229600">
                <a:moveTo>
                  <a:pt x="0" y="0"/>
                </a:moveTo>
                <a:lnTo>
                  <a:pt x="13053848" y="0"/>
                </a:lnTo>
                <a:lnTo>
                  <a:pt x="1305384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63941" y="5014202"/>
            <a:ext cx="6588554" cy="4935056"/>
          </a:xfrm>
          <a:custGeom>
            <a:avLst/>
            <a:gdLst/>
            <a:ahLst/>
            <a:cxnLst/>
            <a:rect l="l" t="t" r="r" b="b"/>
            <a:pathLst>
              <a:path w="6588554" h="4935056">
                <a:moveTo>
                  <a:pt x="0" y="0"/>
                </a:moveTo>
                <a:lnTo>
                  <a:pt x="6588554" y="0"/>
                </a:lnTo>
                <a:lnTo>
                  <a:pt x="6588554" y="4935057"/>
                </a:lnTo>
                <a:lnTo>
                  <a:pt x="0" y="4935057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379076" y="104775"/>
            <a:ext cx="9144000" cy="1331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78"/>
              </a:lnSpc>
            </a:pPr>
            <a:r>
              <a:rPr lang="en-US" sz="942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НАПОВНЕННЯ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61031" y="2863617"/>
            <a:ext cx="8758151" cy="3742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8"/>
              </a:lnSpc>
              <a:spcBef>
                <a:spcPct val="0"/>
              </a:spcBef>
            </a:pPr>
            <a:r>
              <a:rPr lang="en-US" sz="542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 ЯКОСТІ ПОМІЧНИКА ДЛЯ ОФОРМЛЕННЯ ТЕКСТУ БУВ ВИКОРАСТИНИЙ ШІ BLACKBOX 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05999" y="663087"/>
            <a:ext cx="9782585" cy="8229600"/>
          </a:xfrm>
          <a:custGeom>
            <a:avLst/>
            <a:gdLst/>
            <a:ahLst/>
            <a:cxnLst/>
            <a:rect l="l" t="t" r="r" b="b"/>
            <a:pathLst>
              <a:path w="9782585" h="8229600">
                <a:moveTo>
                  <a:pt x="0" y="0"/>
                </a:moveTo>
                <a:lnTo>
                  <a:pt x="9782586" y="0"/>
                </a:lnTo>
                <a:lnTo>
                  <a:pt x="978258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90336" y="1059762"/>
            <a:ext cx="10813911" cy="1449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75"/>
              </a:lnSpc>
              <a:spcBef>
                <a:spcPct val="0"/>
              </a:spcBef>
            </a:pPr>
            <a:r>
              <a:rPr lang="en-US" sz="855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ПУБЛІКАЦІЯ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77796" y="2771911"/>
            <a:ext cx="15157112" cy="1600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8"/>
              </a:lnSpc>
              <a:spcBef>
                <a:spcPct val="0"/>
              </a:spcBef>
            </a:pPr>
            <a:r>
              <a:rPr lang="en-US" sz="3006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ДЛЯ ПУБЛІКАЦІЇ ВЕБ-САЙТУ В МЕРЕЖІ Я ОБРАВ</a:t>
            </a:r>
            <a:r>
              <a:rPr lang="en-US" sz="300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6" u="sng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  <a:hlinkClick r:id="rId3" tooltip="https://uk.wikipedia.org/wiki/GitHub_Pages"/>
              </a:rPr>
              <a:t>GitHub Pages</a:t>
            </a:r>
            <a:r>
              <a:rPr lang="en-US" sz="3006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(вебхостинг, який пропонує </a:t>
            </a:r>
            <a:r>
              <a:rPr lang="en-US" sz="3006" u="sng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  <a:hlinkClick r:id="rId4" tooltip="https://github.com"/>
              </a:rPr>
              <a:t>GitHub</a:t>
            </a:r>
            <a:r>
              <a:rPr lang="en-US" sz="3006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для розміщення статичних вебсторінок для користувачів GitHub, блогів користувачів, проектної документації, тощо).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71541" y="5048250"/>
            <a:ext cx="93449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5" tooltip="https://github.com/zahisnukuvtini/zahisnuku_v_tini"/>
              </a:rPr>
              <a:t>Посилання на репозиторій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41243" y="6611620"/>
            <a:ext cx="840551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6" tooltip="https://zahisnukuvtini.github.io/zahisnuku_v_tini"/>
              </a:rPr>
              <a:t>Посилання на веб-сайт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80409" y="3340826"/>
            <a:ext cx="12327182" cy="2326756"/>
          </a:xfrm>
          <a:custGeom>
            <a:avLst/>
            <a:gdLst/>
            <a:ahLst/>
            <a:cxnLst/>
            <a:rect l="l" t="t" r="r" b="b"/>
            <a:pathLst>
              <a:path w="12327182" h="2326756">
                <a:moveTo>
                  <a:pt x="0" y="0"/>
                </a:moveTo>
                <a:lnTo>
                  <a:pt x="12327182" y="0"/>
                </a:lnTo>
                <a:lnTo>
                  <a:pt x="12327182" y="2326756"/>
                </a:lnTo>
                <a:lnTo>
                  <a:pt x="0" y="2326756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35463" y="3702982"/>
            <a:ext cx="12217074" cy="1440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68"/>
              </a:lnSpc>
              <a:spcBef>
                <a:spcPct val="0"/>
              </a:spcBef>
            </a:pPr>
            <a:r>
              <a:rPr lang="en-US" sz="8406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ДЯКУЮ ЗА УВАГУ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Произвольный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Anton</vt:lpstr>
      <vt:lpstr>Arimo</vt:lpstr>
      <vt:lpstr>Calibri</vt:lpstr>
      <vt:lpstr>Open Sans</vt:lpstr>
      <vt:lpstr>Raleway</vt:lpstr>
      <vt:lpstr>Roboto</vt:lpstr>
      <vt:lpstr>Open Sans Bold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Дякую за увагу</dc:title>
  <cp:lastModifiedBy>Я</cp:lastModifiedBy>
  <cp:revision>2</cp:revision>
  <dcterms:created xsi:type="dcterms:W3CDTF">2006-08-16T00:00:00Z</dcterms:created>
  <dcterms:modified xsi:type="dcterms:W3CDTF">2024-12-01T21:12:25Z</dcterms:modified>
  <dc:identifier>DAGYE3OPq0Q</dc:identifier>
</cp:coreProperties>
</file>