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11.jpeg" ContentType="image/jpeg"/>
  <Override PartName="/ppt/media/image7.jpeg" ContentType="image/jpeg"/>
  <Override PartName="/ppt/media/image9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0382274-D5EB-44EB-BDD9-4AB8EEA383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2466DF1-A493-4D7F-93C6-6C36FA94D8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6E8E6D3-ADAF-49CA-ACAC-4C03EC5EBD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14E92A1-E566-41ED-AC3F-D0677306EC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797E71D-84D6-4C52-BB7D-97C111346B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0F568C9-25D2-4B36-92B9-4DE9FD2BFE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DFB5850-B775-4E1F-B53B-4F103C06DC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1732E8C-078D-463F-8EF9-C5CEF06209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E2055F8-3278-40C5-8980-ABC2C6811B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FF7040A-1310-4BED-9332-108FF00DDA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4FC9A1D-1490-42E7-9804-DA678C836B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AA6DDC0-1980-4C07-B86C-E00A87E360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4E14CC2-27C2-4F1D-841E-62493AD001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5A9B2B0-E9AE-4612-B0EA-CAFDEA9D82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34C71C5-E325-40F0-9DBE-DBC3133247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A4C55CD-8CFD-4A29-8A35-FC0CFAAF3D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EECDDE3-6B30-458B-B6A6-1BA0DA5388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BC5ABED-2ED6-4042-BA3A-B07289EE2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EFF019F-98C5-43ED-B992-E61787304F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55B698B-23A0-4523-9721-5294D837AA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7DE6559-5BE6-47EC-9DB2-ABC0FC60B5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7F16BC8-13C8-4A1D-8D08-733A587F68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E28FA37-5415-4D94-A1A4-5BE3F051FB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D5B716D-39AD-44FC-AA3D-3A443833BA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3B6A1AC-886E-4546-96AF-003EF5EA6E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967944A-EC38-4402-B337-CA969EB370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628E45A-6D1E-4425-A3E4-F312595BB4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C110AEE-9EC4-42B9-BA07-4DD87F4A13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37E9498-1405-45F7-B5B2-B8287EB32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5A8F2C8-B604-4EF1-A824-46727447FC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991F5-4069-4968-868C-AEECB5788D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595B4AB-094C-468C-9D3B-7767C5D9E8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04A8625-914D-48EA-9BE9-043AAAFCF8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571B747-FB60-4421-85C1-B21893F7B9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C75801-4399-49B6-8D99-A254693909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25AB9-6446-4C3A-834A-73C305CBAD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210AEE-DD03-44B4-B805-A61704E18E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A97811-2C3D-4712-A4D6-F4AA7EDDD0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81560-8A41-4CF0-9A63-29CB0DF16C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8A556E-FDA0-46E9-915F-412A0268B5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4E1F7-667A-4BA6-A790-1763E9132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B10F6B-E972-43FF-94CB-BF5A089D96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B8A0D8-DC78-489F-9624-A7B6C52BC3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1A164B-1833-4E65-8491-CC7C4402C8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22777C-369F-4591-BDFA-65EC275FC5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BA0089-9DAD-460D-88F8-2B02B2C764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7C5CCA-9FAD-4D07-B58D-658B17EFE6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C4C895-AD9E-4AB9-8EE5-AEDA2C72FC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4B8159-11C9-479D-B5C9-3AAE845EC8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774BDD-5B20-4D67-9B97-091B66B1F3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651C35-CC20-4443-9AA9-1814B9DFB2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571AAC-7F6D-4584-8583-D12B70B63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55BBE3-2F7C-424F-BF7C-506A9C58F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061C62-17EE-4C7E-B2DF-2566BE9914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79CF13-1CA7-4186-821B-C4FCD4BADF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4F7D63-685F-4E7F-9E52-8CBC153F05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A9E843-05E8-4A4D-B7A0-EFDD3DCBCE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D6BB90-E255-42FF-B082-B715EC3B7B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5875EF-76D4-468D-932C-C81F48258F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D591C2-B10C-4893-986A-1221FD20A5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FE1F8A-956B-41A8-A7CD-EF05C59B81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4CB0DF-0322-44EE-BCAF-17E75686B0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C125B0-E562-4299-9F84-6CEE3FBC8B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CA79E5-60C4-4B29-8847-204F23A216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192347-0283-4853-BB0E-AB253C4EB5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BA2608-8724-4D41-B157-16093055B8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8DBD6B-43E4-4C4D-BD12-E3E605E8E0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02957F-C685-4D27-8909-A9839068EC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190C95-F03B-4056-8671-0D57D88F2C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55749E-3711-44EC-A2EB-A275A1B5E8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5ED7EB-92F5-4ECA-BE2A-98C09E4FA0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BB713A-1307-423D-916B-DA42CCAA73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B55D10-37BF-44D2-9568-69478FB444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89F4A6-CBDD-42A7-AE6D-E5705BDC4E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F95A2D-88E4-492D-812B-BA385A1FA9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F66B86-43B1-417C-866A-87C0B627C4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4DE359-B1E3-4F41-845C-67F727D2A4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DBE02F-5E0D-4E05-9687-3D9C5067E1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5AA4C8-DEDC-4FC2-A6E1-1929C36ECC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A9EC34-6676-420B-BD69-2ABE6B3CA9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13B78A-CE6A-4254-87D1-4E7BAD594B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D73E36C-EAF5-4B67-9656-E8ED494DBF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28868E3-8D74-499C-9472-2C3DB930E7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A6AF28C-5BF6-400E-B03C-2DEE1EDD65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95B0E1F-1D71-4E1A-B6EC-D5E2DCE03B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3B33017-6A59-4390-A490-54D68F4359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CAFF989-0F07-484B-87CD-EC19D56426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F16ED53-7C1F-48E8-A5CF-FB5223B87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D07E27A-FF32-488C-8528-B2FC89B557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C154A15-7F24-468B-AB39-3276211A4E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D7974B3-A8FB-4F59-82FB-D3776F94A1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2F858E9-5DC8-4B50-9C3C-F828FCBCFA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D5ACBC8-396B-4429-BF60-71578EDA9E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2FE713F-9D73-441C-A880-8DD9F0E6A9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97C3A78-CE0E-42E6-9F1B-4D5914BFD0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A0DD564-7103-4573-B137-3AF7B2D050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9983863-250E-4D3B-AFFC-491AD4D014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0A050D0-7BD8-4C4E-848D-50A57A235B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FFBF0B9-AA19-4FE2-AE82-EA1E97B7B3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26461A5-478A-47AF-B9C0-446114B0C2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196C97-D27F-45D9-BA27-0B60E65AF3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E3F5E68-C1DC-4B0F-81FF-8EC75AAE55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63A6DB2-DEC7-4648-997C-01A8D88097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4871A42-45E1-4363-A7AC-2A2B2CC2B0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B2F46A1-9A44-493F-95E9-364FEB044D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CF25920-45B3-421C-8248-181EF4FB10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7BECA08-8637-47B0-9893-2F510428EE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88EF59A-1D56-46BB-BE3C-C0D0656F27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4D5E189-7426-4C42-B839-D0382310F3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3E71F54-CE01-474D-820C-7FB9574ED7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86A33E4-F248-4E8D-BA63-BA87013604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328DE99-B3EE-41F0-BA89-16F090101F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FA5F09E-0821-4D57-A6AC-A072E4658D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9BF33E8-735E-47DE-9D30-ABC34CFC77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9011DEB-AA38-4096-B672-43E4A96EDC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F6E30E6-1DA6-4BE5-AB29-2226D9D9DD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6908314-4A91-4FF7-BB13-CCFF80294A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70325FE-C2C5-408B-8832-0039AAC24A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3E835C1-D792-4460-89B1-F64FDF015E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D92CDE1-4EA5-4240-BB10-78E135F468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200" spc="-1" strike="noStrike">
                <a:solidFill>
                  <a:srgbClr val="3a8c93"/>
                </a:solidFill>
                <a:latin typeface="Noto Sans"/>
              </a:rPr>
              <a:t>Для правки текста заглавия щёлкните </a:t>
            </a:r>
            <a:r>
              <a:rPr b="0" lang="ru-RU" sz="3200" spc="-1" strike="noStrike">
                <a:solidFill>
                  <a:srgbClr val="3a8c93"/>
                </a:solidFill>
                <a:latin typeface="Noto Sans"/>
              </a:rPr>
              <a:t>мышью</a:t>
            </a: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</a:t>
            </a:r>
            <a:r>
              <a:rPr b="0" lang="ru-RU" sz="3200" spc="-1" strike="noStrike">
                <a:latin typeface="Noto Sans"/>
              </a:rPr>
              <a:t>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E20F1AF2-0037-4490-8E2A-3A1E1B493C92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9E1D6709-EBEF-466D-BD98-BE84F9AEB410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</a:t>
            </a:r>
            <a:r>
              <a:rPr b="0" lang="ru-RU" sz="4400" spc="-1" strike="noStrike">
                <a:latin typeface="Noto Sans"/>
              </a:rPr>
              <a:t>правки </a:t>
            </a:r>
            <a:r>
              <a:rPr b="0" lang="ru-RU" sz="4400" spc="-1" strike="noStrike">
                <a:latin typeface="Noto Sans"/>
              </a:rPr>
              <a:t>текста </a:t>
            </a:r>
            <a:r>
              <a:rPr b="0" lang="ru-RU" sz="4400" spc="-1" strike="noStrike">
                <a:latin typeface="Noto Sans"/>
              </a:rPr>
              <a:t>заглав</a:t>
            </a:r>
            <a:r>
              <a:rPr b="0" lang="ru-RU" sz="4400" spc="-1" strike="noStrike">
                <a:latin typeface="Noto Sans"/>
              </a:rPr>
              <a:t>ия </a:t>
            </a:r>
            <a:r>
              <a:rPr b="0" lang="ru-RU" sz="4400" spc="-1" strike="noStrike">
                <a:latin typeface="Noto Sans"/>
              </a:rPr>
              <a:t>щёлкн</a:t>
            </a:r>
            <a:r>
              <a:rPr b="0" lang="ru-RU" sz="4400" spc="-1" strike="noStrike">
                <a:latin typeface="Noto Sans"/>
              </a:rPr>
              <a:t>ите </a:t>
            </a:r>
            <a:r>
              <a:rPr b="0" lang="ru-RU" sz="4400" spc="-1" strike="noStrike">
                <a:latin typeface="Noto Sans"/>
              </a:rPr>
              <a:t>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</a:t>
            </a:r>
            <a:r>
              <a:rPr b="0" lang="ru-RU" sz="3200" spc="-1" strike="noStrike">
                <a:latin typeface="Noto Sans"/>
              </a:rPr>
              <a:t>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4F72A4C9-04B1-4AB8-807A-496A03D0DB19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5A844BC3-DBAF-430D-A526-F1240BE70A7E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C318A37D-37E4-4B12-B635-9617B389C46F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D524F47B-3640-46BE-92FB-DBFC178C24AE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F4B2CC72-B514-44B8-9B8E-D18C8FFF3489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0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701419C8-20E7-4B2E-B852-C38F9521B716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6F46CD0B-2CBE-49D8-8227-FA4E695C7042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Noto Sans"/>
              </a:rPr>
              <a:t>Второй уровень структуры</a:t>
            </a:r>
            <a:endParaRPr b="0" lang="ru-RU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Noto Sans"/>
              </a:rPr>
              <a:t>Третий уровень структуры</a:t>
            </a:r>
            <a:endParaRPr b="0" lang="ru-RU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Noto Sans"/>
              </a:rPr>
              <a:t>Четвёртый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Пятый уровень структуры</a:t>
            </a:r>
            <a:endParaRPr b="0" lang="ru-RU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Шестой уровень структуры</a:t>
            </a:r>
            <a:endParaRPr b="0" lang="ru-RU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Noto Sans"/>
              </a:rPr>
              <a:t>Седьмой уровень структуры</a:t>
            </a:r>
            <a:endParaRPr b="0" lang="ru-RU" sz="2000" spc="-1" strike="noStrike">
              <a:latin typeface="Noto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Noto Sans"/>
              </a:defRPr>
            </a:lvl1pPr>
          </a:lstStyle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Noto Sans"/>
              </a:defRPr>
            </a:lvl1pPr>
          </a:lstStyle>
          <a:p>
            <a:pPr algn="r">
              <a:buNone/>
            </a:pPr>
            <a:fld id="{1E25CA08-3E24-4C33-8DC7-37A270151EB8}" type="slidenum">
              <a:rPr b="0" lang="ru-RU" sz="1400" spc="-1" strike="noStrike">
                <a:latin typeface="Noto Sans"/>
              </a:rPr>
              <a:t>&lt;номер&gt;</a:t>
            </a:fld>
            <a:endParaRPr b="0" lang="ru-RU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800000" y="715320"/>
            <a:ext cx="893988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7200" spc="-1" strike="noStrike">
                <a:solidFill>
                  <a:srgbClr val="ffffff"/>
                </a:solidFill>
                <a:latin typeface="Noto Sans"/>
              </a:rPr>
              <a:t>Формо</a:t>
            </a:r>
            <a:r>
              <a:rPr b="1" lang="ru-RU" sz="7200" spc="-1" strike="noStrike">
                <a:solidFill>
                  <a:srgbClr val="ffffff"/>
                </a:solidFill>
                <a:latin typeface="Noto Sans"/>
              </a:rPr>
              <a:t>реал</a:t>
            </a:r>
            <a:endParaRPr b="0" lang="ru-RU" sz="7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2052720" y="3858840"/>
            <a:ext cx="6947280" cy="154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Noto Sans"/>
              </a:rPr>
              <a:t>WEB-приложение для </a:t>
            </a:r>
            <a:r>
              <a:rPr b="0" lang="ru-RU" sz="2200" spc="-1" strike="noStrike">
                <a:solidFill>
                  <a:srgbClr val="ffffff"/>
                </a:solidFill>
                <a:latin typeface="Noto Sans"/>
              </a:rPr>
              <a:t>хранения файлов с </a:t>
            </a:r>
            <a:r>
              <a:rPr b="0" lang="ru-RU" sz="2200" spc="-1" strike="noStrike">
                <a:solidFill>
                  <a:srgbClr val="ffffff"/>
                </a:solidFill>
                <a:latin typeface="Noto Sans"/>
              </a:rPr>
              <a:t>быстрым доступом</a:t>
            </a: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15000"/>
              </a:lnSpc>
              <a:buNone/>
            </a:pPr>
            <a:endParaRPr b="0" lang="ru-RU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3" name=""/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3060000" y="2520000"/>
            <a:ext cx="388404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000" spc="-1" strike="noStrike">
                <a:solidFill>
                  <a:srgbClr val="ffffff"/>
                </a:solidFill>
                <a:latin typeface="Noto Sans"/>
              </a:rPr>
              <a:t>Суть</a:t>
            </a:r>
            <a:endParaRPr b="0" lang="ru-RU" sz="4000" spc="-1" strike="noStrike">
              <a:latin typeface="Noto Sans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2340000" y="3216240"/>
            <a:ext cx="5220000" cy="18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Noto Sans"/>
              </a:rPr>
              <a:t>Формореал – адаптивный сайт для временного хранения файлов.</a:t>
            </a:r>
            <a:endParaRPr b="0" lang="ru-RU" sz="2800" spc="-1" strike="noStrike">
              <a:latin typeface="Nimbus Sans"/>
            </a:endParaRPr>
          </a:p>
        </p:txBody>
      </p:sp>
      <p:sp>
        <p:nvSpPr>
          <p:cNvPr id="466" name=""/>
          <p:cNvSpPr/>
          <p:nvPr/>
        </p:nvSpPr>
        <p:spPr>
          <a:xfrm>
            <a:off x="4077720" y="874080"/>
            <a:ext cx="1920960" cy="1486080"/>
          </a:xfrm>
          <a:custGeom>
            <a:avLst/>
            <a:gdLst/>
            <a:ahLst/>
            <a:rect l="0" t="0" r="r" b="b"/>
            <a:pathLst>
              <a:path w="5336" h="4128">
                <a:moveTo>
                  <a:pt x="0" y="2670"/>
                </a:moveTo>
                <a:cubicBezTo>
                  <a:pt x="0" y="2604"/>
                  <a:pt x="22" y="2554"/>
                  <a:pt x="66" y="2519"/>
                </a:cubicBezTo>
                <a:cubicBezTo>
                  <a:pt x="100" y="2482"/>
                  <a:pt x="150" y="2463"/>
                  <a:pt x="216" y="2463"/>
                </a:cubicBezTo>
                <a:lnTo>
                  <a:pt x="729" y="2463"/>
                </a:lnTo>
                <a:cubicBezTo>
                  <a:pt x="788" y="2463"/>
                  <a:pt x="838" y="2482"/>
                  <a:pt x="877" y="2522"/>
                </a:cubicBezTo>
                <a:cubicBezTo>
                  <a:pt x="916" y="2561"/>
                  <a:pt x="936" y="2610"/>
                  <a:pt x="936" y="2670"/>
                </a:cubicBezTo>
                <a:cubicBezTo>
                  <a:pt x="936" y="2729"/>
                  <a:pt x="915" y="2779"/>
                  <a:pt x="874" y="2820"/>
                </a:cubicBezTo>
                <a:cubicBezTo>
                  <a:pt x="834" y="2861"/>
                  <a:pt x="785" y="2881"/>
                  <a:pt x="729" y="2881"/>
                </a:cubicBezTo>
                <a:lnTo>
                  <a:pt x="216" y="2881"/>
                </a:lnTo>
                <a:cubicBezTo>
                  <a:pt x="157" y="2881"/>
                  <a:pt x="106" y="2861"/>
                  <a:pt x="63" y="2820"/>
                </a:cubicBezTo>
                <a:cubicBezTo>
                  <a:pt x="21" y="2779"/>
                  <a:pt x="0" y="2729"/>
                  <a:pt x="0" y="2670"/>
                </a:cubicBezTo>
                <a:moveTo>
                  <a:pt x="226" y="3917"/>
                </a:moveTo>
                <a:cubicBezTo>
                  <a:pt x="226" y="3860"/>
                  <a:pt x="248" y="3810"/>
                  <a:pt x="292" y="3766"/>
                </a:cubicBezTo>
                <a:cubicBezTo>
                  <a:pt x="332" y="3729"/>
                  <a:pt x="382" y="3710"/>
                  <a:pt x="442" y="3710"/>
                </a:cubicBezTo>
                <a:lnTo>
                  <a:pt x="4899" y="3710"/>
                </a:lnTo>
                <a:cubicBezTo>
                  <a:pt x="4958" y="3710"/>
                  <a:pt x="5008" y="3729"/>
                  <a:pt x="5049" y="3769"/>
                </a:cubicBezTo>
                <a:cubicBezTo>
                  <a:pt x="5090" y="3808"/>
                  <a:pt x="5110" y="3856"/>
                  <a:pt x="5110" y="3914"/>
                </a:cubicBezTo>
                <a:cubicBezTo>
                  <a:pt x="5110" y="3972"/>
                  <a:pt x="5090" y="4022"/>
                  <a:pt x="5049" y="4065"/>
                </a:cubicBezTo>
                <a:cubicBezTo>
                  <a:pt x="5008" y="4107"/>
                  <a:pt x="4958" y="4128"/>
                  <a:pt x="4899" y="4128"/>
                </a:cubicBezTo>
                <a:lnTo>
                  <a:pt x="442" y="4128"/>
                </a:lnTo>
                <a:cubicBezTo>
                  <a:pt x="382" y="4128"/>
                  <a:pt x="331" y="4108"/>
                  <a:pt x="289" y="4067"/>
                </a:cubicBezTo>
                <a:cubicBezTo>
                  <a:pt x="247" y="4026"/>
                  <a:pt x="226" y="3976"/>
                  <a:pt x="226" y="3917"/>
                </a:cubicBezTo>
                <a:moveTo>
                  <a:pt x="729" y="936"/>
                </a:moveTo>
                <a:cubicBezTo>
                  <a:pt x="729" y="873"/>
                  <a:pt x="748" y="824"/>
                  <a:pt x="785" y="790"/>
                </a:cubicBezTo>
                <a:cubicBezTo>
                  <a:pt x="826" y="746"/>
                  <a:pt x="876" y="724"/>
                  <a:pt x="936" y="724"/>
                </a:cubicBezTo>
                <a:cubicBezTo>
                  <a:pt x="995" y="724"/>
                  <a:pt x="1045" y="746"/>
                  <a:pt x="1086" y="790"/>
                </a:cubicBezTo>
                <a:lnTo>
                  <a:pt x="1439" y="1147"/>
                </a:lnTo>
                <a:cubicBezTo>
                  <a:pt x="1483" y="1188"/>
                  <a:pt x="1505" y="1236"/>
                  <a:pt x="1505" y="1293"/>
                </a:cubicBezTo>
                <a:cubicBezTo>
                  <a:pt x="1505" y="1355"/>
                  <a:pt x="1485" y="1406"/>
                  <a:pt x="1446" y="1446"/>
                </a:cubicBezTo>
                <a:cubicBezTo>
                  <a:pt x="1407" y="1485"/>
                  <a:pt x="1357" y="1504"/>
                  <a:pt x="1298" y="1504"/>
                </a:cubicBezTo>
                <a:cubicBezTo>
                  <a:pt x="1244" y="1504"/>
                  <a:pt x="1196" y="1484"/>
                  <a:pt x="1152" y="1443"/>
                </a:cubicBezTo>
                <a:lnTo>
                  <a:pt x="785" y="1086"/>
                </a:lnTo>
                <a:cubicBezTo>
                  <a:pt x="748" y="1052"/>
                  <a:pt x="729" y="1001"/>
                  <a:pt x="729" y="936"/>
                </a:cubicBezTo>
                <a:moveTo>
                  <a:pt x="1363" y="2671"/>
                </a:moveTo>
                <a:cubicBezTo>
                  <a:pt x="1363" y="2884"/>
                  <a:pt x="1407" y="3075"/>
                  <a:pt x="1495" y="3245"/>
                </a:cubicBezTo>
                <a:cubicBezTo>
                  <a:pt x="1501" y="3266"/>
                  <a:pt x="1522" y="3277"/>
                  <a:pt x="1556" y="3277"/>
                </a:cubicBezTo>
                <a:lnTo>
                  <a:pt x="1961" y="3277"/>
                </a:lnTo>
                <a:cubicBezTo>
                  <a:pt x="1980" y="3277"/>
                  <a:pt x="1992" y="3272"/>
                  <a:pt x="1996" y="3261"/>
                </a:cubicBezTo>
                <a:cubicBezTo>
                  <a:pt x="2001" y="3250"/>
                  <a:pt x="1996" y="3237"/>
                  <a:pt x="1980" y="3221"/>
                </a:cubicBezTo>
                <a:cubicBezTo>
                  <a:pt x="1848" y="3061"/>
                  <a:pt x="1783" y="2878"/>
                  <a:pt x="1783" y="2671"/>
                </a:cubicBezTo>
                <a:cubicBezTo>
                  <a:pt x="1783" y="2426"/>
                  <a:pt x="1870" y="2218"/>
                  <a:pt x="2046" y="2047"/>
                </a:cubicBezTo>
                <a:cubicBezTo>
                  <a:pt x="2221" y="1876"/>
                  <a:pt x="2430" y="1791"/>
                  <a:pt x="2671" y="1791"/>
                </a:cubicBezTo>
                <a:cubicBezTo>
                  <a:pt x="2916" y="1791"/>
                  <a:pt x="3123" y="1876"/>
                  <a:pt x="3294" y="2047"/>
                </a:cubicBezTo>
                <a:cubicBezTo>
                  <a:pt x="3465" y="2218"/>
                  <a:pt x="3550" y="2426"/>
                  <a:pt x="3550" y="2671"/>
                </a:cubicBezTo>
                <a:cubicBezTo>
                  <a:pt x="3550" y="2881"/>
                  <a:pt x="3486" y="3064"/>
                  <a:pt x="3357" y="3221"/>
                </a:cubicBezTo>
                <a:cubicBezTo>
                  <a:pt x="3348" y="3237"/>
                  <a:pt x="3343" y="3246"/>
                  <a:pt x="3343" y="3249"/>
                </a:cubicBezTo>
                <a:cubicBezTo>
                  <a:pt x="3343" y="3255"/>
                  <a:pt x="3346" y="3262"/>
                  <a:pt x="3350" y="3268"/>
                </a:cubicBezTo>
                <a:cubicBezTo>
                  <a:pt x="3355" y="3274"/>
                  <a:pt x="3364" y="3277"/>
                  <a:pt x="3376" y="3277"/>
                </a:cubicBezTo>
                <a:lnTo>
                  <a:pt x="3789" y="3277"/>
                </a:lnTo>
                <a:cubicBezTo>
                  <a:pt x="3811" y="3277"/>
                  <a:pt x="3829" y="3266"/>
                  <a:pt x="3841" y="3245"/>
                </a:cubicBezTo>
                <a:cubicBezTo>
                  <a:pt x="3932" y="3072"/>
                  <a:pt x="3977" y="2881"/>
                  <a:pt x="3977" y="2671"/>
                </a:cubicBezTo>
                <a:cubicBezTo>
                  <a:pt x="3977" y="2435"/>
                  <a:pt x="3918" y="2218"/>
                  <a:pt x="3801" y="2017"/>
                </a:cubicBezTo>
                <a:cubicBezTo>
                  <a:pt x="3683" y="1816"/>
                  <a:pt x="3524" y="1657"/>
                  <a:pt x="3324" y="1540"/>
                </a:cubicBezTo>
                <a:cubicBezTo>
                  <a:pt x="3123" y="1422"/>
                  <a:pt x="2905" y="1363"/>
                  <a:pt x="2670" y="1363"/>
                </a:cubicBezTo>
                <a:cubicBezTo>
                  <a:pt x="2435" y="1363"/>
                  <a:pt x="2217" y="1422"/>
                  <a:pt x="2017" y="1540"/>
                </a:cubicBezTo>
                <a:cubicBezTo>
                  <a:pt x="1816" y="1657"/>
                  <a:pt x="1657" y="1816"/>
                  <a:pt x="1540" y="2017"/>
                </a:cubicBezTo>
                <a:cubicBezTo>
                  <a:pt x="1422" y="2218"/>
                  <a:pt x="1363" y="2435"/>
                  <a:pt x="1363" y="2671"/>
                </a:cubicBezTo>
                <a:moveTo>
                  <a:pt x="2460" y="729"/>
                </a:moveTo>
                <a:lnTo>
                  <a:pt x="2460" y="216"/>
                </a:lnTo>
                <a:cubicBezTo>
                  <a:pt x="2460" y="157"/>
                  <a:pt x="2480" y="106"/>
                  <a:pt x="2521" y="64"/>
                </a:cubicBezTo>
                <a:cubicBezTo>
                  <a:pt x="2561" y="21"/>
                  <a:pt x="2611" y="0"/>
                  <a:pt x="2669" y="0"/>
                </a:cubicBezTo>
                <a:cubicBezTo>
                  <a:pt x="2727" y="0"/>
                  <a:pt x="2778" y="21"/>
                  <a:pt x="2821" y="64"/>
                </a:cubicBezTo>
                <a:cubicBezTo>
                  <a:pt x="2865" y="106"/>
                  <a:pt x="2887" y="157"/>
                  <a:pt x="2887" y="216"/>
                </a:cubicBezTo>
                <a:lnTo>
                  <a:pt x="2887" y="729"/>
                </a:lnTo>
                <a:cubicBezTo>
                  <a:pt x="2887" y="788"/>
                  <a:pt x="2865" y="839"/>
                  <a:pt x="2821" y="881"/>
                </a:cubicBezTo>
                <a:cubicBezTo>
                  <a:pt x="2778" y="924"/>
                  <a:pt x="2727" y="945"/>
                  <a:pt x="2669" y="945"/>
                </a:cubicBezTo>
                <a:cubicBezTo>
                  <a:pt x="2611" y="945"/>
                  <a:pt x="2561" y="924"/>
                  <a:pt x="2521" y="881"/>
                </a:cubicBezTo>
                <a:cubicBezTo>
                  <a:pt x="2480" y="839"/>
                  <a:pt x="2460" y="788"/>
                  <a:pt x="2460" y="729"/>
                </a:cubicBezTo>
                <a:moveTo>
                  <a:pt x="3836" y="1293"/>
                </a:moveTo>
                <a:cubicBezTo>
                  <a:pt x="3836" y="1233"/>
                  <a:pt x="3857" y="1185"/>
                  <a:pt x="3898" y="1147"/>
                </a:cubicBezTo>
                <a:lnTo>
                  <a:pt x="4250" y="790"/>
                </a:lnTo>
                <a:cubicBezTo>
                  <a:pt x="4291" y="746"/>
                  <a:pt x="4341" y="724"/>
                  <a:pt x="4401" y="724"/>
                </a:cubicBezTo>
                <a:cubicBezTo>
                  <a:pt x="4463" y="724"/>
                  <a:pt x="4514" y="744"/>
                  <a:pt x="4553" y="785"/>
                </a:cubicBezTo>
                <a:cubicBezTo>
                  <a:pt x="4592" y="826"/>
                  <a:pt x="4612" y="876"/>
                  <a:pt x="4612" y="936"/>
                </a:cubicBezTo>
                <a:cubicBezTo>
                  <a:pt x="4612" y="998"/>
                  <a:pt x="4595" y="1049"/>
                  <a:pt x="4560" y="1086"/>
                </a:cubicBezTo>
                <a:lnTo>
                  <a:pt x="4189" y="1443"/>
                </a:lnTo>
                <a:cubicBezTo>
                  <a:pt x="4148" y="1481"/>
                  <a:pt x="4100" y="1500"/>
                  <a:pt x="4043" y="1500"/>
                </a:cubicBezTo>
                <a:cubicBezTo>
                  <a:pt x="3981" y="1500"/>
                  <a:pt x="3931" y="1481"/>
                  <a:pt x="3893" y="1443"/>
                </a:cubicBezTo>
                <a:cubicBezTo>
                  <a:pt x="3855" y="1406"/>
                  <a:pt x="3836" y="1356"/>
                  <a:pt x="3836" y="1293"/>
                </a:cubicBezTo>
                <a:moveTo>
                  <a:pt x="4405" y="2670"/>
                </a:moveTo>
                <a:cubicBezTo>
                  <a:pt x="4405" y="2604"/>
                  <a:pt x="4426" y="2554"/>
                  <a:pt x="4466" y="2519"/>
                </a:cubicBezTo>
                <a:cubicBezTo>
                  <a:pt x="4501" y="2482"/>
                  <a:pt x="4548" y="2463"/>
                  <a:pt x="4607" y="2463"/>
                </a:cubicBezTo>
                <a:lnTo>
                  <a:pt x="5120" y="2463"/>
                </a:lnTo>
                <a:cubicBezTo>
                  <a:pt x="5179" y="2463"/>
                  <a:pt x="5230" y="2482"/>
                  <a:pt x="5272" y="2522"/>
                </a:cubicBezTo>
                <a:cubicBezTo>
                  <a:pt x="5315" y="2561"/>
                  <a:pt x="5336" y="2610"/>
                  <a:pt x="5336" y="2670"/>
                </a:cubicBezTo>
                <a:cubicBezTo>
                  <a:pt x="5336" y="2729"/>
                  <a:pt x="5315" y="2779"/>
                  <a:pt x="5272" y="2820"/>
                </a:cubicBezTo>
                <a:cubicBezTo>
                  <a:pt x="5230" y="2861"/>
                  <a:pt x="5179" y="2881"/>
                  <a:pt x="5120" y="2881"/>
                </a:cubicBezTo>
                <a:lnTo>
                  <a:pt x="4607" y="2881"/>
                </a:lnTo>
                <a:cubicBezTo>
                  <a:pt x="4551" y="2881"/>
                  <a:pt x="4503" y="2861"/>
                  <a:pt x="4464" y="2820"/>
                </a:cubicBezTo>
                <a:cubicBezTo>
                  <a:pt x="4425" y="2779"/>
                  <a:pt x="4405" y="2729"/>
                  <a:pt x="4405" y="267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"/>
          <p:cNvSpPr txBox="1"/>
          <p:nvPr/>
        </p:nvSpPr>
        <p:spPr>
          <a:xfrm>
            <a:off x="457200" y="2069640"/>
            <a:ext cx="246888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2400" spc="-1" strike="noStrike">
                <a:solidFill>
                  <a:srgbClr val="666666"/>
                </a:solidFill>
                <a:latin typeface="Noto Sans"/>
              </a:rPr>
              <a:t>Не нужна </a:t>
            </a:r>
            <a:r>
              <a:rPr b="1" lang="ru-RU" sz="2400" spc="-1" strike="noStrike">
                <a:solidFill>
                  <a:srgbClr val="666666"/>
                </a:solidFill>
                <a:latin typeface="Noto Sans"/>
              </a:rPr>
              <a:t>авторизация</a:t>
            </a:r>
            <a:endParaRPr b="0" lang="ru-RU" sz="2400" spc="-1" strike="noStrike">
              <a:latin typeface="Nimbus Sans"/>
            </a:endParaRPr>
          </a:p>
        </p:txBody>
      </p:sp>
      <p:sp>
        <p:nvSpPr>
          <p:cNvPr id="468" name=""/>
          <p:cNvSpPr/>
          <p:nvPr/>
        </p:nvSpPr>
        <p:spPr>
          <a:xfrm>
            <a:off x="1469880" y="1527120"/>
            <a:ext cx="442800" cy="442800"/>
          </a:xfrm>
          <a:custGeom>
            <a:avLst/>
            <a:gdLst/>
            <a:ahLst/>
            <a:rect l="0" t="0" r="r" b="b"/>
            <a:pathLst>
              <a:path w="1230" h="1230">
                <a:moveTo>
                  <a:pt x="526" y="5"/>
                </a:moveTo>
                <a:cubicBezTo>
                  <a:pt x="523" y="132"/>
                  <a:pt x="486" y="241"/>
                  <a:pt x="417" y="332"/>
                </a:cubicBezTo>
                <a:lnTo>
                  <a:pt x="223" y="139"/>
                </a:lnTo>
                <a:cubicBezTo>
                  <a:pt x="311" y="66"/>
                  <a:pt x="412" y="22"/>
                  <a:pt x="526" y="5"/>
                </a:cubicBezTo>
                <a:moveTo>
                  <a:pt x="615" y="531"/>
                </a:moveTo>
                <a:lnTo>
                  <a:pt x="501" y="417"/>
                </a:lnTo>
                <a:cubicBezTo>
                  <a:pt x="595" y="301"/>
                  <a:pt x="643" y="162"/>
                  <a:pt x="645" y="0"/>
                </a:cubicBezTo>
                <a:cubicBezTo>
                  <a:pt x="782" y="7"/>
                  <a:pt x="903" y="53"/>
                  <a:pt x="1007" y="139"/>
                </a:cubicBezTo>
                <a:lnTo>
                  <a:pt x="615" y="531"/>
                </a:lnTo>
                <a:moveTo>
                  <a:pt x="139" y="223"/>
                </a:moveTo>
                <a:lnTo>
                  <a:pt x="332" y="417"/>
                </a:lnTo>
                <a:cubicBezTo>
                  <a:pt x="241" y="486"/>
                  <a:pt x="132" y="523"/>
                  <a:pt x="5" y="526"/>
                </a:cubicBezTo>
                <a:cubicBezTo>
                  <a:pt x="22" y="412"/>
                  <a:pt x="66" y="311"/>
                  <a:pt x="139" y="223"/>
                </a:cubicBezTo>
                <a:moveTo>
                  <a:pt x="814" y="729"/>
                </a:moveTo>
                <a:lnTo>
                  <a:pt x="700" y="615"/>
                </a:lnTo>
                <a:lnTo>
                  <a:pt x="1091" y="223"/>
                </a:lnTo>
                <a:cubicBezTo>
                  <a:pt x="1177" y="327"/>
                  <a:pt x="1224" y="448"/>
                  <a:pt x="1230" y="585"/>
                </a:cubicBezTo>
                <a:cubicBezTo>
                  <a:pt x="1068" y="589"/>
                  <a:pt x="929" y="637"/>
                  <a:pt x="814" y="729"/>
                </a:cubicBezTo>
                <a:moveTo>
                  <a:pt x="615" y="699"/>
                </a:moveTo>
                <a:lnTo>
                  <a:pt x="729" y="814"/>
                </a:lnTo>
                <a:cubicBezTo>
                  <a:pt x="637" y="929"/>
                  <a:pt x="589" y="1068"/>
                  <a:pt x="585" y="1230"/>
                </a:cubicBezTo>
                <a:cubicBezTo>
                  <a:pt x="448" y="1224"/>
                  <a:pt x="327" y="1177"/>
                  <a:pt x="223" y="1091"/>
                </a:cubicBezTo>
                <a:lnTo>
                  <a:pt x="615" y="699"/>
                </a:lnTo>
                <a:moveTo>
                  <a:pt x="1091" y="1007"/>
                </a:moveTo>
                <a:lnTo>
                  <a:pt x="898" y="814"/>
                </a:lnTo>
                <a:cubicBezTo>
                  <a:pt x="989" y="744"/>
                  <a:pt x="1098" y="708"/>
                  <a:pt x="1225" y="704"/>
                </a:cubicBezTo>
                <a:cubicBezTo>
                  <a:pt x="1209" y="819"/>
                  <a:pt x="1164" y="919"/>
                  <a:pt x="1091" y="1007"/>
                </a:cubicBezTo>
                <a:moveTo>
                  <a:pt x="417" y="501"/>
                </a:moveTo>
                <a:lnTo>
                  <a:pt x="531" y="615"/>
                </a:lnTo>
                <a:lnTo>
                  <a:pt x="139" y="1007"/>
                </a:lnTo>
                <a:cubicBezTo>
                  <a:pt x="53" y="903"/>
                  <a:pt x="7" y="782"/>
                  <a:pt x="0" y="645"/>
                </a:cubicBezTo>
                <a:cubicBezTo>
                  <a:pt x="162" y="643"/>
                  <a:pt x="301" y="595"/>
                  <a:pt x="417" y="501"/>
                </a:cubicBezTo>
                <a:moveTo>
                  <a:pt x="704" y="1225"/>
                </a:moveTo>
                <a:cubicBezTo>
                  <a:pt x="708" y="1098"/>
                  <a:pt x="744" y="989"/>
                  <a:pt x="814" y="898"/>
                </a:cubicBezTo>
                <a:lnTo>
                  <a:pt x="1007" y="1091"/>
                </a:lnTo>
                <a:cubicBezTo>
                  <a:pt x="919" y="1164"/>
                  <a:pt x="819" y="1209"/>
                  <a:pt x="704" y="1225"/>
                </a:cubicBez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</p:sp>
      <p:sp>
        <p:nvSpPr>
          <p:cNvPr id="469" name=""/>
          <p:cNvSpPr txBox="1"/>
          <p:nvPr/>
        </p:nvSpPr>
        <p:spPr>
          <a:xfrm>
            <a:off x="457200" y="4172760"/>
            <a:ext cx="246888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2400" spc="-1" strike="noStrike">
                <a:solidFill>
                  <a:srgbClr val="666666"/>
                </a:solidFill>
                <a:latin typeface="Noto Sans"/>
              </a:rPr>
              <a:t>Ничего лишнего</a:t>
            </a:r>
            <a:endParaRPr b="0" lang="ru-RU" sz="2400" spc="-1" strike="noStrike">
              <a:latin typeface="Nimbus Sans"/>
            </a:endParaRPr>
          </a:p>
        </p:txBody>
      </p:sp>
      <p:sp>
        <p:nvSpPr>
          <p:cNvPr id="470" name=""/>
          <p:cNvSpPr/>
          <p:nvPr/>
        </p:nvSpPr>
        <p:spPr>
          <a:xfrm>
            <a:off x="1469880" y="3630240"/>
            <a:ext cx="442800" cy="442800"/>
          </a:xfrm>
          <a:custGeom>
            <a:avLst/>
            <a:gdLst/>
            <a:ahLst/>
            <a:rect l="0" t="0" r="r" b="b"/>
            <a:pathLst>
              <a:path w="1230" h="1230">
                <a:moveTo>
                  <a:pt x="1196" y="129"/>
                </a:moveTo>
                <a:cubicBezTo>
                  <a:pt x="1217" y="215"/>
                  <a:pt x="1229" y="302"/>
                  <a:pt x="1230" y="389"/>
                </a:cubicBezTo>
                <a:lnTo>
                  <a:pt x="841" y="0"/>
                </a:lnTo>
                <a:cubicBezTo>
                  <a:pt x="930" y="2"/>
                  <a:pt x="1017" y="14"/>
                  <a:pt x="1101" y="37"/>
                </a:cubicBezTo>
                <a:cubicBezTo>
                  <a:pt x="1151" y="50"/>
                  <a:pt x="1182" y="81"/>
                  <a:pt x="1196" y="129"/>
                </a:cubicBezTo>
                <a:moveTo>
                  <a:pt x="35" y="1101"/>
                </a:moveTo>
                <a:cubicBezTo>
                  <a:pt x="13" y="1015"/>
                  <a:pt x="2" y="929"/>
                  <a:pt x="0" y="841"/>
                </a:cubicBezTo>
                <a:lnTo>
                  <a:pt x="389" y="1230"/>
                </a:lnTo>
                <a:cubicBezTo>
                  <a:pt x="300" y="1229"/>
                  <a:pt x="213" y="1216"/>
                  <a:pt x="129" y="1193"/>
                </a:cubicBezTo>
                <a:cubicBezTo>
                  <a:pt x="79" y="1180"/>
                  <a:pt x="48" y="1149"/>
                  <a:pt x="35" y="1101"/>
                </a:cubicBezTo>
                <a:moveTo>
                  <a:pt x="10" y="682"/>
                </a:moveTo>
                <a:cubicBezTo>
                  <a:pt x="38" y="499"/>
                  <a:pt x="115" y="347"/>
                  <a:pt x="241" y="227"/>
                </a:cubicBezTo>
                <a:cubicBezTo>
                  <a:pt x="366" y="107"/>
                  <a:pt x="514" y="35"/>
                  <a:pt x="685" y="10"/>
                </a:cubicBezTo>
                <a:lnTo>
                  <a:pt x="1220" y="548"/>
                </a:lnTo>
                <a:cubicBezTo>
                  <a:pt x="1192" y="732"/>
                  <a:pt x="1115" y="883"/>
                  <a:pt x="990" y="1003"/>
                </a:cubicBezTo>
                <a:cubicBezTo>
                  <a:pt x="864" y="1123"/>
                  <a:pt x="716" y="1196"/>
                  <a:pt x="546" y="1220"/>
                </a:cubicBezTo>
                <a:lnTo>
                  <a:pt x="10" y="682"/>
                </a:lnTo>
                <a:moveTo>
                  <a:pt x="799" y="377"/>
                </a:moveTo>
                <a:lnTo>
                  <a:pt x="727" y="446"/>
                </a:lnTo>
                <a:lnTo>
                  <a:pt x="657" y="377"/>
                </a:lnTo>
                <a:cubicBezTo>
                  <a:pt x="647" y="367"/>
                  <a:pt x="638" y="367"/>
                  <a:pt x="630" y="377"/>
                </a:cubicBezTo>
                <a:lnTo>
                  <a:pt x="600" y="404"/>
                </a:lnTo>
                <a:cubicBezTo>
                  <a:pt x="592" y="414"/>
                  <a:pt x="592" y="424"/>
                  <a:pt x="600" y="434"/>
                </a:cubicBezTo>
                <a:lnTo>
                  <a:pt x="672" y="504"/>
                </a:lnTo>
                <a:lnTo>
                  <a:pt x="615" y="561"/>
                </a:lnTo>
                <a:lnTo>
                  <a:pt x="546" y="489"/>
                </a:lnTo>
                <a:cubicBezTo>
                  <a:pt x="536" y="480"/>
                  <a:pt x="526" y="480"/>
                  <a:pt x="516" y="489"/>
                </a:cubicBezTo>
                <a:lnTo>
                  <a:pt x="489" y="516"/>
                </a:lnTo>
                <a:cubicBezTo>
                  <a:pt x="479" y="526"/>
                  <a:pt x="479" y="536"/>
                  <a:pt x="489" y="546"/>
                </a:cubicBezTo>
                <a:lnTo>
                  <a:pt x="558" y="615"/>
                </a:lnTo>
                <a:lnTo>
                  <a:pt x="504" y="672"/>
                </a:lnTo>
                <a:lnTo>
                  <a:pt x="432" y="600"/>
                </a:lnTo>
                <a:cubicBezTo>
                  <a:pt x="423" y="592"/>
                  <a:pt x="414" y="592"/>
                  <a:pt x="404" y="600"/>
                </a:cubicBezTo>
                <a:lnTo>
                  <a:pt x="377" y="630"/>
                </a:lnTo>
                <a:cubicBezTo>
                  <a:pt x="367" y="638"/>
                  <a:pt x="367" y="647"/>
                  <a:pt x="377" y="657"/>
                </a:cubicBezTo>
                <a:lnTo>
                  <a:pt x="446" y="727"/>
                </a:lnTo>
                <a:lnTo>
                  <a:pt x="377" y="799"/>
                </a:lnTo>
                <a:cubicBezTo>
                  <a:pt x="367" y="807"/>
                  <a:pt x="367" y="816"/>
                  <a:pt x="377" y="826"/>
                </a:cubicBezTo>
                <a:lnTo>
                  <a:pt x="404" y="853"/>
                </a:lnTo>
                <a:cubicBezTo>
                  <a:pt x="414" y="863"/>
                  <a:pt x="423" y="863"/>
                  <a:pt x="432" y="853"/>
                </a:cubicBezTo>
                <a:lnTo>
                  <a:pt x="504" y="784"/>
                </a:lnTo>
                <a:lnTo>
                  <a:pt x="573" y="853"/>
                </a:lnTo>
                <a:cubicBezTo>
                  <a:pt x="583" y="863"/>
                  <a:pt x="592" y="863"/>
                  <a:pt x="600" y="853"/>
                </a:cubicBezTo>
                <a:lnTo>
                  <a:pt x="630" y="826"/>
                </a:lnTo>
                <a:cubicBezTo>
                  <a:pt x="638" y="816"/>
                  <a:pt x="638" y="807"/>
                  <a:pt x="630" y="799"/>
                </a:cubicBezTo>
                <a:lnTo>
                  <a:pt x="558" y="727"/>
                </a:lnTo>
                <a:lnTo>
                  <a:pt x="615" y="672"/>
                </a:lnTo>
                <a:lnTo>
                  <a:pt x="685" y="742"/>
                </a:lnTo>
                <a:cubicBezTo>
                  <a:pt x="695" y="752"/>
                  <a:pt x="704" y="752"/>
                  <a:pt x="714" y="742"/>
                </a:cubicBezTo>
                <a:lnTo>
                  <a:pt x="742" y="714"/>
                </a:lnTo>
                <a:cubicBezTo>
                  <a:pt x="752" y="704"/>
                  <a:pt x="752" y="695"/>
                  <a:pt x="742" y="685"/>
                </a:cubicBezTo>
                <a:lnTo>
                  <a:pt x="672" y="615"/>
                </a:lnTo>
                <a:lnTo>
                  <a:pt x="727" y="558"/>
                </a:lnTo>
                <a:lnTo>
                  <a:pt x="799" y="630"/>
                </a:lnTo>
                <a:cubicBezTo>
                  <a:pt x="807" y="638"/>
                  <a:pt x="816" y="638"/>
                  <a:pt x="826" y="630"/>
                </a:cubicBezTo>
                <a:lnTo>
                  <a:pt x="853" y="600"/>
                </a:lnTo>
                <a:cubicBezTo>
                  <a:pt x="863" y="592"/>
                  <a:pt x="863" y="583"/>
                  <a:pt x="853" y="573"/>
                </a:cubicBezTo>
                <a:lnTo>
                  <a:pt x="784" y="504"/>
                </a:lnTo>
                <a:lnTo>
                  <a:pt x="853" y="432"/>
                </a:lnTo>
                <a:cubicBezTo>
                  <a:pt x="863" y="423"/>
                  <a:pt x="863" y="414"/>
                  <a:pt x="853" y="404"/>
                </a:cubicBezTo>
                <a:lnTo>
                  <a:pt x="826" y="377"/>
                </a:lnTo>
                <a:cubicBezTo>
                  <a:pt x="816" y="367"/>
                  <a:pt x="807" y="367"/>
                  <a:pt x="799" y="377"/>
                </a:cubicBez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</p:sp>
      <p:sp>
        <p:nvSpPr>
          <p:cNvPr id="471" name=""/>
          <p:cNvSpPr txBox="1"/>
          <p:nvPr/>
        </p:nvSpPr>
        <p:spPr>
          <a:xfrm>
            <a:off x="3291840" y="2055600"/>
            <a:ext cx="246888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2400" spc="-1" strike="noStrike">
                <a:solidFill>
                  <a:srgbClr val="666666"/>
                </a:solidFill>
                <a:latin typeface="Noto Sans"/>
              </a:rPr>
              <a:t>Короткий ключ</a:t>
            </a:r>
            <a:endParaRPr b="0" lang="ru-RU" sz="2400" spc="-1" strike="noStrike">
              <a:latin typeface="Nimbus Sans"/>
            </a:endParaRPr>
          </a:p>
        </p:txBody>
      </p:sp>
      <p:sp>
        <p:nvSpPr>
          <p:cNvPr id="472" name=""/>
          <p:cNvSpPr/>
          <p:nvPr/>
        </p:nvSpPr>
        <p:spPr>
          <a:xfrm>
            <a:off x="4304520" y="1513080"/>
            <a:ext cx="442800" cy="442800"/>
          </a:xfrm>
          <a:custGeom>
            <a:avLst/>
            <a:gdLst/>
            <a:ahLst/>
            <a:rect l="0" t="0" r="r" b="b"/>
            <a:pathLst>
              <a:path w="1230" h="1230">
                <a:moveTo>
                  <a:pt x="913" y="883"/>
                </a:moveTo>
                <a:cubicBezTo>
                  <a:pt x="944" y="948"/>
                  <a:pt x="987" y="1005"/>
                  <a:pt x="1042" y="1057"/>
                </a:cubicBezTo>
                <a:cubicBezTo>
                  <a:pt x="923" y="1172"/>
                  <a:pt x="781" y="1230"/>
                  <a:pt x="615" y="1230"/>
                </a:cubicBezTo>
                <a:cubicBezTo>
                  <a:pt x="450" y="1230"/>
                  <a:pt x="308" y="1172"/>
                  <a:pt x="189" y="1057"/>
                </a:cubicBezTo>
                <a:cubicBezTo>
                  <a:pt x="241" y="1005"/>
                  <a:pt x="284" y="948"/>
                  <a:pt x="318" y="883"/>
                </a:cubicBezTo>
                <a:lnTo>
                  <a:pt x="246" y="848"/>
                </a:lnTo>
                <a:cubicBezTo>
                  <a:pt x="217" y="903"/>
                  <a:pt x="180" y="953"/>
                  <a:pt x="134" y="1000"/>
                </a:cubicBezTo>
                <a:cubicBezTo>
                  <a:pt x="45" y="887"/>
                  <a:pt x="0" y="759"/>
                  <a:pt x="0" y="615"/>
                </a:cubicBezTo>
                <a:cubicBezTo>
                  <a:pt x="0" y="471"/>
                  <a:pt x="45" y="343"/>
                  <a:pt x="134" y="231"/>
                </a:cubicBezTo>
                <a:cubicBezTo>
                  <a:pt x="180" y="275"/>
                  <a:pt x="217" y="325"/>
                  <a:pt x="243" y="380"/>
                </a:cubicBezTo>
                <a:lnTo>
                  <a:pt x="315" y="342"/>
                </a:lnTo>
                <a:cubicBezTo>
                  <a:pt x="284" y="279"/>
                  <a:pt x="241" y="223"/>
                  <a:pt x="189" y="174"/>
                </a:cubicBezTo>
                <a:cubicBezTo>
                  <a:pt x="308" y="58"/>
                  <a:pt x="450" y="0"/>
                  <a:pt x="615" y="0"/>
                </a:cubicBezTo>
                <a:cubicBezTo>
                  <a:pt x="781" y="0"/>
                  <a:pt x="923" y="58"/>
                  <a:pt x="1042" y="174"/>
                </a:cubicBezTo>
                <a:cubicBezTo>
                  <a:pt x="989" y="225"/>
                  <a:pt x="947" y="282"/>
                  <a:pt x="915" y="345"/>
                </a:cubicBezTo>
                <a:lnTo>
                  <a:pt x="987" y="380"/>
                </a:lnTo>
                <a:cubicBezTo>
                  <a:pt x="1014" y="325"/>
                  <a:pt x="1050" y="275"/>
                  <a:pt x="1096" y="231"/>
                </a:cubicBezTo>
                <a:cubicBezTo>
                  <a:pt x="1186" y="343"/>
                  <a:pt x="1230" y="471"/>
                  <a:pt x="1230" y="615"/>
                </a:cubicBezTo>
                <a:cubicBezTo>
                  <a:pt x="1230" y="759"/>
                  <a:pt x="1185" y="887"/>
                  <a:pt x="1094" y="1000"/>
                </a:cubicBezTo>
                <a:cubicBezTo>
                  <a:pt x="1049" y="955"/>
                  <a:pt x="1013" y="905"/>
                  <a:pt x="985" y="848"/>
                </a:cubicBezTo>
                <a:lnTo>
                  <a:pt x="913" y="883"/>
                </a:lnTo>
                <a:moveTo>
                  <a:pt x="347" y="804"/>
                </a:moveTo>
                <a:cubicBezTo>
                  <a:pt x="389" y="676"/>
                  <a:pt x="389" y="549"/>
                  <a:pt x="347" y="422"/>
                </a:cubicBezTo>
                <a:lnTo>
                  <a:pt x="270" y="446"/>
                </a:lnTo>
                <a:cubicBezTo>
                  <a:pt x="307" y="557"/>
                  <a:pt x="308" y="668"/>
                  <a:pt x="273" y="779"/>
                </a:cubicBezTo>
                <a:lnTo>
                  <a:pt x="347" y="804"/>
                </a:lnTo>
                <a:moveTo>
                  <a:pt x="883" y="422"/>
                </a:moveTo>
                <a:cubicBezTo>
                  <a:pt x="842" y="549"/>
                  <a:pt x="842" y="676"/>
                  <a:pt x="883" y="804"/>
                </a:cubicBezTo>
                <a:lnTo>
                  <a:pt x="957" y="779"/>
                </a:lnTo>
                <a:cubicBezTo>
                  <a:pt x="923" y="670"/>
                  <a:pt x="924" y="559"/>
                  <a:pt x="960" y="446"/>
                </a:cubicBezTo>
                <a:lnTo>
                  <a:pt x="883" y="422"/>
                </a:ln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</p:sp>
      <p:sp>
        <p:nvSpPr>
          <p:cNvPr id="473" name=""/>
          <p:cNvSpPr txBox="1"/>
          <p:nvPr/>
        </p:nvSpPr>
        <p:spPr>
          <a:xfrm>
            <a:off x="3291840" y="4158720"/>
            <a:ext cx="246888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2400" spc="-1" strike="noStrike">
                <a:solidFill>
                  <a:srgbClr val="666666"/>
                </a:solidFill>
                <a:latin typeface="Noto Sans"/>
              </a:rPr>
              <a:t>Внутренняя оптимизация</a:t>
            </a:r>
            <a:endParaRPr b="0" lang="ru-RU" sz="2400" spc="-1" strike="noStrike">
              <a:latin typeface="Nimbus Sans"/>
            </a:endParaRPr>
          </a:p>
        </p:txBody>
      </p:sp>
      <p:sp>
        <p:nvSpPr>
          <p:cNvPr id="474" name=""/>
          <p:cNvSpPr/>
          <p:nvPr/>
        </p:nvSpPr>
        <p:spPr>
          <a:xfrm>
            <a:off x="4304880" y="3615840"/>
            <a:ext cx="442800" cy="442800"/>
          </a:xfrm>
          <a:custGeom>
            <a:avLst/>
            <a:gdLst/>
            <a:ahLst/>
            <a:rect l="0" t="0" r="r" b="b"/>
            <a:pathLst>
              <a:path w="1230" h="1230">
                <a:moveTo>
                  <a:pt x="1050" y="180"/>
                </a:moveTo>
                <a:cubicBezTo>
                  <a:pt x="1170" y="300"/>
                  <a:pt x="1230" y="445"/>
                  <a:pt x="1230" y="615"/>
                </a:cubicBezTo>
                <a:cubicBezTo>
                  <a:pt x="1230" y="785"/>
                  <a:pt x="1170" y="931"/>
                  <a:pt x="1050" y="1050"/>
                </a:cubicBezTo>
                <a:cubicBezTo>
                  <a:pt x="931" y="1170"/>
                  <a:pt x="785" y="1230"/>
                  <a:pt x="615" y="1230"/>
                </a:cubicBezTo>
                <a:cubicBezTo>
                  <a:pt x="445" y="1230"/>
                  <a:pt x="300" y="1170"/>
                  <a:pt x="180" y="1050"/>
                </a:cubicBezTo>
                <a:cubicBezTo>
                  <a:pt x="60" y="931"/>
                  <a:pt x="0" y="785"/>
                  <a:pt x="0" y="615"/>
                </a:cubicBezTo>
                <a:cubicBezTo>
                  <a:pt x="0" y="445"/>
                  <a:pt x="60" y="300"/>
                  <a:pt x="180" y="180"/>
                </a:cubicBezTo>
                <a:cubicBezTo>
                  <a:pt x="300" y="60"/>
                  <a:pt x="445" y="0"/>
                  <a:pt x="615" y="0"/>
                </a:cubicBezTo>
                <a:cubicBezTo>
                  <a:pt x="785" y="0"/>
                  <a:pt x="931" y="60"/>
                  <a:pt x="1050" y="180"/>
                </a:cubicBezTo>
                <a:moveTo>
                  <a:pt x="1111" y="615"/>
                </a:moveTo>
                <a:lnTo>
                  <a:pt x="1047" y="670"/>
                </a:lnTo>
                <a:lnTo>
                  <a:pt x="890" y="526"/>
                </a:lnTo>
                <a:lnTo>
                  <a:pt x="933" y="318"/>
                </a:lnTo>
                <a:lnTo>
                  <a:pt x="1017" y="325"/>
                </a:lnTo>
                <a:cubicBezTo>
                  <a:pt x="953" y="236"/>
                  <a:pt x="869" y="175"/>
                  <a:pt x="766" y="144"/>
                </a:cubicBezTo>
                <a:lnTo>
                  <a:pt x="801" y="221"/>
                </a:lnTo>
                <a:lnTo>
                  <a:pt x="615" y="325"/>
                </a:lnTo>
                <a:lnTo>
                  <a:pt x="429" y="221"/>
                </a:lnTo>
                <a:lnTo>
                  <a:pt x="464" y="144"/>
                </a:lnTo>
                <a:cubicBezTo>
                  <a:pt x="361" y="175"/>
                  <a:pt x="278" y="236"/>
                  <a:pt x="213" y="325"/>
                </a:cubicBezTo>
                <a:lnTo>
                  <a:pt x="300" y="318"/>
                </a:lnTo>
                <a:lnTo>
                  <a:pt x="340" y="526"/>
                </a:lnTo>
                <a:lnTo>
                  <a:pt x="184" y="670"/>
                </a:lnTo>
                <a:lnTo>
                  <a:pt x="119" y="615"/>
                </a:lnTo>
                <a:cubicBezTo>
                  <a:pt x="119" y="724"/>
                  <a:pt x="150" y="822"/>
                  <a:pt x="213" y="908"/>
                </a:cubicBezTo>
                <a:lnTo>
                  <a:pt x="233" y="824"/>
                </a:lnTo>
                <a:lnTo>
                  <a:pt x="444" y="851"/>
                </a:lnTo>
                <a:lnTo>
                  <a:pt x="536" y="1042"/>
                </a:lnTo>
                <a:lnTo>
                  <a:pt x="461" y="1086"/>
                </a:lnTo>
                <a:cubicBezTo>
                  <a:pt x="564" y="1120"/>
                  <a:pt x="666" y="1120"/>
                  <a:pt x="769" y="1086"/>
                </a:cubicBezTo>
                <a:lnTo>
                  <a:pt x="695" y="1042"/>
                </a:lnTo>
                <a:lnTo>
                  <a:pt x="786" y="851"/>
                </a:lnTo>
                <a:lnTo>
                  <a:pt x="997" y="824"/>
                </a:lnTo>
                <a:lnTo>
                  <a:pt x="1017" y="908"/>
                </a:lnTo>
                <a:cubicBezTo>
                  <a:pt x="1080" y="822"/>
                  <a:pt x="1111" y="724"/>
                  <a:pt x="1111" y="615"/>
                </a:cubicBezTo>
                <a:moveTo>
                  <a:pt x="496" y="789"/>
                </a:moveTo>
                <a:lnTo>
                  <a:pt x="422" y="561"/>
                </a:lnTo>
                <a:lnTo>
                  <a:pt x="615" y="422"/>
                </a:lnTo>
                <a:lnTo>
                  <a:pt x="809" y="561"/>
                </a:lnTo>
                <a:lnTo>
                  <a:pt x="734" y="789"/>
                </a:lnTo>
                <a:lnTo>
                  <a:pt x="496" y="789"/>
                </a:ln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</p:sp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32440" y="220680"/>
            <a:ext cx="513684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3600" spc="-1" strike="noStrike">
                <a:solidFill>
                  <a:srgbClr val="0d84a1"/>
                </a:solidFill>
                <a:latin typeface="Noto Sans"/>
              </a:rPr>
              <a:t>Характеристи</a:t>
            </a:r>
            <a:r>
              <a:rPr b="1" lang="ru-RU" sz="3600" spc="-1" strike="noStrike">
                <a:solidFill>
                  <a:srgbClr val="0d84a1"/>
                </a:solidFill>
                <a:latin typeface="Noto Sans"/>
              </a:rPr>
              <a:t>ки </a:t>
            </a:r>
            <a:r>
              <a:rPr b="1" lang="ru-RU" sz="3600" spc="-1" strike="noStrike">
                <a:solidFill>
                  <a:srgbClr val="0d84a1"/>
                </a:solidFill>
                <a:latin typeface="Noto Sans"/>
              </a:rPr>
              <a:t>Формореала</a:t>
            </a:r>
            <a:endParaRPr b="0" lang="ru-RU" sz="3600" spc="-1" strike="noStrike">
              <a:latin typeface="Noto Sans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1">
            <a:lum bright="4000"/>
            <a:alphaModFix amt="99000"/>
          </a:blip>
          <a:stretch/>
        </p:blipFill>
        <p:spPr>
          <a:xfrm>
            <a:off x="6591600" y="777960"/>
            <a:ext cx="3039120" cy="41140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600" spc="-1" strike="noStrike">
                <a:solidFill>
                  <a:srgbClr val="ffffff"/>
                </a:solidFill>
                <a:latin typeface="Noto Sans"/>
              </a:rPr>
              <a:t>Основные страницы сайта:</a:t>
            </a:r>
            <a:endParaRPr b="1" lang="ru-RU" sz="3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54000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ffffff"/>
                </a:solidFill>
                <a:latin typeface="Noto Sans"/>
              </a:rPr>
              <a:t>/ - перенаправление на главную страницу (/get по умолчанию)</a:t>
            </a:r>
            <a:endParaRPr b="1" lang="ru-RU" sz="2400" spc="-1" strike="noStrike">
              <a:solidFill>
                <a:srgbClr val="ffffff"/>
              </a:solidFill>
              <a:latin typeface="Noto Sans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ffffff"/>
                </a:solidFill>
                <a:latin typeface="Noto Sans"/>
              </a:rPr>
              <a:t>/get - скачивание файла (download)</a:t>
            </a:r>
            <a:endParaRPr b="1" lang="ru-RU" sz="2400" spc="-1" strike="noStrike">
              <a:solidFill>
                <a:srgbClr val="ffffff"/>
              </a:solidFill>
              <a:latin typeface="Noto Sans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ffffff"/>
                </a:solidFill>
                <a:latin typeface="Noto Sans"/>
              </a:rPr>
              <a:t>/put - загрузка файла (upload)</a:t>
            </a:r>
            <a:endParaRPr b="1" lang="ru-RU" sz="2400" spc="-1" strike="noStrike">
              <a:solidFill>
                <a:srgbClr val="ffffff"/>
              </a:solidFill>
              <a:latin typeface="Noto Sans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ffffff"/>
                </a:solidFill>
                <a:latin typeface="Noto Sans"/>
              </a:rPr>
              <a:t>/about - информация о проекте</a:t>
            </a:r>
            <a:endParaRPr b="1" lang="ru-RU" sz="2400" spc="-1" strike="noStrike">
              <a:solidFill>
                <a:srgbClr val="ffffff"/>
              </a:solidFill>
              <a:latin typeface="Noto Sans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ffffff"/>
                </a:solidFill>
                <a:latin typeface="Noto Sans"/>
              </a:rPr>
              <a:t>/settings - настройки работы сайта в данном браузере</a:t>
            </a:r>
            <a:endParaRPr b="1" lang="ru-RU" sz="2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pic>
        <p:nvPicPr>
          <p:cNvPr id="481" name="" descr=""/>
          <p:cNvPicPr/>
          <p:nvPr/>
        </p:nvPicPr>
        <p:blipFill>
          <a:blip r:embed="rId1"/>
          <a:stretch/>
        </p:blipFill>
        <p:spPr>
          <a:xfrm>
            <a:off x="3240" y="0"/>
            <a:ext cx="10076400" cy="56692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3240" y="0"/>
            <a:ext cx="10076400" cy="56692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Noto Sans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1"/>
          <a:stretch/>
        </p:blipFill>
        <p:spPr>
          <a:xfrm>
            <a:off x="3240" y="0"/>
            <a:ext cx="10076400" cy="56692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504000" y="2004840"/>
            <a:ext cx="9068400" cy="166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9600" spc="999" strike="noStrike">
                <a:solidFill>
                  <a:srgbClr val="ffffff"/>
                </a:solidFill>
                <a:latin typeface="Noto Sans"/>
              </a:rPr>
              <a:t>Thank you</a:t>
            </a:r>
            <a:endParaRPr b="0" lang="ru-RU" sz="96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2023-04-30T19:47:55Z</dcterms:created>
  <dc:creator/>
  <dc:description/>
  <dc:language>ru-RU</dc:language>
  <cp:lastModifiedBy/>
  <dcterms:modified xsi:type="dcterms:W3CDTF">2023-04-30T20:07:24Z</dcterms:modified>
  <cp:revision>2</cp:revision>
  <dc:subject/>
  <dc:title>Freshes</dc:title>
</cp:coreProperties>
</file>