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4" r:id="rId3"/>
    <p:sldId id="257" r:id="rId4"/>
    <p:sldId id="272" r:id="rId5"/>
    <p:sldId id="273" r:id="rId6"/>
  </p:sldIdLst>
  <p:sldSz cx="9144000" cy="5143500" type="screen16x9"/>
  <p:notesSz cx="6858000" cy="9144000"/>
  <p:embeddedFontLst>
    <p:embeddedFont>
      <p:font typeface="Audiowide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Raleway" pitchFamily="2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9666D5-0EBD-46EE-AD11-933AA2728048}">
  <a:tblStyle styleId="{F29666D5-0EBD-46EE-AD11-933AA2728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CA058A-6807-4AAA-8D49-719A34D754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81a18db5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81a18db5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0" y="-875"/>
            <a:ext cx="9144005" cy="51452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66550" y="1499600"/>
            <a:ext cx="68109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72200" y="3254150"/>
            <a:ext cx="2799600" cy="8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0524" y="242913"/>
            <a:ext cx="9353869" cy="4900579"/>
            <a:chOff x="-160524" y="242913"/>
            <a:chExt cx="9353869" cy="4900579"/>
          </a:xfrm>
        </p:grpSpPr>
        <p:grpSp>
          <p:nvGrpSpPr>
            <p:cNvPr id="13" name="Google Shape;13;p2"/>
            <p:cNvGrpSpPr/>
            <p:nvPr/>
          </p:nvGrpSpPr>
          <p:grpSpPr>
            <a:xfrm rot="2700000">
              <a:off x="1417305" y="4792145"/>
              <a:ext cx="182912" cy="182969"/>
              <a:chOff x="3052932" y="2641078"/>
              <a:chExt cx="616189" cy="61667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061701" y="280965"/>
              <a:ext cx="734380" cy="558925"/>
              <a:chOff x="3000389" y="360865"/>
              <a:chExt cx="734380" cy="55892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316206" y="59365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8103334" y="1257914"/>
              <a:ext cx="1090011" cy="316808"/>
              <a:chOff x="1689834" y="1191289"/>
              <a:chExt cx="1090011" cy="31680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6712911" y="242913"/>
              <a:ext cx="978694" cy="425409"/>
              <a:chOff x="1624187" y="402335"/>
              <a:chExt cx="1210805" cy="526366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8024316" y="4122658"/>
              <a:ext cx="809129" cy="809129"/>
              <a:chOff x="1785966" y="4166970"/>
              <a:chExt cx="579439" cy="57943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2700000">
              <a:off x="7236605" y="4868620"/>
              <a:ext cx="182912" cy="182969"/>
              <a:chOff x="3052932" y="2641078"/>
              <a:chExt cx="616189" cy="61667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238509" y="3672991"/>
              <a:ext cx="390267" cy="390267"/>
              <a:chOff x="320471" y="3391693"/>
              <a:chExt cx="615660" cy="615660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460585" y="4461656"/>
              <a:ext cx="509028" cy="681836"/>
              <a:chOff x="409235" y="4100794"/>
              <a:chExt cx="509028" cy="681836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6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0" y="-875"/>
            <a:ext cx="9144005" cy="51452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>
            <a:off x="-241250" y="-83102"/>
            <a:ext cx="9994042" cy="3172454"/>
            <a:chOff x="-241250" y="-83102"/>
            <a:chExt cx="9994042" cy="3172454"/>
          </a:xfrm>
        </p:grpSpPr>
        <p:sp>
          <p:nvSpPr>
            <p:cNvPr id="155" name="Google Shape;155;p6"/>
            <p:cNvSpPr/>
            <p:nvPr/>
          </p:nvSpPr>
          <p:spPr>
            <a:xfrm>
              <a:off x="884978" y="-83102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241250" y="365675"/>
              <a:ext cx="859310" cy="245448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4378" y="926823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6"/>
            <p:cNvGrpSpPr/>
            <p:nvPr/>
          </p:nvGrpSpPr>
          <p:grpSpPr>
            <a:xfrm>
              <a:off x="8888386" y="2680616"/>
              <a:ext cx="408736" cy="408736"/>
              <a:chOff x="3052403" y="3369590"/>
              <a:chExt cx="678174" cy="678174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3052403" y="3369590"/>
                <a:ext cx="678174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0" y="5121"/>
                    </a:lnTo>
                    <a:lnTo>
                      <a:pt x="0" y="10252"/>
                    </a:lnTo>
                    <a:lnTo>
                      <a:pt x="15371" y="10252"/>
                    </a:lnTo>
                    <a:lnTo>
                      <a:pt x="15371" y="5121"/>
                    </a:lnTo>
                    <a:lnTo>
                      <a:pt x="12812" y="5121"/>
                    </a:lnTo>
                    <a:lnTo>
                      <a:pt x="12812" y="2561"/>
                    </a:lnTo>
                    <a:lnTo>
                      <a:pt x="10252" y="2561"/>
                    </a:lnTo>
                    <a:lnTo>
                      <a:pt x="10252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3165344" y="3821883"/>
                <a:ext cx="45229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52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92" y="5120"/>
                    </a:lnTo>
                    <a:lnTo>
                      <a:pt x="7692" y="2560"/>
                    </a:lnTo>
                    <a:lnTo>
                      <a:pt x="10252" y="2560"/>
                    </a:lnTo>
                    <a:lnTo>
                      <a:pt x="1025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3052403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0" y="1"/>
                    </a:moveTo>
                    <a:lnTo>
                      <a:pt x="0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3617592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3052403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3617592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65;p6"/>
            <p:cNvSpPr/>
            <p:nvPr/>
          </p:nvSpPr>
          <p:spPr>
            <a:xfrm>
              <a:off x="7916448" y="21278"/>
              <a:ext cx="203862" cy="203665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8541987" y="611135"/>
              <a:ext cx="1210805" cy="526366"/>
              <a:chOff x="1624187" y="402335"/>
              <a:chExt cx="1210805" cy="526366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71;p6"/>
            <p:cNvSpPr/>
            <p:nvPr/>
          </p:nvSpPr>
          <p:spPr>
            <a:xfrm>
              <a:off x="8609253" y="136973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8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0" y="-875"/>
            <a:ext cx="9144005" cy="51452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9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0" y="-875"/>
            <a:ext cx="9144005" cy="51452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8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0" y="-875"/>
            <a:ext cx="9144005" cy="51452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424" name="Google Shape;42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1"/>
          </p:nvPr>
        </p:nvSpPr>
        <p:spPr>
          <a:xfrm>
            <a:off x="715075" y="3785108"/>
            <a:ext cx="2443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2"/>
          </p:nvPr>
        </p:nvSpPr>
        <p:spPr>
          <a:xfrm>
            <a:off x="3350250" y="3785105"/>
            <a:ext cx="2443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3"/>
          </p:nvPr>
        </p:nvSpPr>
        <p:spPr>
          <a:xfrm>
            <a:off x="5985425" y="3785101"/>
            <a:ext cx="2443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4"/>
          </p:nvPr>
        </p:nvSpPr>
        <p:spPr>
          <a:xfrm>
            <a:off x="715075" y="2571500"/>
            <a:ext cx="2443500" cy="11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subTitle" idx="5"/>
          </p:nvPr>
        </p:nvSpPr>
        <p:spPr>
          <a:xfrm>
            <a:off x="3350250" y="2571500"/>
            <a:ext cx="2443500" cy="11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6"/>
          </p:nvPr>
        </p:nvSpPr>
        <p:spPr>
          <a:xfrm>
            <a:off x="5985425" y="2571500"/>
            <a:ext cx="2443500" cy="11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1" name="Google Shape;431;p18"/>
          <p:cNvGrpSpPr/>
          <p:nvPr/>
        </p:nvGrpSpPr>
        <p:grpSpPr>
          <a:xfrm>
            <a:off x="201817" y="-200679"/>
            <a:ext cx="8595353" cy="5193018"/>
            <a:chOff x="201817" y="-200679"/>
            <a:chExt cx="8595353" cy="5193018"/>
          </a:xfrm>
        </p:grpSpPr>
        <p:grpSp>
          <p:nvGrpSpPr>
            <p:cNvPr id="432" name="Google Shape;432;p18"/>
            <p:cNvGrpSpPr/>
            <p:nvPr/>
          </p:nvGrpSpPr>
          <p:grpSpPr>
            <a:xfrm flipH="1">
              <a:off x="8437167" y="4920072"/>
              <a:ext cx="360003" cy="72268"/>
              <a:chOff x="1651496" y="2388946"/>
              <a:chExt cx="285264" cy="57265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 rot="-2700000" flipH="1">
              <a:off x="8525719" y="4646370"/>
              <a:ext cx="182912" cy="182969"/>
              <a:chOff x="3052932" y="2641078"/>
              <a:chExt cx="616189" cy="616674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 flipH="1">
              <a:off x="229632" y="77421"/>
              <a:ext cx="503917" cy="503917"/>
              <a:chOff x="320471" y="3391693"/>
              <a:chExt cx="615660" cy="61566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 rot="-2700000" flipH="1">
              <a:off x="1074044" y="279920"/>
              <a:ext cx="182912" cy="182969"/>
              <a:chOff x="3052932" y="2641078"/>
              <a:chExt cx="616189" cy="616674"/>
            </a:xfrm>
          </p:grpSpPr>
          <p:sp>
            <p:nvSpPr>
              <p:cNvPr id="454" name="Google Shape;454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18"/>
            <p:cNvGrpSpPr/>
            <p:nvPr/>
          </p:nvGrpSpPr>
          <p:grpSpPr>
            <a:xfrm rot="-2700000" flipH="1">
              <a:off x="239719" y="4305470"/>
              <a:ext cx="182912" cy="182969"/>
              <a:chOff x="3052932" y="2641078"/>
              <a:chExt cx="616189" cy="616674"/>
            </a:xfrm>
          </p:grpSpPr>
          <p:sp>
            <p:nvSpPr>
              <p:cNvPr id="467" name="Google Shape;467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0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0" y="-875"/>
            <a:ext cx="9144005" cy="51452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06" name="Google Shape;50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0"/>
          <p:cNvSpPr txBox="1">
            <a:spLocks noGrp="1"/>
          </p:cNvSpPr>
          <p:nvPr>
            <p:ph type="subTitle" idx="1"/>
          </p:nvPr>
        </p:nvSpPr>
        <p:spPr>
          <a:xfrm>
            <a:off x="725143" y="17353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0"/>
          <p:cNvSpPr txBox="1">
            <a:spLocks noGrp="1"/>
          </p:cNvSpPr>
          <p:nvPr>
            <p:ph type="subTitle" idx="2"/>
          </p:nvPr>
        </p:nvSpPr>
        <p:spPr>
          <a:xfrm>
            <a:off x="3342142" y="17353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0"/>
          <p:cNvSpPr txBox="1">
            <a:spLocks noGrp="1"/>
          </p:cNvSpPr>
          <p:nvPr>
            <p:ph type="subTitle" idx="3"/>
          </p:nvPr>
        </p:nvSpPr>
        <p:spPr>
          <a:xfrm>
            <a:off x="5959741" y="17353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0"/>
          <p:cNvSpPr txBox="1">
            <a:spLocks noGrp="1"/>
          </p:cNvSpPr>
          <p:nvPr>
            <p:ph type="subTitle" idx="4"/>
          </p:nvPr>
        </p:nvSpPr>
        <p:spPr>
          <a:xfrm>
            <a:off x="725143" y="34364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0"/>
          <p:cNvSpPr txBox="1">
            <a:spLocks noGrp="1"/>
          </p:cNvSpPr>
          <p:nvPr>
            <p:ph type="subTitle" idx="5"/>
          </p:nvPr>
        </p:nvSpPr>
        <p:spPr>
          <a:xfrm>
            <a:off x="3342450" y="34364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6"/>
          </p:nvPr>
        </p:nvSpPr>
        <p:spPr>
          <a:xfrm>
            <a:off x="5962591" y="3436425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7"/>
          </p:nvPr>
        </p:nvSpPr>
        <p:spPr>
          <a:xfrm>
            <a:off x="72000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8"/>
          </p:nvPr>
        </p:nvSpPr>
        <p:spPr>
          <a:xfrm>
            <a:off x="334245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9"/>
          </p:nvPr>
        </p:nvSpPr>
        <p:spPr>
          <a:xfrm>
            <a:off x="5959741" y="1276675"/>
            <a:ext cx="2459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13"/>
          </p:nvPr>
        </p:nvSpPr>
        <p:spPr>
          <a:xfrm>
            <a:off x="720344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14"/>
          </p:nvPr>
        </p:nvSpPr>
        <p:spPr>
          <a:xfrm>
            <a:off x="3342450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subTitle" idx="15"/>
          </p:nvPr>
        </p:nvSpPr>
        <p:spPr>
          <a:xfrm>
            <a:off x="5960041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354217" y="-200679"/>
            <a:ext cx="8666953" cy="5193041"/>
            <a:chOff x="354217" y="-200679"/>
            <a:chExt cx="8666953" cy="5193041"/>
          </a:xfrm>
        </p:grpSpPr>
        <p:grpSp>
          <p:nvGrpSpPr>
            <p:cNvPr id="520" name="Google Shape;520;p20"/>
            <p:cNvGrpSpPr/>
            <p:nvPr/>
          </p:nvGrpSpPr>
          <p:grpSpPr>
            <a:xfrm flipH="1">
              <a:off x="8373487" y="4200790"/>
              <a:ext cx="647682" cy="791550"/>
              <a:chOff x="1594761" y="1818992"/>
              <a:chExt cx="513219" cy="627218"/>
            </a:xfrm>
          </p:grpSpPr>
          <p:sp>
            <p:nvSpPr>
              <p:cNvPr id="521" name="Google Shape;521;p20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0"/>
            <p:cNvGrpSpPr/>
            <p:nvPr/>
          </p:nvGrpSpPr>
          <p:grpSpPr>
            <a:xfrm rot="-2700000" flipH="1">
              <a:off x="7768769" y="4771520"/>
              <a:ext cx="182912" cy="182969"/>
              <a:chOff x="3052932" y="2641078"/>
              <a:chExt cx="616189" cy="616674"/>
            </a:xfrm>
          </p:grpSpPr>
          <p:sp>
            <p:nvSpPr>
              <p:cNvPr id="531" name="Google Shape;531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0"/>
            <p:cNvGrpSpPr/>
            <p:nvPr/>
          </p:nvGrpSpPr>
          <p:grpSpPr>
            <a:xfrm flipH="1">
              <a:off x="382032" y="77421"/>
              <a:ext cx="503917" cy="503917"/>
              <a:chOff x="320471" y="3391693"/>
              <a:chExt cx="615660" cy="615660"/>
            </a:xfrm>
          </p:grpSpPr>
          <p:sp>
            <p:nvSpPr>
              <p:cNvPr id="536" name="Google Shape;536;p20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0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0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0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20"/>
            <p:cNvGrpSpPr/>
            <p:nvPr/>
          </p:nvGrpSpPr>
          <p:grpSpPr>
            <a:xfrm rot="-2700000" flipH="1">
              <a:off x="419944" y="905645"/>
              <a:ext cx="182912" cy="182969"/>
              <a:chOff x="3052932" y="2641078"/>
              <a:chExt cx="616189" cy="616674"/>
            </a:xfrm>
          </p:grpSpPr>
          <p:sp>
            <p:nvSpPr>
              <p:cNvPr id="544" name="Google Shape;544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-2700000" flipH="1">
              <a:off x="1226444" y="279920"/>
              <a:ext cx="182912" cy="182969"/>
              <a:chOff x="3052932" y="2641078"/>
              <a:chExt cx="616189" cy="616674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20"/>
            <p:cNvGrpSpPr/>
            <p:nvPr/>
          </p:nvGrpSpPr>
          <p:grpSpPr>
            <a:xfrm flipH="1">
              <a:off x="8405282" y="-200679"/>
              <a:ext cx="503917" cy="503917"/>
              <a:chOff x="320471" y="3391693"/>
              <a:chExt cx="615660" cy="61566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20"/>
            <p:cNvGrpSpPr/>
            <p:nvPr/>
          </p:nvGrpSpPr>
          <p:grpSpPr>
            <a:xfrm rot="-2700000" flipH="1">
              <a:off x="392119" y="4305470"/>
              <a:ext cx="182912" cy="182969"/>
              <a:chOff x="3052932" y="2641078"/>
              <a:chExt cx="616189" cy="616674"/>
            </a:xfrm>
          </p:grpSpPr>
          <p:sp>
            <p:nvSpPr>
              <p:cNvPr id="562" name="Google Shape;562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22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0" y="-875"/>
            <a:ext cx="9144005" cy="51452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grpSp>
        <p:nvGrpSpPr>
          <p:cNvPr id="618" name="Google Shape;618;p22"/>
          <p:cNvGrpSpPr/>
          <p:nvPr/>
        </p:nvGrpSpPr>
        <p:grpSpPr>
          <a:xfrm>
            <a:off x="201817" y="-200679"/>
            <a:ext cx="8595353" cy="5193018"/>
            <a:chOff x="201817" y="-200679"/>
            <a:chExt cx="8595353" cy="5193018"/>
          </a:xfrm>
        </p:grpSpPr>
        <p:grpSp>
          <p:nvGrpSpPr>
            <p:cNvPr id="619" name="Google Shape;619;p22"/>
            <p:cNvGrpSpPr/>
            <p:nvPr/>
          </p:nvGrpSpPr>
          <p:grpSpPr>
            <a:xfrm flipH="1">
              <a:off x="8437167" y="4920072"/>
              <a:ext cx="360003" cy="72268"/>
              <a:chOff x="1651496" y="2388946"/>
              <a:chExt cx="285264" cy="57265"/>
            </a:xfrm>
          </p:grpSpPr>
          <p:sp>
            <p:nvSpPr>
              <p:cNvPr id="620" name="Google Shape;620;p22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22"/>
            <p:cNvGrpSpPr/>
            <p:nvPr/>
          </p:nvGrpSpPr>
          <p:grpSpPr>
            <a:xfrm rot="-2700000" flipH="1">
              <a:off x="8525719" y="4646370"/>
              <a:ext cx="182912" cy="182969"/>
              <a:chOff x="3052932" y="2641078"/>
              <a:chExt cx="616189" cy="616674"/>
            </a:xfrm>
          </p:grpSpPr>
          <p:sp>
            <p:nvSpPr>
              <p:cNvPr id="623" name="Google Shape;623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22"/>
            <p:cNvGrpSpPr/>
            <p:nvPr/>
          </p:nvGrpSpPr>
          <p:grpSpPr>
            <a:xfrm flipH="1">
              <a:off x="229632" y="77421"/>
              <a:ext cx="503917" cy="503917"/>
              <a:chOff x="320471" y="3391693"/>
              <a:chExt cx="615660" cy="615660"/>
            </a:xfrm>
          </p:grpSpPr>
          <p:sp>
            <p:nvSpPr>
              <p:cNvPr id="628" name="Google Shape;628;p2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22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636" name="Google Shape;636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2"/>
            <p:cNvGrpSpPr/>
            <p:nvPr/>
          </p:nvGrpSpPr>
          <p:grpSpPr>
            <a:xfrm rot="-2700000" flipH="1">
              <a:off x="1074044" y="279920"/>
              <a:ext cx="182912" cy="182969"/>
              <a:chOff x="3052932" y="2641078"/>
              <a:chExt cx="616189" cy="616674"/>
            </a:xfrm>
          </p:grpSpPr>
          <p:sp>
            <p:nvSpPr>
              <p:cNvPr id="641" name="Google Shape;641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22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646" name="Google Shape;646;p2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22"/>
            <p:cNvGrpSpPr/>
            <p:nvPr/>
          </p:nvGrpSpPr>
          <p:grpSpPr>
            <a:xfrm rot="-2700000" flipH="1">
              <a:off x="239719" y="4305470"/>
              <a:ext cx="182912" cy="182969"/>
              <a:chOff x="3052932" y="2641078"/>
              <a:chExt cx="616189" cy="616674"/>
            </a:xfrm>
          </p:grpSpPr>
          <p:sp>
            <p:nvSpPr>
              <p:cNvPr id="654" name="Google Shape;654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2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0" y="-875"/>
            <a:ext cx="9144005" cy="51452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grpSp>
        <p:nvGrpSpPr>
          <p:cNvPr id="660" name="Google Shape;660;p23"/>
          <p:cNvGrpSpPr/>
          <p:nvPr/>
        </p:nvGrpSpPr>
        <p:grpSpPr>
          <a:xfrm>
            <a:off x="201817" y="-200679"/>
            <a:ext cx="8666953" cy="5193041"/>
            <a:chOff x="201817" y="-200679"/>
            <a:chExt cx="8666953" cy="5193041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201817" y="4200790"/>
              <a:ext cx="647682" cy="791550"/>
              <a:chOff x="1594761" y="1818992"/>
              <a:chExt cx="513219" cy="627218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1" name="Google Shape;671;p23"/>
            <p:cNvGrpSpPr/>
            <p:nvPr/>
          </p:nvGrpSpPr>
          <p:grpSpPr>
            <a:xfrm rot="2700000">
              <a:off x="1271305" y="4771520"/>
              <a:ext cx="182912" cy="182969"/>
              <a:chOff x="3052932" y="2641078"/>
              <a:chExt cx="616189" cy="616674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23"/>
            <p:cNvGrpSpPr/>
            <p:nvPr/>
          </p:nvGrpSpPr>
          <p:grpSpPr>
            <a:xfrm>
              <a:off x="8337036" y="77421"/>
              <a:ext cx="503917" cy="503917"/>
              <a:chOff x="320471" y="3391693"/>
              <a:chExt cx="615660" cy="615660"/>
            </a:xfrm>
          </p:grpSpPr>
          <p:sp>
            <p:nvSpPr>
              <p:cNvPr id="677" name="Google Shape;677;p2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23"/>
            <p:cNvGrpSpPr/>
            <p:nvPr/>
          </p:nvGrpSpPr>
          <p:grpSpPr>
            <a:xfrm rot="2700000">
              <a:off x="8620130" y="905645"/>
              <a:ext cx="182912" cy="182969"/>
              <a:chOff x="3052932" y="2641078"/>
              <a:chExt cx="616189" cy="616674"/>
            </a:xfrm>
          </p:grpSpPr>
          <p:sp>
            <p:nvSpPr>
              <p:cNvPr id="685" name="Google Shape;685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23"/>
            <p:cNvGrpSpPr/>
            <p:nvPr/>
          </p:nvGrpSpPr>
          <p:grpSpPr>
            <a:xfrm rot="2700000">
              <a:off x="7813630" y="279920"/>
              <a:ext cx="182912" cy="182969"/>
              <a:chOff x="3052932" y="2641078"/>
              <a:chExt cx="616189" cy="616674"/>
            </a:xfrm>
          </p:grpSpPr>
          <p:sp>
            <p:nvSpPr>
              <p:cNvPr id="690" name="Google Shape;690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4" name="Google Shape;694;p23"/>
            <p:cNvGrpSpPr/>
            <p:nvPr/>
          </p:nvGrpSpPr>
          <p:grpSpPr>
            <a:xfrm>
              <a:off x="313786" y="-200679"/>
              <a:ext cx="503917" cy="503917"/>
              <a:chOff x="320471" y="3391693"/>
              <a:chExt cx="615660" cy="615660"/>
            </a:xfrm>
          </p:grpSpPr>
          <p:sp>
            <p:nvSpPr>
              <p:cNvPr id="695" name="Google Shape;695;p2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23"/>
            <p:cNvGrpSpPr/>
            <p:nvPr/>
          </p:nvGrpSpPr>
          <p:grpSpPr>
            <a:xfrm rot="2700000">
              <a:off x="8647955" y="4305470"/>
              <a:ext cx="182912" cy="182969"/>
              <a:chOff x="3052932" y="2641078"/>
              <a:chExt cx="616189" cy="616674"/>
            </a:xfrm>
          </p:grpSpPr>
          <p:sp>
            <p:nvSpPr>
              <p:cNvPr id="703" name="Google Shape;703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4" r:id="rId6"/>
    <p:sldLayoutId id="2147483666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7"/>
          <p:cNvSpPr txBox="1">
            <a:spLocks noGrp="1"/>
          </p:cNvSpPr>
          <p:nvPr>
            <p:ph type="subTitle" idx="1"/>
          </p:nvPr>
        </p:nvSpPr>
        <p:spPr>
          <a:xfrm>
            <a:off x="6114780" y="3137309"/>
            <a:ext cx="27996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Выполнили</a:t>
            </a:r>
            <a:r>
              <a:rPr lang="en-US" dirty="0"/>
              <a:t>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Шолохов Иван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Беляков Максим</a:t>
            </a:r>
            <a:endParaRPr dirty="0"/>
          </a:p>
        </p:txBody>
      </p:sp>
      <p:sp>
        <p:nvSpPr>
          <p:cNvPr id="718" name="Google Shape;718;p27"/>
          <p:cNvSpPr txBox="1">
            <a:spLocks noGrp="1"/>
          </p:cNvSpPr>
          <p:nvPr>
            <p:ph type="ctrTitle"/>
          </p:nvPr>
        </p:nvSpPr>
        <p:spPr>
          <a:xfrm>
            <a:off x="1097798" y="1197091"/>
            <a:ext cx="68109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6000" dirty="0"/>
              <a:t>M_M_DayZ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Идея проекта</a:t>
            </a:r>
            <a:endParaRPr dirty="0"/>
          </a:p>
        </p:txBody>
      </p:sp>
      <p:sp>
        <p:nvSpPr>
          <p:cNvPr id="23" name="Подзаголовок 22">
            <a:extLst>
              <a:ext uri="{FF2B5EF4-FFF2-40B4-BE49-F238E27FC236}">
                <a16:creationId xmlns:a16="http://schemas.microsoft.com/office/drawing/2014/main" id="{A00E9957-10EF-0447-BAC8-C8389B092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651" y="1173041"/>
            <a:ext cx="6768813" cy="3062073"/>
          </a:xfrm>
        </p:spPr>
        <p:txBody>
          <a:bodyPr/>
          <a:lstStyle/>
          <a:p>
            <a:pPr algn="l"/>
            <a:r>
              <a:rPr lang="ru-RU" dirty="0"/>
              <a:t>За основу мы взяли компьютерную игру </a:t>
            </a:r>
            <a:r>
              <a:rPr lang="en-US" dirty="0"/>
              <a:t>DayZ, </a:t>
            </a:r>
            <a:r>
              <a:rPr lang="ru-RU" dirty="0"/>
              <a:t>и реализовали главную идею игры.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ru-RU" dirty="0"/>
              <a:t>В нашей мини-версии игрок должен выживать в постапокалиптическом мире</a:t>
            </a:r>
            <a:r>
              <a:rPr lang="en-US" dirty="0"/>
              <a:t>:</a:t>
            </a:r>
            <a:endParaRPr lang="ru-RU" dirty="0"/>
          </a:p>
          <a:p>
            <a:pPr algn="l"/>
            <a:r>
              <a:rPr lang="ru-RU" dirty="0"/>
              <a:t>- Выживать среди зомби</a:t>
            </a:r>
          </a:p>
          <a:p>
            <a:pPr algn="l"/>
            <a:r>
              <a:rPr lang="ru-RU" dirty="0"/>
              <a:t>- Находить оружие и убивать врагов</a:t>
            </a:r>
          </a:p>
          <a:p>
            <a:pPr algn="l"/>
            <a:r>
              <a:rPr lang="ru-RU" dirty="0"/>
              <a:t>- Собирать припасы, чтобы не умереть от укусов зомби или от голодания</a:t>
            </a:r>
          </a:p>
          <a:p>
            <a:pPr algn="l"/>
            <a:r>
              <a:rPr lang="ru-RU" dirty="0"/>
              <a:t>- Герой может исследовать различные постройки на своем пути</a:t>
            </a:r>
            <a:endParaRPr lang="en-US" dirty="0"/>
          </a:p>
          <a:p>
            <a:pPr algn="l"/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01B610D-5216-4570-65F7-8E1745A6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215" y="1500295"/>
            <a:ext cx="3621684" cy="14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r>
              <a:rPr lang="en-US" dirty="0"/>
              <a:t>:</a:t>
            </a:r>
            <a:endParaRPr dirty="0"/>
          </a:p>
        </p:txBody>
      </p:sp>
      <p:graphicFrame>
        <p:nvGraphicFramePr>
          <p:cNvPr id="724" name="Google Shape;724;p28"/>
          <p:cNvGraphicFramePr/>
          <p:nvPr>
            <p:extLst>
              <p:ext uri="{D42A27DB-BD31-4B8C-83A1-F6EECF244321}">
                <p14:modId xmlns:p14="http://schemas.microsoft.com/office/powerpoint/2010/main" val="4136683846"/>
              </p:ext>
            </p:extLst>
          </p:nvPr>
        </p:nvGraphicFramePr>
        <p:xfrm>
          <a:off x="720000" y="1614825"/>
          <a:ext cx="7704000" cy="2141053"/>
        </p:xfrm>
        <a:graphic>
          <a:graphicData uri="http://schemas.openxmlformats.org/drawingml/2006/table">
            <a:tbl>
              <a:tblPr>
                <a:noFill/>
                <a:tableStyleId>{F29666D5-0EBD-46EE-AD11-933AA2728048}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Player</a:t>
                      </a:r>
                      <a:endParaRPr sz="1000" u="sng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Класс реализующий объект героя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Enemy</a:t>
                      </a:r>
                      <a:endParaRPr sz="1000" u="sng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Класс реализующий объект врага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House</a:t>
                      </a:r>
                      <a:endParaRPr sz="1000" u="sng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Класс отвечающий за объект дома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Door</a:t>
                      </a:r>
                      <a:endParaRPr sz="1000" u="sng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Класс отвечающий за объект дверей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Camera</a:t>
                      </a:r>
                      <a:endParaRPr sz="1000" u="sng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Класс камеры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Rifle</a:t>
                      </a:r>
                      <a:endParaRPr sz="1000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Отвечает за класс винтовки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5" name="Google Shape;725;p28"/>
          <p:cNvSpPr txBox="1"/>
          <p:nvPr/>
        </p:nvSpPr>
        <p:spPr>
          <a:xfrm>
            <a:off x="781876" y="1017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Несколько классов задействованных в проекте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3"/>
          <p:cNvSpPr txBox="1">
            <a:spLocks noGrp="1"/>
          </p:cNvSpPr>
          <p:nvPr>
            <p:ph type="subTitle" idx="4"/>
          </p:nvPr>
        </p:nvSpPr>
        <p:spPr>
          <a:xfrm>
            <a:off x="1034743" y="2811952"/>
            <a:ext cx="7184516" cy="866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реализацию проекта нам потребовалось чуть больше времени чем мы планировали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(мы правда старались)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Доработки</a:t>
            </a:r>
            <a:r>
              <a:rPr lang="en-US" sz="18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- В будущем мы бы хотели добавить больше оружия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- Создание новых карт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- Реализацию сюжета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- Добавить различных врагов и боссов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1033" name="Google Shape;1033;p43"/>
          <p:cNvSpPr txBox="1">
            <a:spLocks noGrp="1"/>
          </p:cNvSpPr>
          <p:nvPr>
            <p:ph type="title"/>
          </p:nvPr>
        </p:nvSpPr>
        <p:spPr>
          <a:xfrm>
            <a:off x="563765" y="745277"/>
            <a:ext cx="17531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Сроки</a:t>
            </a:r>
            <a:br>
              <a:rPr lang="ru-RU"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823EB-3068-AF70-F48A-ACB1DE908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2804713"/>
      </p:ext>
    </p:extLst>
  </p:cSld>
  <p:clrMapOvr>
    <a:masterClrMapping/>
  </p:clrMapOvr>
</p:sld>
</file>

<file path=ppt/theme/theme1.xml><?xml version="1.0" encoding="utf-8"?>
<a:theme xmlns:a="http://schemas.openxmlformats.org/drawingml/2006/main" name="Arcade Fantasy Aesthetic Agency by Slidesgo">
  <a:themeElements>
    <a:clrScheme name="Simple Light">
      <a:dk1>
        <a:srgbClr val="FFFFFF"/>
      </a:dk1>
      <a:lt1>
        <a:srgbClr val="000000"/>
      </a:lt1>
      <a:dk2>
        <a:srgbClr val="00D987"/>
      </a:dk2>
      <a:lt2>
        <a:srgbClr val="44F6A5"/>
      </a:lt2>
      <a:accent1>
        <a:srgbClr val="BBFFE4"/>
      </a:accent1>
      <a:accent2>
        <a:srgbClr val="11E2D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Экран (16:9)</PresentationFormat>
  <Paragraphs>46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Audiowide</vt:lpstr>
      <vt:lpstr>Open Sans</vt:lpstr>
      <vt:lpstr>Raleway</vt:lpstr>
      <vt:lpstr>Arcade Fantasy Aesthetic Agency by Slidesgo</vt:lpstr>
      <vt:lpstr> M_M_DayZ</vt:lpstr>
      <vt:lpstr>Идея проекта</vt:lpstr>
      <vt:lpstr>Реализация:</vt:lpstr>
      <vt:lpstr>Сроки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M_M_DayZ</dc:title>
  <dc:creator>max</dc:creator>
  <cp:lastModifiedBy>Kazachka Artem</cp:lastModifiedBy>
  <cp:revision>1</cp:revision>
  <dcterms:modified xsi:type="dcterms:W3CDTF">2024-02-03T19:27:37Z</dcterms:modified>
</cp:coreProperties>
</file>