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45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5912A9-BB5A-473E-BB54-578C7ACEAB36}" type="datetimeFigureOut">
              <a:rPr lang="fr-FR" smtClean="0"/>
              <a:t>16/08/2020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E8AF63-084D-45B1-89AF-2E2E4B30F042}" type="slidenum">
              <a:rPr lang="fr-FR" smtClean="0"/>
              <a:t>‹N°›</a:t>
            </a:fld>
            <a:endParaRPr lang="fr-FR"/>
          </a:p>
        </p:txBody>
      </p:sp>
    </p:spTree>
    <p:extLst>
      <p:ext uri="{BB962C8B-B14F-4D97-AF65-F5344CB8AC3E}">
        <p14:creationId xmlns:p14="http://schemas.microsoft.com/office/powerpoint/2010/main" val="298765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4E8AF63-084D-45B1-89AF-2E2E4B30F042}" type="slidenum">
              <a:rPr lang="fr-FR" smtClean="0"/>
              <a:t>7</a:t>
            </a:fld>
            <a:endParaRPr lang="fr-FR"/>
          </a:p>
        </p:txBody>
      </p:sp>
    </p:spTree>
    <p:extLst>
      <p:ext uri="{BB962C8B-B14F-4D97-AF65-F5344CB8AC3E}">
        <p14:creationId xmlns:p14="http://schemas.microsoft.com/office/powerpoint/2010/main" val="131459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1C35F90-76EA-4E8D-97B0-9B0938AE9FE0}" type="datetimeFigureOut">
              <a:rPr lang="fr-FR" smtClean="0"/>
              <a:t>16/08/2020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73B99-8E51-45CE-A46F-4F49D87B7AC2}" type="slidenum">
              <a:rPr lang="fr-FR" smtClean="0"/>
              <a:t>‹N°›</a:t>
            </a:fld>
            <a:endParaRPr lang="fr-FR"/>
          </a:p>
        </p:txBody>
      </p:sp>
    </p:spTree>
    <p:extLst>
      <p:ext uri="{BB962C8B-B14F-4D97-AF65-F5344CB8AC3E}">
        <p14:creationId xmlns:p14="http://schemas.microsoft.com/office/powerpoint/2010/main" val="3451657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1C35F90-76EA-4E8D-97B0-9B0938AE9FE0}" type="datetimeFigureOut">
              <a:rPr lang="fr-FR" smtClean="0"/>
              <a:t>16/08/2020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73B99-8E51-45CE-A46F-4F49D87B7AC2}" type="slidenum">
              <a:rPr lang="fr-FR" smtClean="0"/>
              <a:t>‹N°›</a:t>
            </a:fld>
            <a:endParaRPr lang="fr-FR"/>
          </a:p>
        </p:txBody>
      </p:sp>
    </p:spTree>
    <p:extLst>
      <p:ext uri="{BB962C8B-B14F-4D97-AF65-F5344CB8AC3E}">
        <p14:creationId xmlns:p14="http://schemas.microsoft.com/office/powerpoint/2010/main" val="38362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1C35F90-76EA-4E8D-97B0-9B0938AE9FE0}" type="datetimeFigureOut">
              <a:rPr lang="fr-FR" smtClean="0"/>
              <a:t>16/08/2020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73B99-8E51-45CE-A46F-4F49D87B7AC2}" type="slidenum">
              <a:rPr lang="fr-FR" smtClean="0"/>
              <a:t>‹N°›</a:t>
            </a:fld>
            <a:endParaRPr lang="fr-FR"/>
          </a:p>
        </p:txBody>
      </p:sp>
    </p:spTree>
    <p:extLst>
      <p:ext uri="{BB962C8B-B14F-4D97-AF65-F5344CB8AC3E}">
        <p14:creationId xmlns:p14="http://schemas.microsoft.com/office/powerpoint/2010/main" val="10885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1C35F90-76EA-4E8D-97B0-9B0938AE9FE0}" type="datetimeFigureOut">
              <a:rPr lang="fr-FR" smtClean="0"/>
              <a:t>16/08/2020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73B99-8E51-45CE-A46F-4F49D87B7AC2}" type="slidenum">
              <a:rPr lang="fr-FR" smtClean="0"/>
              <a:t>‹N°›</a:t>
            </a:fld>
            <a:endParaRPr lang="fr-FR"/>
          </a:p>
        </p:txBody>
      </p:sp>
    </p:spTree>
    <p:extLst>
      <p:ext uri="{BB962C8B-B14F-4D97-AF65-F5344CB8AC3E}">
        <p14:creationId xmlns:p14="http://schemas.microsoft.com/office/powerpoint/2010/main" val="77051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1C35F90-76EA-4E8D-97B0-9B0938AE9FE0}" type="datetimeFigureOut">
              <a:rPr lang="fr-FR" smtClean="0"/>
              <a:t>16/08/2020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B73B99-8E51-45CE-A46F-4F49D87B7AC2}" type="slidenum">
              <a:rPr lang="fr-FR" smtClean="0"/>
              <a:t>‹N°›</a:t>
            </a:fld>
            <a:endParaRPr lang="fr-FR"/>
          </a:p>
        </p:txBody>
      </p:sp>
    </p:spTree>
    <p:extLst>
      <p:ext uri="{BB962C8B-B14F-4D97-AF65-F5344CB8AC3E}">
        <p14:creationId xmlns:p14="http://schemas.microsoft.com/office/powerpoint/2010/main" val="334952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1C35F90-76EA-4E8D-97B0-9B0938AE9FE0}" type="datetimeFigureOut">
              <a:rPr lang="fr-FR" smtClean="0"/>
              <a:t>16/08/2020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73B99-8E51-45CE-A46F-4F49D87B7AC2}" type="slidenum">
              <a:rPr lang="fr-FR" smtClean="0"/>
              <a:t>‹N°›</a:t>
            </a:fld>
            <a:endParaRPr lang="fr-FR"/>
          </a:p>
        </p:txBody>
      </p:sp>
    </p:spTree>
    <p:extLst>
      <p:ext uri="{BB962C8B-B14F-4D97-AF65-F5344CB8AC3E}">
        <p14:creationId xmlns:p14="http://schemas.microsoft.com/office/powerpoint/2010/main" val="357190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1C35F90-76EA-4E8D-97B0-9B0938AE9FE0}" type="datetimeFigureOut">
              <a:rPr lang="fr-FR" smtClean="0"/>
              <a:t>16/08/2020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B73B99-8E51-45CE-A46F-4F49D87B7AC2}" type="slidenum">
              <a:rPr lang="fr-FR" smtClean="0"/>
              <a:t>‹N°›</a:t>
            </a:fld>
            <a:endParaRPr lang="fr-FR"/>
          </a:p>
        </p:txBody>
      </p:sp>
    </p:spTree>
    <p:extLst>
      <p:ext uri="{BB962C8B-B14F-4D97-AF65-F5344CB8AC3E}">
        <p14:creationId xmlns:p14="http://schemas.microsoft.com/office/powerpoint/2010/main" val="187350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1C35F90-76EA-4E8D-97B0-9B0938AE9FE0}" type="datetimeFigureOut">
              <a:rPr lang="fr-FR" smtClean="0"/>
              <a:t>16/08/2020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B73B99-8E51-45CE-A46F-4F49D87B7AC2}" type="slidenum">
              <a:rPr lang="fr-FR" smtClean="0"/>
              <a:t>‹N°›</a:t>
            </a:fld>
            <a:endParaRPr lang="fr-FR"/>
          </a:p>
        </p:txBody>
      </p:sp>
    </p:spTree>
    <p:extLst>
      <p:ext uri="{BB962C8B-B14F-4D97-AF65-F5344CB8AC3E}">
        <p14:creationId xmlns:p14="http://schemas.microsoft.com/office/powerpoint/2010/main" val="360422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1C35F90-76EA-4E8D-97B0-9B0938AE9FE0}" type="datetimeFigureOut">
              <a:rPr lang="fr-FR" smtClean="0"/>
              <a:t>16/08/2020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B73B99-8E51-45CE-A46F-4F49D87B7AC2}" type="slidenum">
              <a:rPr lang="fr-FR" smtClean="0"/>
              <a:t>‹N°›</a:t>
            </a:fld>
            <a:endParaRPr lang="fr-FR"/>
          </a:p>
        </p:txBody>
      </p:sp>
    </p:spTree>
    <p:extLst>
      <p:ext uri="{BB962C8B-B14F-4D97-AF65-F5344CB8AC3E}">
        <p14:creationId xmlns:p14="http://schemas.microsoft.com/office/powerpoint/2010/main" val="221318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1C35F90-76EA-4E8D-97B0-9B0938AE9FE0}" type="datetimeFigureOut">
              <a:rPr lang="fr-FR" smtClean="0"/>
              <a:t>16/08/2020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73B99-8E51-45CE-A46F-4F49D87B7AC2}" type="slidenum">
              <a:rPr lang="fr-FR" smtClean="0"/>
              <a:t>‹N°›</a:t>
            </a:fld>
            <a:endParaRPr lang="fr-FR"/>
          </a:p>
        </p:txBody>
      </p:sp>
    </p:spTree>
    <p:extLst>
      <p:ext uri="{BB962C8B-B14F-4D97-AF65-F5344CB8AC3E}">
        <p14:creationId xmlns:p14="http://schemas.microsoft.com/office/powerpoint/2010/main" val="106407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1C35F90-76EA-4E8D-97B0-9B0938AE9FE0}" type="datetimeFigureOut">
              <a:rPr lang="fr-FR" smtClean="0"/>
              <a:t>16/08/2020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B73B99-8E51-45CE-A46F-4F49D87B7AC2}" type="slidenum">
              <a:rPr lang="fr-FR" smtClean="0"/>
              <a:t>‹N°›</a:t>
            </a:fld>
            <a:endParaRPr lang="fr-FR"/>
          </a:p>
        </p:txBody>
      </p:sp>
    </p:spTree>
    <p:extLst>
      <p:ext uri="{BB962C8B-B14F-4D97-AF65-F5344CB8AC3E}">
        <p14:creationId xmlns:p14="http://schemas.microsoft.com/office/powerpoint/2010/main" val="328347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35F90-76EA-4E8D-97B0-9B0938AE9FE0}" type="datetimeFigureOut">
              <a:rPr lang="fr-FR" smtClean="0"/>
              <a:t>16/08/2020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73B99-8E51-45CE-A46F-4F49D87B7AC2}" type="slidenum">
              <a:rPr lang="fr-FR" smtClean="0"/>
              <a:t>‹N°›</a:t>
            </a:fld>
            <a:endParaRPr lang="fr-FR"/>
          </a:p>
        </p:txBody>
      </p:sp>
    </p:spTree>
    <p:extLst>
      <p:ext uri="{BB962C8B-B14F-4D97-AF65-F5344CB8AC3E}">
        <p14:creationId xmlns:p14="http://schemas.microsoft.com/office/powerpoint/2010/main" val="2208428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avetech.com/" TargetMode="External"/><Relationship Id="rId2" Type="http://schemas.openxmlformats.org/officeDocument/2006/relationships/hyperlink" Target="http://www.bravetech-trading.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Website</a:t>
            </a:r>
            <a:r>
              <a:rPr lang="fr-FR" dirty="0" smtClean="0"/>
              <a:t> design </a:t>
            </a:r>
            <a:r>
              <a:rPr lang="fr-FR" dirty="0" err="1" smtClean="0"/>
              <a:t>proposal</a:t>
            </a:r>
            <a:endParaRPr lang="fr-FR" dirty="0"/>
          </a:p>
        </p:txBody>
      </p:sp>
      <p:sp>
        <p:nvSpPr>
          <p:cNvPr id="3" name="Sous-titre 2"/>
          <p:cNvSpPr>
            <a:spLocks noGrp="1"/>
          </p:cNvSpPr>
          <p:nvPr>
            <p:ph type="subTitle" idx="1"/>
          </p:nvPr>
        </p:nvSpPr>
        <p:spPr/>
        <p:txBody>
          <a:bodyPr>
            <a:normAutofit/>
          </a:bodyPr>
          <a:lstStyle/>
          <a:p>
            <a:r>
              <a:rPr lang="fr-FR" dirty="0" smtClean="0"/>
              <a:t>Brave Technologies &amp; </a:t>
            </a:r>
            <a:r>
              <a:rPr lang="fr-FR" dirty="0" err="1" smtClean="0"/>
              <a:t>Trading</a:t>
            </a:r>
            <a:endParaRPr lang="fr-FR" dirty="0" smtClean="0"/>
          </a:p>
          <a:p>
            <a:r>
              <a:rPr lang="fr-FR" dirty="0" smtClean="0"/>
              <a:t>(</a:t>
            </a:r>
            <a:r>
              <a:rPr lang="fr-FR" dirty="0" err="1" smtClean="0"/>
              <a:t>BraveTech</a:t>
            </a:r>
            <a:r>
              <a:rPr lang="fr-FR" dirty="0" smtClean="0"/>
              <a:t>)</a:t>
            </a:r>
          </a:p>
          <a:p>
            <a:r>
              <a:rPr lang="fr-FR" dirty="0" smtClean="0"/>
              <a:t>BT&amp;T</a:t>
            </a:r>
          </a:p>
          <a:p>
            <a:endParaRPr lang="fr-FR" dirty="0"/>
          </a:p>
          <a:p>
            <a:endParaRPr lang="fr-FR" dirty="0"/>
          </a:p>
        </p:txBody>
      </p:sp>
      <p:sp>
        <p:nvSpPr>
          <p:cNvPr id="4" name="ZoneTexte 3"/>
          <p:cNvSpPr txBox="1"/>
          <p:nvPr/>
        </p:nvSpPr>
        <p:spPr>
          <a:xfrm>
            <a:off x="2051720" y="6083585"/>
            <a:ext cx="5400600" cy="646331"/>
          </a:xfrm>
          <a:prstGeom prst="rect">
            <a:avLst/>
          </a:prstGeom>
          <a:noFill/>
        </p:spPr>
        <p:txBody>
          <a:bodyPr wrap="square" rtlCol="0">
            <a:spAutoFit/>
          </a:bodyPr>
          <a:lstStyle/>
          <a:p>
            <a:r>
              <a:rPr lang="fr-FR" dirty="0" smtClean="0">
                <a:hlinkClick r:id="rId2"/>
              </a:rPr>
              <a:t>www.bravetech-trading.com</a:t>
            </a:r>
            <a:r>
              <a:rPr lang="fr-FR" dirty="0" smtClean="0"/>
              <a:t>  ou </a:t>
            </a:r>
            <a:r>
              <a:rPr lang="fr-FR" dirty="0" smtClean="0">
                <a:hlinkClick r:id="rId3"/>
              </a:rPr>
              <a:t>www.bravetech.com</a:t>
            </a:r>
            <a:endParaRPr lang="fr-FR" dirty="0" smtClean="0"/>
          </a:p>
          <a:p>
            <a:endParaRPr lang="fr-FR" dirty="0"/>
          </a:p>
        </p:txBody>
      </p:sp>
    </p:spTree>
    <p:extLst>
      <p:ext uri="{BB962C8B-B14F-4D97-AF65-F5344CB8AC3E}">
        <p14:creationId xmlns:p14="http://schemas.microsoft.com/office/powerpoint/2010/main" val="355284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771685"/>
            <a:ext cx="2723231" cy="181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9512" y="1196752"/>
            <a:ext cx="8712968" cy="1600438"/>
          </a:xfrm>
          <a:prstGeom prst="rect">
            <a:avLst/>
          </a:prstGeom>
        </p:spPr>
        <p:txBody>
          <a:bodyPr wrap="square">
            <a:spAutoFit/>
          </a:bodyPr>
          <a:lstStyle/>
          <a:p>
            <a:r>
              <a:rPr lang="en-US" sz="1400" dirty="0"/>
              <a:t>Get the infrared tools that are built on 65+ years of industrial experience. Each camera or IR windows is built without compromise to the Fluke standard of “ruggedness, reliability and accuracy”. Designed for everyday use, in any environment for thorough and accurate inspections. For infrared cameras, choose from handheld and fixed mount tools. The affordable and versatile Performance Series, the Professional Series that offers superior image quality and patented autofocus systems, or the Expert Series that gives you up to 1024 x 768 resolution on the industry’s largest screen. Explore the IR windows offerings to increase safety in your facility, or pick an infrared camera + gas detector combo tool for easy outdoor troubleshooting</a:t>
            </a:r>
            <a:endParaRPr lang="fr-FR" sz="1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86733"/>
            <a:ext cx="2749662" cy="74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375" y="4782823"/>
            <a:ext cx="2808312" cy="187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625153"/>
            <a:ext cx="3005073" cy="200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5574" y="3087579"/>
            <a:ext cx="2232248" cy="1491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527" y="3072005"/>
            <a:ext cx="2138933" cy="1429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1798" y="4854997"/>
            <a:ext cx="2592288" cy="173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4493" y="2655901"/>
            <a:ext cx="3291061" cy="219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35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395536" y="1123003"/>
            <a:ext cx="5904656" cy="369332"/>
          </a:xfrm>
          <a:prstGeom prst="rect">
            <a:avLst/>
          </a:prstGeom>
          <a:noFill/>
        </p:spPr>
        <p:txBody>
          <a:bodyPr wrap="square" rtlCol="0">
            <a:spAutoFit/>
          </a:bodyPr>
          <a:lstStyle/>
          <a:p>
            <a:endParaRPr lang="fr-FR" dirty="0"/>
          </a:p>
        </p:txBody>
      </p:sp>
      <p:sp>
        <p:nvSpPr>
          <p:cNvPr id="12" name="Rectangle 11"/>
          <p:cNvSpPr/>
          <p:nvPr/>
        </p:nvSpPr>
        <p:spPr>
          <a:xfrm>
            <a:off x="323528" y="404664"/>
            <a:ext cx="8136904" cy="1446550"/>
          </a:xfrm>
          <a:prstGeom prst="rect">
            <a:avLst/>
          </a:prstGeom>
        </p:spPr>
        <p:txBody>
          <a:bodyPr wrap="square">
            <a:spAutoFit/>
          </a:bodyPr>
          <a:lstStyle/>
          <a:p>
            <a:r>
              <a:rPr lang="fr-FR" b="1" dirty="0" err="1"/>
              <a:t>Pneumatic</a:t>
            </a:r>
            <a:r>
              <a:rPr lang="fr-FR" b="1" dirty="0"/>
              <a:t> </a:t>
            </a:r>
            <a:r>
              <a:rPr lang="fr-FR" b="1" dirty="0" err="1"/>
              <a:t>Energy</a:t>
            </a:r>
            <a:r>
              <a:rPr lang="fr-FR" b="1" dirty="0"/>
              <a:t> Efficient &amp; </a:t>
            </a:r>
            <a:r>
              <a:rPr lang="fr-FR" b="1" dirty="0" err="1" smtClean="0"/>
              <a:t>Saving</a:t>
            </a:r>
            <a:endParaRPr lang="fr-FR" dirty="0"/>
          </a:p>
          <a:p>
            <a:r>
              <a:rPr lang="fr-FR" sz="1400" dirty="0"/>
              <a:t>High </a:t>
            </a:r>
            <a:r>
              <a:rPr lang="fr-FR" sz="1400" dirty="0" err="1"/>
              <a:t>energy</a:t>
            </a:r>
            <a:r>
              <a:rPr lang="fr-FR" sz="1400" dirty="0"/>
              <a:t> </a:t>
            </a:r>
            <a:r>
              <a:rPr lang="fr-FR" sz="1400" dirty="0" err="1"/>
              <a:t>prices</a:t>
            </a:r>
            <a:r>
              <a:rPr lang="fr-FR" sz="1400" dirty="0"/>
              <a:t>, </a:t>
            </a:r>
            <a:r>
              <a:rPr lang="fr-FR" sz="1400" dirty="0" err="1"/>
              <a:t>rising</a:t>
            </a:r>
            <a:r>
              <a:rPr lang="fr-FR" sz="1400" dirty="0"/>
              <a:t> </a:t>
            </a:r>
            <a:r>
              <a:rPr lang="fr-FR" sz="1400" dirty="0" err="1"/>
              <a:t>cost</a:t>
            </a:r>
            <a:r>
              <a:rPr lang="fr-FR" sz="1400" dirty="0"/>
              <a:t> pressure and a </a:t>
            </a:r>
            <a:r>
              <a:rPr lang="fr-FR" sz="1400" dirty="0" err="1"/>
              <a:t>growing</a:t>
            </a:r>
            <a:r>
              <a:rPr lang="fr-FR" sz="1400" dirty="0"/>
              <a:t> </a:t>
            </a:r>
            <a:r>
              <a:rPr lang="fr-FR" sz="1400" dirty="0" err="1"/>
              <a:t>awareness</a:t>
            </a:r>
            <a:r>
              <a:rPr lang="fr-FR" sz="1400" dirty="0"/>
              <a:t> of </a:t>
            </a:r>
            <a:r>
              <a:rPr lang="fr-FR" sz="1400" dirty="0" err="1"/>
              <a:t>climate</a:t>
            </a:r>
            <a:r>
              <a:rPr lang="fr-FR" sz="1400" dirty="0"/>
              <a:t> protection have </a:t>
            </a:r>
            <a:r>
              <a:rPr lang="fr-FR" sz="1400" dirty="0" err="1"/>
              <a:t>turned</a:t>
            </a:r>
            <a:r>
              <a:rPr lang="fr-FR" sz="1400" dirty="0"/>
              <a:t> </a:t>
            </a:r>
            <a:r>
              <a:rPr lang="fr-FR" sz="1400" dirty="0" err="1"/>
              <a:t>energy</a:t>
            </a:r>
            <a:r>
              <a:rPr lang="fr-FR" sz="1400" dirty="0"/>
              <a:t> </a:t>
            </a:r>
            <a:r>
              <a:rPr lang="fr-FR" sz="1400" dirty="0" err="1"/>
              <a:t>efficiency</a:t>
            </a:r>
            <a:r>
              <a:rPr lang="fr-FR" sz="1400" dirty="0"/>
              <a:t> </a:t>
            </a:r>
            <a:r>
              <a:rPr lang="fr-FR" sz="1400" dirty="0" err="1"/>
              <a:t>into</a:t>
            </a:r>
            <a:r>
              <a:rPr lang="fr-FR" sz="1400" dirty="0"/>
              <a:t> a </a:t>
            </a:r>
            <a:r>
              <a:rPr lang="fr-FR" sz="1400" dirty="0" err="1"/>
              <a:t>key</a:t>
            </a:r>
            <a:r>
              <a:rPr lang="fr-FR" sz="1400" dirty="0"/>
              <a:t> </a:t>
            </a:r>
            <a:r>
              <a:rPr lang="fr-FR" sz="1400" dirty="0" err="1"/>
              <a:t>productivity</a:t>
            </a:r>
            <a:r>
              <a:rPr lang="fr-FR" sz="1400" dirty="0"/>
              <a:t> </a:t>
            </a:r>
            <a:r>
              <a:rPr lang="fr-FR" sz="1400" dirty="0" err="1"/>
              <a:t>task</a:t>
            </a:r>
            <a:r>
              <a:rPr lang="fr-FR" sz="1400" dirty="0"/>
              <a:t>. </a:t>
            </a:r>
            <a:r>
              <a:rPr lang="fr-FR" sz="1400" dirty="0" err="1"/>
              <a:t>BraveTech</a:t>
            </a:r>
            <a:r>
              <a:rPr lang="fr-FR" sz="1400" dirty="0"/>
              <a:t> Services </a:t>
            </a:r>
            <a:r>
              <a:rPr lang="fr-FR" sz="1400" dirty="0" err="1"/>
              <a:t>offer</a:t>
            </a:r>
            <a:r>
              <a:rPr lang="fr-FR" sz="1400" dirty="0"/>
              <a:t> </a:t>
            </a:r>
            <a:r>
              <a:rPr lang="fr-FR" sz="1400" dirty="0" err="1"/>
              <a:t>compressed</a:t>
            </a:r>
            <a:r>
              <a:rPr lang="fr-FR" sz="1400" dirty="0"/>
              <a:t> air </a:t>
            </a:r>
            <a:r>
              <a:rPr lang="fr-FR" sz="1400" dirty="0" err="1"/>
              <a:t>users</a:t>
            </a:r>
            <a:r>
              <a:rPr lang="fr-FR" sz="1400" dirty="0"/>
              <a:t> a </a:t>
            </a:r>
            <a:r>
              <a:rPr lang="fr-FR" sz="1400" dirty="0" err="1"/>
              <a:t>customised</a:t>
            </a:r>
            <a:r>
              <a:rPr lang="fr-FR" sz="1400" dirty="0"/>
              <a:t> range of services and </a:t>
            </a:r>
            <a:r>
              <a:rPr lang="fr-FR" sz="1400" dirty="0" err="1"/>
              <a:t>analysis</a:t>
            </a:r>
            <a:r>
              <a:rPr lang="fr-FR" sz="1400" dirty="0"/>
              <a:t> on : </a:t>
            </a:r>
            <a:r>
              <a:rPr lang="fr-FR" sz="1400" b="1" dirty="0"/>
              <a:t>Compressed air </a:t>
            </a:r>
            <a:r>
              <a:rPr lang="fr-FR" sz="1400" b="1" dirty="0" err="1"/>
              <a:t>generation</a:t>
            </a:r>
            <a:r>
              <a:rPr lang="fr-FR" sz="1400" b="1" dirty="0"/>
              <a:t>, Air </a:t>
            </a:r>
            <a:r>
              <a:rPr lang="fr-FR" sz="1400" b="1" dirty="0" err="1"/>
              <a:t>quality</a:t>
            </a:r>
            <a:r>
              <a:rPr lang="fr-FR" sz="1400" b="1" dirty="0"/>
              <a:t>, Pressure </a:t>
            </a:r>
            <a:r>
              <a:rPr lang="fr-FR" sz="1400" b="1" dirty="0" err="1"/>
              <a:t>measurement</a:t>
            </a:r>
            <a:r>
              <a:rPr lang="fr-FR" sz="1400" b="1" dirty="0"/>
              <a:t>, </a:t>
            </a:r>
            <a:r>
              <a:rPr lang="fr-FR" sz="1400" b="1" dirty="0" err="1"/>
              <a:t>Leakage</a:t>
            </a:r>
            <a:r>
              <a:rPr lang="fr-FR" sz="1400" b="1" dirty="0"/>
              <a:t> </a:t>
            </a:r>
            <a:r>
              <a:rPr lang="fr-FR" sz="1400" b="1" dirty="0" err="1"/>
              <a:t>detection</a:t>
            </a:r>
            <a:r>
              <a:rPr lang="fr-FR" sz="1400" b="1" dirty="0"/>
              <a:t> &amp; </a:t>
            </a:r>
            <a:r>
              <a:rPr lang="fr-FR" sz="1400" b="1" dirty="0" err="1"/>
              <a:t>elimination</a:t>
            </a:r>
            <a:r>
              <a:rPr lang="fr-FR" sz="1400" b="1" dirty="0"/>
              <a:t>, Air </a:t>
            </a:r>
            <a:r>
              <a:rPr lang="fr-FR" sz="1400" b="1" dirty="0" err="1"/>
              <a:t>Consumption</a:t>
            </a:r>
            <a:r>
              <a:rPr lang="fr-FR" sz="1400" b="1" dirty="0"/>
              <a:t> and machine </a:t>
            </a:r>
            <a:r>
              <a:rPr lang="fr-FR" sz="1400" b="1" dirty="0" err="1"/>
              <a:t>efficiency</a:t>
            </a:r>
            <a:r>
              <a:rPr lang="fr-FR" sz="1400" dirty="0"/>
              <a:t> for </a:t>
            </a:r>
            <a:r>
              <a:rPr lang="fr-FR" sz="1400" dirty="0" err="1"/>
              <a:t>identifying</a:t>
            </a:r>
            <a:r>
              <a:rPr lang="fr-FR" sz="1400" dirty="0"/>
              <a:t> and </a:t>
            </a:r>
            <a:r>
              <a:rPr lang="fr-FR" sz="1400" dirty="0" err="1"/>
              <a:t>optimally</a:t>
            </a:r>
            <a:r>
              <a:rPr lang="fr-FR" sz="1400" dirty="0"/>
              <a:t> </a:t>
            </a:r>
            <a:r>
              <a:rPr lang="fr-FR" sz="1400" dirty="0" err="1"/>
              <a:t>exploiting</a:t>
            </a:r>
            <a:r>
              <a:rPr lang="fr-FR" sz="1400" dirty="0"/>
              <a:t> </a:t>
            </a:r>
            <a:r>
              <a:rPr lang="fr-FR" sz="1400" dirty="0" err="1"/>
              <a:t>potential</a:t>
            </a:r>
            <a:r>
              <a:rPr lang="fr-FR" sz="1400" dirty="0"/>
              <a:t> </a:t>
            </a:r>
            <a:r>
              <a:rPr lang="fr-FR" sz="1400" dirty="0" err="1"/>
              <a:t>compressed</a:t>
            </a:r>
            <a:r>
              <a:rPr lang="fr-FR" sz="1400" dirty="0"/>
              <a:t> air </a:t>
            </a:r>
            <a:r>
              <a:rPr lang="fr-FR" sz="1400" dirty="0" err="1"/>
              <a:t>savings</a:t>
            </a:r>
            <a:r>
              <a:rPr lang="fr-FR" sz="1400" dirty="0"/>
              <a:t> – </a:t>
            </a:r>
            <a:r>
              <a:rPr lang="fr-FR" sz="1400" dirty="0" err="1"/>
              <a:t>systematically</a:t>
            </a:r>
            <a:r>
              <a:rPr lang="fr-FR" sz="1400" dirty="0"/>
              <a:t> and </a:t>
            </a:r>
            <a:r>
              <a:rPr lang="fr-FR" sz="1400" dirty="0" err="1"/>
              <a:t>sustainably</a:t>
            </a:r>
            <a:r>
              <a:rPr lang="fr-FR" sz="1400" dirty="0"/>
              <a:t>. </a:t>
            </a:r>
          </a:p>
        </p:txBody>
      </p:sp>
      <p:sp>
        <p:nvSpPr>
          <p:cNvPr id="13" name="Rectangle 12"/>
          <p:cNvSpPr/>
          <p:nvPr/>
        </p:nvSpPr>
        <p:spPr>
          <a:xfrm>
            <a:off x="395536" y="1963016"/>
            <a:ext cx="6624736" cy="2031325"/>
          </a:xfrm>
          <a:prstGeom prst="rect">
            <a:avLst/>
          </a:prstGeom>
        </p:spPr>
        <p:txBody>
          <a:bodyPr wrap="square">
            <a:spAutoFit/>
          </a:bodyPr>
          <a:lstStyle/>
          <a:p>
            <a:r>
              <a:rPr lang="fr-FR" sz="1400" b="1" dirty="0" err="1"/>
              <a:t>Increased</a:t>
            </a:r>
            <a:r>
              <a:rPr lang="fr-FR" sz="1400" b="1" dirty="0"/>
              <a:t> production </a:t>
            </a:r>
            <a:r>
              <a:rPr lang="fr-FR" sz="1400" b="1" dirty="0" err="1"/>
              <a:t>capacity</a:t>
            </a:r>
            <a:r>
              <a:rPr lang="fr-FR" sz="1400" b="1" dirty="0"/>
              <a:t>  </a:t>
            </a:r>
            <a:endParaRPr lang="fr-FR" sz="1400" dirty="0"/>
          </a:p>
          <a:p>
            <a:pPr marL="285750" lvl="0" indent="-285750">
              <a:buFont typeface="Arial" pitchFamily="34" charset="0"/>
              <a:buChar char="•"/>
            </a:pPr>
            <a:r>
              <a:rPr lang="fr-FR" sz="1400" dirty="0" err="1"/>
              <a:t>Prevention</a:t>
            </a:r>
            <a:r>
              <a:rPr lang="fr-FR" sz="1400" dirty="0"/>
              <a:t> of </a:t>
            </a:r>
            <a:r>
              <a:rPr lang="fr-FR" sz="1400" dirty="0" err="1"/>
              <a:t>unplanned</a:t>
            </a:r>
            <a:r>
              <a:rPr lang="fr-FR" sz="1400" dirty="0"/>
              <a:t> production </a:t>
            </a:r>
            <a:r>
              <a:rPr lang="fr-FR" sz="1400" dirty="0" err="1"/>
              <a:t>downtime</a:t>
            </a:r>
            <a:r>
              <a:rPr lang="fr-FR" sz="1400" dirty="0"/>
              <a:t> </a:t>
            </a:r>
          </a:p>
          <a:p>
            <a:pPr marL="285750" lvl="0" indent="-285750">
              <a:buFont typeface="Arial" pitchFamily="34" charset="0"/>
              <a:buChar char="•"/>
            </a:pPr>
            <a:r>
              <a:rPr lang="fr-FR" sz="1400" dirty="0"/>
              <a:t>A more stable production </a:t>
            </a:r>
            <a:r>
              <a:rPr lang="fr-FR" sz="1400" dirty="0" err="1"/>
              <a:t>process</a:t>
            </a:r>
            <a:r>
              <a:rPr lang="fr-FR" sz="1400" dirty="0"/>
              <a:t> </a:t>
            </a:r>
          </a:p>
          <a:p>
            <a:pPr marL="285750" lvl="0" indent="-285750">
              <a:buFont typeface="Arial" pitchFamily="34" charset="0"/>
              <a:buChar char="•"/>
            </a:pPr>
            <a:r>
              <a:rPr lang="fr-FR" sz="1400" dirty="0" err="1"/>
              <a:t>Fewer</a:t>
            </a:r>
            <a:r>
              <a:rPr lang="fr-FR" sz="1400" dirty="0"/>
              <a:t> </a:t>
            </a:r>
            <a:r>
              <a:rPr lang="fr-FR" sz="1400" dirty="0" err="1"/>
              <a:t>rejects</a:t>
            </a:r>
            <a:r>
              <a:rPr lang="fr-FR" sz="1400" dirty="0"/>
              <a:t> </a:t>
            </a:r>
            <a:r>
              <a:rPr lang="fr-FR" sz="1400" dirty="0" err="1"/>
              <a:t>thanks</a:t>
            </a:r>
            <a:r>
              <a:rPr lang="fr-FR" sz="1400" dirty="0"/>
              <a:t> to constant </a:t>
            </a:r>
            <a:r>
              <a:rPr lang="fr-FR" sz="1400" dirty="0" err="1"/>
              <a:t>optimized</a:t>
            </a:r>
            <a:r>
              <a:rPr lang="fr-FR" sz="1400" dirty="0"/>
              <a:t> production </a:t>
            </a:r>
            <a:r>
              <a:rPr lang="fr-FR" sz="1400" dirty="0" err="1"/>
              <a:t>quality</a:t>
            </a:r>
            <a:endParaRPr lang="fr-FR" sz="1400" dirty="0"/>
          </a:p>
          <a:p>
            <a:pPr marL="285750" lvl="0" indent="-285750">
              <a:buFont typeface="Arial" pitchFamily="34" charset="0"/>
              <a:buChar char="•"/>
            </a:pPr>
            <a:r>
              <a:rPr lang="fr-FR" sz="1400" dirty="0"/>
              <a:t>Maintenance of an </a:t>
            </a:r>
            <a:r>
              <a:rPr lang="fr-FR" sz="1400" dirty="0" err="1"/>
              <a:t>optimised</a:t>
            </a:r>
            <a:r>
              <a:rPr lang="fr-FR" sz="1400" dirty="0"/>
              <a:t> machine </a:t>
            </a:r>
            <a:r>
              <a:rPr lang="fr-FR" sz="1400" dirty="0" err="1"/>
              <a:t>statusMeasurement</a:t>
            </a:r>
            <a:r>
              <a:rPr lang="fr-FR" sz="1400" dirty="0"/>
              <a:t> </a:t>
            </a:r>
            <a:r>
              <a:rPr lang="fr-FR" sz="1400" dirty="0" err="1"/>
              <a:t>during</a:t>
            </a:r>
            <a:r>
              <a:rPr lang="fr-FR" sz="1400" dirty="0"/>
              <a:t> </a:t>
            </a:r>
            <a:r>
              <a:rPr lang="fr-FR" sz="1400" dirty="0" err="1"/>
              <a:t>operation</a:t>
            </a:r>
            <a:endParaRPr lang="fr-FR" sz="1400" dirty="0"/>
          </a:p>
          <a:p>
            <a:pPr marL="285750" lvl="0" indent="-285750">
              <a:buFont typeface="Arial" pitchFamily="34" charset="0"/>
              <a:buChar char="•"/>
            </a:pPr>
            <a:r>
              <a:rPr lang="fr-FR" sz="1400" dirty="0" err="1"/>
              <a:t>Establishing</a:t>
            </a:r>
            <a:r>
              <a:rPr lang="fr-FR" sz="1400" dirty="0"/>
              <a:t> the </a:t>
            </a:r>
            <a:r>
              <a:rPr lang="fr-FR" sz="1400" dirty="0" err="1"/>
              <a:t>actual</a:t>
            </a:r>
            <a:r>
              <a:rPr lang="fr-FR" sz="1400" dirty="0"/>
              <a:t> </a:t>
            </a:r>
            <a:r>
              <a:rPr lang="fr-FR" sz="1400" dirty="0" err="1"/>
              <a:t>compressed</a:t>
            </a:r>
            <a:r>
              <a:rPr lang="fr-FR" sz="1400" dirty="0"/>
              <a:t> air </a:t>
            </a:r>
            <a:r>
              <a:rPr lang="fr-FR" sz="1400" dirty="0" err="1"/>
              <a:t>consumption</a:t>
            </a:r>
            <a:r>
              <a:rPr lang="fr-FR" sz="1400" dirty="0"/>
              <a:t> of </a:t>
            </a:r>
            <a:r>
              <a:rPr lang="fr-FR" sz="1400" dirty="0" err="1"/>
              <a:t>individual</a:t>
            </a:r>
            <a:r>
              <a:rPr lang="fr-FR" sz="1400" dirty="0"/>
              <a:t> machines</a:t>
            </a:r>
          </a:p>
          <a:p>
            <a:pPr marL="285750" lvl="0" indent="-285750">
              <a:buFont typeface="Arial" pitchFamily="34" charset="0"/>
              <a:buChar char="•"/>
            </a:pPr>
            <a:r>
              <a:rPr lang="fr-FR" sz="1400" dirty="0" err="1"/>
              <a:t>Systematic</a:t>
            </a:r>
            <a:r>
              <a:rPr lang="fr-FR" sz="1400" dirty="0"/>
              <a:t> </a:t>
            </a:r>
            <a:r>
              <a:rPr lang="fr-FR" sz="1400" dirty="0" err="1"/>
              <a:t>review</a:t>
            </a:r>
            <a:r>
              <a:rPr lang="fr-FR" sz="1400" dirty="0"/>
              <a:t> of the </a:t>
            </a:r>
            <a:r>
              <a:rPr lang="fr-FR" sz="1400" dirty="0" err="1"/>
              <a:t>system’s</a:t>
            </a:r>
            <a:r>
              <a:rPr lang="fr-FR" sz="1400" dirty="0"/>
              <a:t> </a:t>
            </a:r>
            <a:r>
              <a:rPr lang="fr-FR" sz="1400" dirty="0" err="1"/>
              <a:t>pneumatic</a:t>
            </a:r>
            <a:r>
              <a:rPr lang="fr-FR" sz="1400" dirty="0"/>
              <a:t> </a:t>
            </a:r>
            <a:r>
              <a:rPr lang="fr-FR" sz="1400" dirty="0" err="1"/>
              <a:t>energy</a:t>
            </a:r>
            <a:r>
              <a:rPr lang="fr-FR" sz="1400" dirty="0"/>
              <a:t> </a:t>
            </a:r>
            <a:r>
              <a:rPr lang="fr-FR" sz="1400" dirty="0" err="1"/>
              <a:t>efficiency</a:t>
            </a:r>
            <a:endParaRPr lang="fr-FR" sz="1400" dirty="0"/>
          </a:p>
          <a:p>
            <a:pPr marL="285750" lvl="0" indent="-285750">
              <a:buFont typeface="Arial" pitchFamily="34" charset="0"/>
              <a:buChar char="•"/>
            </a:pPr>
            <a:r>
              <a:rPr lang="fr-FR" sz="1400" dirty="0"/>
              <a:t>Documentation of the </a:t>
            </a:r>
            <a:r>
              <a:rPr lang="fr-FR" sz="1400" dirty="0" err="1"/>
              <a:t>analysed</a:t>
            </a:r>
            <a:r>
              <a:rPr lang="fr-FR" sz="1400" dirty="0"/>
              <a:t> </a:t>
            </a:r>
            <a:r>
              <a:rPr lang="fr-FR" sz="1400" dirty="0" err="1"/>
              <a:t>compressed</a:t>
            </a:r>
            <a:r>
              <a:rPr lang="fr-FR" sz="1400" dirty="0"/>
              <a:t> air applications</a:t>
            </a:r>
          </a:p>
          <a:p>
            <a:pPr marL="285750" lvl="0" indent="-285750">
              <a:buFont typeface="Arial" pitchFamily="34" charset="0"/>
              <a:buChar char="•"/>
            </a:pPr>
            <a:r>
              <a:rPr lang="fr-FR" sz="1400" dirty="0"/>
              <a:t>On </a:t>
            </a:r>
            <a:r>
              <a:rPr lang="fr-FR" sz="1400" dirty="0" err="1"/>
              <a:t>request</a:t>
            </a:r>
            <a:r>
              <a:rPr lang="fr-FR" sz="1400" dirty="0"/>
              <a:t>: installation and </a:t>
            </a:r>
            <a:r>
              <a:rPr lang="fr-FR" sz="1400" dirty="0" err="1"/>
              <a:t>commissioning</a:t>
            </a:r>
            <a:r>
              <a:rPr lang="fr-FR" sz="1400" dirty="0"/>
              <a:t> of the </a:t>
            </a:r>
            <a:r>
              <a:rPr lang="fr-FR" sz="1400" dirty="0" err="1"/>
              <a:t>developed</a:t>
            </a:r>
            <a:r>
              <a:rPr lang="fr-FR" sz="1400" dirty="0"/>
              <a:t> solution</a:t>
            </a: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2272492"/>
            <a:ext cx="2297926" cy="1721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179" y="4437112"/>
            <a:ext cx="228600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95536" y="4365104"/>
            <a:ext cx="6462464" cy="1815882"/>
          </a:xfrm>
          <a:prstGeom prst="rect">
            <a:avLst/>
          </a:prstGeom>
        </p:spPr>
        <p:txBody>
          <a:bodyPr wrap="square">
            <a:spAutoFit/>
          </a:bodyPr>
          <a:lstStyle/>
          <a:p>
            <a:r>
              <a:rPr lang="fr-FR" sz="1400" b="1" dirty="0" err="1"/>
              <a:t>Falling</a:t>
            </a:r>
            <a:r>
              <a:rPr lang="fr-FR" sz="1400" b="1" dirty="0"/>
              <a:t> </a:t>
            </a:r>
            <a:r>
              <a:rPr lang="fr-FR" sz="1400" b="1" dirty="0" err="1"/>
              <a:t>energy</a:t>
            </a:r>
            <a:r>
              <a:rPr lang="fr-FR" sz="1400" b="1" dirty="0"/>
              <a:t> </a:t>
            </a:r>
            <a:r>
              <a:rPr lang="fr-FR" sz="1400" b="1" dirty="0" err="1"/>
              <a:t>costs</a:t>
            </a:r>
            <a:r>
              <a:rPr lang="fr-FR" sz="1400" b="1" dirty="0"/>
              <a:t> </a:t>
            </a:r>
            <a:endParaRPr lang="fr-FR" sz="1400" dirty="0"/>
          </a:p>
          <a:p>
            <a:pPr marL="285750" lvl="0" indent="-285750">
              <a:buFont typeface="Arial" pitchFamily="34" charset="0"/>
              <a:buChar char="•"/>
            </a:pPr>
            <a:r>
              <a:rPr lang="fr-FR" sz="1400" dirty="0"/>
              <a:t>More efficient </a:t>
            </a:r>
            <a:r>
              <a:rPr lang="fr-FR" sz="1400" dirty="0" err="1"/>
              <a:t>compressed</a:t>
            </a:r>
            <a:r>
              <a:rPr lang="fr-FR" sz="1400" dirty="0"/>
              <a:t> air </a:t>
            </a:r>
            <a:r>
              <a:rPr lang="fr-FR" sz="1400" dirty="0" err="1"/>
              <a:t>generation</a:t>
            </a:r>
            <a:r>
              <a:rPr lang="fr-FR" sz="1400" dirty="0"/>
              <a:t> </a:t>
            </a:r>
          </a:p>
          <a:p>
            <a:pPr marL="285750" lvl="0" indent="-285750">
              <a:buFont typeface="Arial" pitchFamily="34" charset="0"/>
              <a:buChar char="•"/>
            </a:pPr>
            <a:r>
              <a:rPr lang="fr-FR" sz="1400" dirty="0" err="1"/>
              <a:t>Reduced</a:t>
            </a:r>
            <a:r>
              <a:rPr lang="fr-FR" sz="1400" dirty="0"/>
              <a:t> </a:t>
            </a:r>
            <a:r>
              <a:rPr lang="fr-FR" sz="1400" dirty="0" err="1"/>
              <a:t>compressed</a:t>
            </a:r>
            <a:r>
              <a:rPr lang="fr-FR" sz="1400" dirty="0"/>
              <a:t> air </a:t>
            </a:r>
            <a:r>
              <a:rPr lang="fr-FR" sz="1400" dirty="0" err="1"/>
              <a:t>consumption</a:t>
            </a:r>
            <a:r>
              <a:rPr lang="fr-FR" sz="1400" dirty="0"/>
              <a:t> </a:t>
            </a:r>
          </a:p>
          <a:p>
            <a:pPr marL="285750" lvl="0" indent="-285750">
              <a:buFont typeface="Arial" pitchFamily="34" charset="0"/>
              <a:buChar char="•"/>
            </a:pPr>
            <a:r>
              <a:rPr lang="fr-FR" sz="1400" dirty="0" err="1"/>
              <a:t>Avoidance</a:t>
            </a:r>
            <a:r>
              <a:rPr lang="fr-FR" sz="1400" dirty="0"/>
              <a:t> of pressure drops due to </a:t>
            </a:r>
            <a:r>
              <a:rPr lang="fr-FR" sz="1400" dirty="0" err="1"/>
              <a:t>leakagesIncreased</a:t>
            </a:r>
            <a:r>
              <a:rPr lang="fr-FR" sz="1400" dirty="0"/>
              <a:t> service life of </a:t>
            </a:r>
            <a:r>
              <a:rPr lang="fr-FR" sz="1400" dirty="0" err="1"/>
              <a:t>pneumatic</a:t>
            </a:r>
            <a:r>
              <a:rPr lang="fr-FR" sz="1400" dirty="0"/>
              <a:t> components</a:t>
            </a:r>
          </a:p>
          <a:p>
            <a:pPr marL="285750" lvl="0" indent="-285750">
              <a:buFont typeface="Arial" pitchFamily="34" charset="0"/>
              <a:buChar char="•"/>
            </a:pPr>
            <a:r>
              <a:rPr lang="fr-FR" sz="1400" dirty="0" err="1"/>
              <a:t>Detailed</a:t>
            </a:r>
            <a:r>
              <a:rPr lang="fr-FR" sz="1400" dirty="0"/>
              <a:t> </a:t>
            </a:r>
            <a:r>
              <a:rPr lang="fr-FR" sz="1400" dirty="0" err="1"/>
              <a:t>list</a:t>
            </a:r>
            <a:r>
              <a:rPr lang="fr-FR" sz="1400" dirty="0"/>
              <a:t> of </a:t>
            </a:r>
            <a:r>
              <a:rPr lang="fr-FR" sz="1400" dirty="0" err="1"/>
              <a:t>required</a:t>
            </a:r>
            <a:r>
              <a:rPr lang="fr-FR" sz="1400" dirty="0"/>
              <a:t> </a:t>
            </a:r>
            <a:r>
              <a:rPr lang="fr-FR" sz="1400" dirty="0" err="1"/>
              <a:t>repair</a:t>
            </a:r>
            <a:r>
              <a:rPr lang="fr-FR" sz="1400" dirty="0"/>
              <a:t> </a:t>
            </a:r>
            <a:r>
              <a:rPr lang="fr-FR" sz="1400" dirty="0" err="1"/>
              <a:t>measures</a:t>
            </a:r>
            <a:r>
              <a:rPr lang="fr-FR" sz="1400" dirty="0"/>
              <a:t>, </a:t>
            </a:r>
            <a:r>
              <a:rPr lang="fr-FR" sz="1400" dirty="0" err="1"/>
              <a:t>including</a:t>
            </a:r>
            <a:r>
              <a:rPr lang="fr-FR" sz="1400" dirty="0"/>
              <a:t> replacement parts</a:t>
            </a:r>
          </a:p>
          <a:p>
            <a:pPr marL="285750" lvl="0" indent="-285750">
              <a:buFont typeface="Arial" pitchFamily="34" charset="0"/>
              <a:buChar char="•"/>
            </a:pPr>
            <a:r>
              <a:rPr lang="fr-FR" sz="1400" dirty="0" err="1"/>
              <a:t>Systematic</a:t>
            </a:r>
            <a:r>
              <a:rPr lang="fr-FR" sz="1400" dirty="0"/>
              <a:t> </a:t>
            </a:r>
            <a:r>
              <a:rPr lang="fr-FR" sz="1400" dirty="0" err="1"/>
              <a:t>review</a:t>
            </a:r>
            <a:r>
              <a:rPr lang="fr-FR" sz="1400" dirty="0"/>
              <a:t> of the </a:t>
            </a:r>
            <a:r>
              <a:rPr lang="fr-FR" sz="1400" dirty="0" err="1"/>
              <a:t>system’s</a:t>
            </a:r>
            <a:r>
              <a:rPr lang="fr-FR" sz="1400" dirty="0"/>
              <a:t> </a:t>
            </a:r>
            <a:r>
              <a:rPr lang="fr-FR" sz="1400" dirty="0" err="1"/>
              <a:t>pneumatic</a:t>
            </a:r>
            <a:r>
              <a:rPr lang="fr-FR" sz="1400" dirty="0"/>
              <a:t> </a:t>
            </a:r>
            <a:r>
              <a:rPr lang="fr-FR" sz="1400" dirty="0" err="1"/>
              <a:t>energy</a:t>
            </a:r>
            <a:r>
              <a:rPr lang="fr-FR" sz="1400" dirty="0"/>
              <a:t> </a:t>
            </a:r>
            <a:r>
              <a:rPr lang="fr-FR" sz="1400" dirty="0" err="1"/>
              <a:t>efficiency</a:t>
            </a:r>
            <a:endParaRPr lang="fr-FR" sz="1400" dirty="0"/>
          </a:p>
          <a:p>
            <a:pPr marL="285750" indent="-285750">
              <a:buFont typeface="Arial" pitchFamily="34" charset="0"/>
              <a:buChar char="•"/>
            </a:pPr>
            <a:r>
              <a:rPr lang="fr-FR" sz="1400" dirty="0"/>
              <a:t>On </a:t>
            </a:r>
            <a:r>
              <a:rPr lang="fr-FR" sz="1400" dirty="0" err="1"/>
              <a:t>request</a:t>
            </a:r>
            <a:r>
              <a:rPr lang="fr-FR" sz="1400" dirty="0"/>
              <a:t>: installation and </a:t>
            </a:r>
            <a:r>
              <a:rPr lang="fr-FR" sz="1400" dirty="0" err="1"/>
              <a:t>commissioning</a:t>
            </a:r>
            <a:r>
              <a:rPr lang="fr-FR" sz="1400" dirty="0"/>
              <a:t> of the </a:t>
            </a:r>
            <a:r>
              <a:rPr lang="fr-FR" sz="1400" dirty="0" err="1"/>
              <a:t>developed</a:t>
            </a:r>
            <a:r>
              <a:rPr lang="fr-FR" sz="1400" dirty="0"/>
              <a:t> solutions</a:t>
            </a:r>
          </a:p>
        </p:txBody>
      </p:sp>
    </p:spTree>
    <p:extLst>
      <p:ext uri="{BB962C8B-B14F-4D97-AF65-F5344CB8AC3E}">
        <p14:creationId xmlns:p14="http://schemas.microsoft.com/office/powerpoint/2010/main" val="244098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23528" y="548680"/>
            <a:ext cx="8352928" cy="1846659"/>
          </a:xfrm>
          <a:prstGeom prst="rect">
            <a:avLst/>
          </a:prstGeom>
          <a:noFill/>
        </p:spPr>
        <p:txBody>
          <a:bodyPr wrap="square" rtlCol="0">
            <a:spAutoFit/>
          </a:bodyPr>
          <a:lstStyle/>
          <a:p>
            <a:r>
              <a:rPr lang="fr-FR" sz="1600" b="1" dirty="0" err="1" smtClean="0"/>
              <a:t>Industry</a:t>
            </a:r>
            <a:r>
              <a:rPr lang="fr-FR" sz="1600" b="1" dirty="0" smtClean="0"/>
              <a:t> segmentation</a:t>
            </a:r>
          </a:p>
          <a:p>
            <a:endParaRPr lang="fr-FR" sz="1600" dirty="0"/>
          </a:p>
          <a:p>
            <a:r>
              <a:rPr lang="fr-FR" sz="1600" b="1" dirty="0" err="1" smtClean="0"/>
              <a:t>BraveTech</a:t>
            </a:r>
            <a:r>
              <a:rPr lang="fr-FR" sz="1600" dirty="0" smtClean="0"/>
              <a:t> </a:t>
            </a:r>
            <a:r>
              <a:rPr lang="fr-FR" sz="1600" dirty="0" err="1" smtClean="0"/>
              <a:t>offers</a:t>
            </a:r>
            <a:r>
              <a:rPr lang="fr-FR" sz="1600" dirty="0" smtClean="0"/>
              <a:t> </a:t>
            </a:r>
            <a:r>
              <a:rPr lang="fr-FR" sz="1600" dirty="0" err="1" smtClean="0"/>
              <a:t>its</a:t>
            </a:r>
            <a:r>
              <a:rPr lang="fr-FR" sz="1600" dirty="0" smtClean="0"/>
              <a:t> expertise and service in </a:t>
            </a:r>
            <a:r>
              <a:rPr lang="fr-FR" sz="1600" dirty="0" err="1" smtClean="0"/>
              <a:t>energy</a:t>
            </a:r>
            <a:r>
              <a:rPr lang="fr-FR" sz="1600" dirty="0" smtClean="0"/>
              <a:t> </a:t>
            </a:r>
            <a:r>
              <a:rPr lang="fr-FR" sz="1600" dirty="0" err="1" smtClean="0"/>
              <a:t>effcience</a:t>
            </a:r>
            <a:r>
              <a:rPr lang="fr-FR" sz="1600" dirty="0" smtClean="0"/>
              <a:t> </a:t>
            </a:r>
            <a:r>
              <a:rPr lang="fr-FR" sz="1600" dirty="0" err="1" smtClean="0"/>
              <a:t>through</a:t>
            </a:r>
            <a:r>
              <a:rPr lang="fr-FR" sz="1600" dirty="0" smtClean="0"/>
              <a:t> </a:t>
            </a:r>
            <a:r>
              <a:rPr lang="fr-FR" sz="1600" dirty="0" err="1" smtClean="0"/>
              <a:t>ensuring</a:t>
            </a:r>
            <a:r>
              <a:rPr lang="fr-FR" sz="1600" dirty="0" smtClean="0"/>
              <a:t> an </a:t>
            </a:r>
            <a:r>
              <a:rPr lang="fr-FR" sz="1600" dirty="0" err="1" smtClean="0"/>
              <a:t>optimised</a:t>
            </a:r>
            <a:r>
              <a:rPr lang="fr-FR" sz="1600" dirty="0" smtClean="0"/>
              <a:t> </a:t>
            </a:r>
            <a:r>
              <a:rPr lang="fr-FR" sz="1600" dirty="0" err="1" smtClean="0"/>
              <a:t>productivity</a:t>
            </a:r>
            <a:r>
              <a:rPr lang="fr-FR" sz="1600" dirty="0" smtClean="0"/>
              <a:t> </a:t>
            </a:r>
            <a:r>
              <a:rPr lang="fr-FR" sz="1600" dirty="0" err="1" smtClean="0"/>
              <a:t>across</a:t>
            </a:r>
            <a:r>
              <a:rPr lang="fr-FR" sz="1600" dirty="0" smtClean="0"/>
              <a:t> a </a:t>
            </a:r>
            <a:r>
              <a:rPr lang="fr-FR" sz="1600" dirty="0" err="1" smtClean="0"/>
              <a:t>wide</a:t>
            </a:r>
            <a:r>
              <a:rPr lang="fr-FR" sz="1600" dirty="0" smtClean="0"/>
              <a:t> range of </a:t>
            </a:r>
            <a:r>
              <a:rPr lang="fr-FR" sz="1600" dirty="0" err="1" smtClean="0"/>
              <a:t>industrial</a:t>
            </a:r>
            <a:r>
              <a:rPr lang="fr-FR" sz="1600" dirty="0" smtClean="0"/>
              <a:t> </a:t>
            </a:r>
            <a:r>
              <a:rPr lang="fr-FR" sz="1600" dirty="0" err="1" smtClean="0"/>
              <a:t>sector</a:t>
            </a:r>
            <a:r>
              <a:rPr lang="fr-FR" sz="1600" dirty="0" smtClean="0"/>
              <a:t> in </a:t>
            </a:r>
            <a:r>
              <a:rPr lang="fr-FR" sz="1600" dirty="0" err="1" smtClean="0"/>
              <a:t>manufacturing</a:t>
            </a:r>
            <a:r>
              <a:rPr lang="fr-FR" sz="1600" dirty="0" smtClean="0"/>
              <a:t>, and </a:t>
            </a:r>
            <a:r>
              <a:rPr lang="fr-FR" sz="1600" dirty="0" err="1" smtClean="0"/>
              <a:t>processing</a:t>
            </a:r>
            <a:r>
              <a:rPr lang="fr-FR" sz="1600" dirty="0" smtClean="0"/>
              <a:t> </a:t>
            </a:r>
            <a:r>
              <a:rPr lang="fr-FR" sz="1600" dirty="0" err="1" smtClean="0"/>
              <a:t>such</a:t>
            </a:r>
            <a:r>
              <a:rPr lang="fr-FR" sz="1600" dirty="0" smtClean="0"/>
              <a:t> as in </a:t>
            </a:r>
            <a:r>
              <a:rPr lang="fr-FR" sz="1600" dirty="0" err="1"/>
              <a:t>M</a:t>
            </a:r>
            <a:r>
              <a:rPr lang="fr-FR" sz="1600" dirty="0" err="1" smtClean="0"/>
              <a:t>ining</a:t>
            </a:r>
            <a:r>
              <a:rPr lang="fr-FR" sz="1600" dirty="0" smtClean="0"/>
              <a:t>,  Water </a:t>
            </a:r>
            <a:r>
              <a:rPr lang="fr-FR" sz="1600" dirty="0" err="1" smtClean="0"/>
              <a:t>treatment</a:t>
            </a:r>
            <a:r>
              <a:rPr lang="fr-FR" sz="1600" dirty="0" smtClean="0"/>
              <a:t>, </a:t>
            </a:r>
            <a:r>
              <a:rPr lang="fr-FR" sz="1600" dirty="0" err="1" smtClean="0"/>
              <a:t>Cement</a:t>
            </a:r>
            <a:r>
              <a:rPr lang="fr-FR" sz="1600" dirty="0" smtClean="0"/>
              <a:t>, </a:t>
            </a:r>
            <a:r>
              <a:rPr lang="fr-FR" sz="1600" dirty="0" err="1" smtClean="0"/>
              <a:t>Automotive</a:t>
            </a:r>
            <a:r>
              <a:rPr lang="fr-FR" sz="1600" dirty="0" smtClean="0"/>
              <a:t>, </a:t>
            </a:r>
            <a:r>
              <a:rPr lang="fr-FR" sz="1600" dirty="0"/>
              <a:t>P</a:t>
            </a:r>
            <a:r>
              <a:rPr lang="fr-FR" sz="1600" dirty="0" smtClean="0"/>
              <a:t>ackaging, Power </a:t>
            </a:r>
            <a:r>
              <a:rPr lang="fr-FR" sz="1600" dirty="0" err="1" smtClean="0"/>
              <a:t>generation</a:t>
            </a:r>
            <a:r>
              <a:rPr lang="fr-FR" sz="1600" dirty="0" smtClean="0"/>
              <a:t>, Textile,  </a:t>
            </a:r>
            <a:r>
              <a:rPr lang="fr-FR" sz="1600" dirty="0"/>
              <a:t>F</a:t>
            </a:r>
            <a:r>
              <a:rPr lang="fr-FR" sz="1600" dirty="0" smtClean="0"/>
              <a:t>ood &amp; </a:t>
            </a:r>
            <a:r>
              <a:rPr lang="fr-FR" sz="1600" dirty="0" err="1"/>
              <a:t>B</a:t>
            </a:r>
            <a:r>
              <a:rPr lang="fr-FR" sz="1600" dirty="0" err="1" smtClean="0"/>
              <a:t>everages</a:t>
            </a:r>
            <a:r>
              <a:rPr lang="fr-FR" sz="1600" dirty="0" smtClean="0"/>
              <a:t>. </a:t>
            </a:r>
          </a:p>
          <a:p>
            <a:endParaRPr lang="fr-F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9864" y="2480783"/>
            <a:ext cx="1368152" cy="82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542" y="2418310"/>
            <a:ext cx="2387617" cy="90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336" y="2489489"/>
            <a:ext cx="1368152" cy="80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8798" y="2254627"/>
            <a:ext cx="2747657" cy="1020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457542" y="3740389"/>
            <a:ext cx="7803624" cy="1354217"/>
          </a:xfrm>
          <a:prstGeom prst="rect">
            <a:avLst/>
          </a:prstGeom>
          <a:noFill/>
        </p:spPr>
        <p:txBody>
          <a:bodyPr wrap="square" rtlCol="0">
            <a:spAutoFit/>
          </a:bodyPr>
          <a:lstStyle/>
          <a:p>
            <a:r>
              <a:rPr lang="fr-FR" sz="1600" b="1" dirty="0" smtClean="0"/>
              <a:t>Our </a:t>
            </a:r>
            <a:r>
              <a:rPr lang="fr-FR" sz="1600" b="1" dirty="0" err="1" smtClean="0"/>
              <a:t>Partners</a:t>
            </a:r>
            <a:endParaRPr lang="fr-FR" sz="1600" b="1" dirty="0" smtClean="0"/>
          </a:p>
          <a:p>
            <a:endParaRPr lang="fr-FR" sz="1600" b="1" dirty="0" smtClean="0"/>
          </a:p>
          <a:p>
            <a:r>
              <a:rPr lang="fr-FR" sz="1600" b="1" dirty="0" err="1" smtClean="0"/>
              <a:t>BraveTech</a:t>
            </a:r>
            <a:r>
              <a:rPr lang="fr-FR" sz="1600" dirty="0" smtClean="0"/>
              <a:t> has </a:t>
            </a:r>
            <a:r>
              <a:rPr lang="fr-FR" sz="1600" dirty="0" err="1" smtClean="0"/>
              <a:t>ties</a:t>
            </a:r>
            <a:r>
              <a:rPr lang="fr-FR" sz="1600" dirty="0" smtClean="0"/>
              <a:t> </a:t>
            </a:r>
            <a:r>
              <a:rPr lang="fr-FR" sz="1600" dirty="0" err="1" smtClean="0"/>
              <a:t>with</a:t>
            </a:r>
            <a:r>
              <a:rPr lang="fr-FR" sz="1600" dirty="0" smtClean="0"/>
              <a:t> </a:t>
            </a:r>
            <a:r>
              <a:rPr lang="fr-FR" sz="1600" dirty="0" err="1" smtClean="0"/>
              <a:t>reputable</a:t>
            </a:r>
            <a:r>
              <a:rPr lang="fr-FR" sz="1600" dirty="0" smtClean="0"/>
              <a:t> brand and </a:t>
            </a:r>
            <a:r>
              <a:rPr lang="fr-FR" sz="1600" dirty="0" err="1" smtClean="0"/>
              <a:t>partners</a:t>
            </a:r>
            <a:r>
              <a:rPr lang="fr-FR" sz="1600" dirty="0" smtClean="0"/>
              <a:t> </a:t>
            </a:r>
            <a:r>
              <a:rPr lang="fr-FR" sz="1600" dirty="0" err="1" smtClean="0"/>
              <a:t>around</a:t>
            </a:r>
            <a:r>
              <a:rPr lang="fr-FR" sz="1600" dirty="0" smtClean="0"/>
              <a:t> the world to </a:t>
            </a:r>
            <a:r>
              <a:rPr lang="fr-FR" sz="1600" dirty="0" err="1" smtClean="0"/>
              <a:t>ensure</a:t>
            </a:r>
            <a:r>
              <a:rPr lang="fr-FR" sz="1600" dirty="0" smtClean="0"/>
              <a:t> </a:t>
            </a:r>
            <a:r>
              <a:rPr lang="fr-FR" sz="1600" dirty="0" err="1" smtClean="0"/>
              <a:t>adequate</a:t>
            </a:r>
            <a:r>
              <a:rPr lang="fr-FR" sz="1600" dirty="0" smtClean="0"/>
              <a:t> service &amp; support to local </a:t>
            </a:r>
            <a:r>
              <a:rPr lang="fr-FR" sz="1600" dirty="0" err="1" smtClean="0"/>
              <a:t>market</a:t>
            </a:r>
            <a:r>
              <a:rPr lang="fr-FR" sz="1600" dirty="0" smtClean="0"/>
              <a:t>.</a:t>
            </a:r>
            <a:endParaRPr lang="fr-FR" sz="1600" dirty="0"/>
          </a:p>
          <a:p>
            <a:endParaRPr lang="fr-FR"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290" y="5329825"/>
            <a:ext cx="1921995" cy="34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1717" y="4781723"/>
            <a:ext cx="14382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350" y="5334173"/>
            <a:ext cx="14382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6296" y="5111813"/>
            <a:ext cx="1608602" cy="68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67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993970" y="476672"/>
            <a:ext cx="5530358" cy="2708434"/>
          </a:xfrm>
          <a:prstGeom prst="rect">
            <a:avLst/>
          </a:prstGeom>
          <a:solidFill>
            <a:schemeClr val="accent3"/>
          </a:solidFill>
        </p:spPr>
        <p:txBody>
          <a:bodyPr wrap="square" rtlCol="0">
            <a:spAutoFit/>
          </a:bodyPr>
          <a:lstStyle/>
          <a:p>
            <a:pPr algn="ctr"/>
            <a:endParaRPr lang="fr-FR" b="1" dirty="0" smtClean="0"/>
          </a:p>
          <a:p>
            <a:pPr algn="ctr"/>
            <a:r>
              <a:rPr lang="fr-FR" b="1" dirty="0" smtClean="0"/>
              <a:t>Our Values</a:t>
            </a:r>
          </a:p>
          <a:p>
            <a:pPr algn="ctr"/>
            <a:endParaRPr lang="fr-FR" sz="1400" dirty="0"/>
          </a:p>
          <a:p>
            <a:r>
              <a:rPr lang="fr-FR" sz="1400" dirty="0" err="1"/>
              <a:t>We</a:t>
            </a:r>
            <a:r>
              <a:rPr lang="fr-FR" sz="1400" dirty="0"/>
              <a:t> are</a:t>
            </a:r>
            <a:r>
              <a:rPr lang="fr-FR" sz="1400" b="1" dirty="0"/>
              <a:t> </a:t>
            </a:r>
            <a:r>
              <a:rPr lang="fr-FR" sz="1400" b="1" dirty="0" smtClean="0"/>
              <a:t>Brave: 	</a:t>
            </a:r>
            <a:r>
              <a:rPr lang="fr-FR" sz="1400" dirty="0" smtClean="0"/>
              <a:t>Our </a:t>
            </a:r>
            <a:r>
              <a:rPr lang="fr-FR" sz="1400" dirty="0"/>
              <a:t>ambition sets </a:t>
            </a:r>
            <a:r>
              <a:rPr lang="fr-FR" sz="1400" dirty="0" err="1"/>
              <a:t>our</a:t>
            </a:r>
            <a:r>
              <a:rPr lang="fr-FR" sz="1400" dirty="0"/>
              <a:t> courage to </a:t>
            </a:r>
            <a:r>
              <a:rPr lang="fr-FR" sz="1400" dirty="0" err="1"/>
              <a:t>never</a:t>
            </a:r>
            <a:r>
              <a:rPr lang="fr-FR" sz="1400" dirty="0"/>
              <a:t> </a:t>
            </a:r>
            <a:r>
              <a:rPr lang="fr-FR" sz="1400" dirty="0" err="1"/>
              <a:t>gives</a:t>
            </a:r>
            <a:r>
              <a:rPr lang="fr-FR" sz="1400" dirty="0"/>
              <a:t> </a:t>
            </a:r>
            <a:r>
              <a:rPr lang="fr-FR" sz="1400" dirty="0" smtClean="0"/>
              <a:t>up</a:t>
            </a:r>
            <a:endParaRPr lang="fr-FR" sz="1400" dirty="0"/>
          </a:p>
          <a:p>
            <a:r>
              <a:rPr lang="fr-FR" sz="1400" dirty="0" err="1"/>
              <a:t>We</a:t>
            </a:r>
            <a:r>
              <a:rPr lang="fr-FR" sz="1400" dirty="0"/>
              <a:t> are </a:t>
            </a:r>
            <a:r>
              <a:rPr lang="fr-FR" sz="1400" b="1" dirty="0" err="1" smtClean="0"/>
              <a:t>Reliable</a:t>
            </a:r>
            <a:r>
              <a:rPr lang="fr-FR" sz="1400" b="1" dirty="0" smtClean="0"/>
              <a:t>: 	</a:t>
            </a:r>
            <a:r>
              <a:rPr lang="fr-FR" sz="1400" dirty="0" err="1" smtClean="0"/>
              <a:t>we</a:t>
            </a:r>
            <a:r>
              <a:rPr lang="fr-FR" sz="1400" dirty="0" smtClean="0"/>
              <a:t> </a:t>
            </a:r>
            <a:r>
              <a:rPr lang="fr-FR" sz="1400" dirty="0" err="1"/>
              <a:t>Deliver</a:t>
            </a:r>
            <a:r>
              <a:rPr lang="fr-FR" sz="1400" dirty="0"/>
              <a:t> </a:t>
            </a:r>
            <a:r>
              <a:rPr lang="fr-FR" sz="1400" dirty="0" err="1"/>
              <a:t>beyond</a:t>
            </a:r>
            <a:r>
              <a:rPr lang="fr-FR" sz="1400" dirty="0"/>
              <a:t> </a:t>
            </a:r>
            <a:r>
              <a:rPr lang="fr-FR" sz="1400" dirty="0" smtClean="0"/>
              <a:t>expectation</a:t>
            </a:r>
            <a:endParaRPr lang="fr-FR" sz="1400" dirty="0"/>
          </a:p>
          <a:p>
            <a:r>
              <a:rPr lang="fr-FR" sz="1400" dirty="0" err="1"/>
              <a:t>We</a:t>
            </a:r>
            <a:r>
              <a:rPr lang="fr-FR" sz="1400" dirty="0"/>
              <a:t> </a:t>
            </a:r>
            <a:r>
              <a:rPr lang="fr-FR" sz="1400" b="1" dirty="0"/>
              <a:t> </a:t>
            </a:r>
            <a:r>
              <a:rPr lang="fr-FR" sz="1400" b="1" dirty="0" err="1"/>
              <a:t>Evolve</a:t>
            </a:r>
            <a:r>
              <a:rPr lang="fr-FR" sz="1400" baseline="30000" dirty="0"/>
              <a:t>* </a:t>
            </a:r>
            <a:r>
              <a:rPr lang="fr-FR" sz="1400" baseline="30000" dirty="0" smtClean="0"/>
              <a:t>: 	</a:t>
            </a:r>
            <a:r>
              <a:rPr lang="fr-FR" sz="1400" dirty="0" smtClean="0"/>
              <a:t>Innovation </a:t>
            </a:r>
            <a:r>
              <a:rPr lang="fr-FR" sz="1400" dirty="0" err="1"/>
              <a:t>is</a:t>
            </a:r>
            <a:r>
              <a:rPr lang="fr-FR" sz="1400" dirty="0"/>
              <a:t> </a:t>
            </a:r>
            <a:r>
              <a:rPr lang="fr-FR" sz="1400" dirty="0" err="1"/>
              <a:t>our</a:t>
            </a:r>
            <a:r>
              <a:rPr lang="fr-FR" sz="1400" dirty="0"/>
              <a:t> </a:t>
            </a:r>
            <a:r>
              <a:rPr lang="fr-FR" sz="1400" dirty="0" smtClean="0"/>
              <a:t>focus</a:t>
            </a:r>
            <a:endParaRPr lang="fr-FR" sz="1400" dirty="0"/>
          </a:p>
          <a:p>
            <a:r>
              <a:rPr lang="fr-FR" sz="1400" dirty="0" err="1"/>
              <a:t>We</a:t>
            </a:r>
            <a:r>
              <a:rPr lang="fr-FR" sz="1400" dirty="0"/>
              <a:t> are </a:t>
            </a:r>
            <a:r>
              <a:rPr lang="fr-FR" sz="1400" b="1" dirty="0" err="1"/>
              <a:t>Dynamic</a:t>
            </a:r>
            <a:r>
              <a:rPr lang="fr-FR" sz="1400" dirty="0"/>
              <a:t> </a:t>
            </a:r>
            <a:r>
              <a:rPr lang="fr-FR" sz="1400" dirty="0" smtClean="0"/>
              <a:t>:	Hand-on </a:t>
            </a:r>
            <a:r>
              <a:rPr lang="fr-FR" sz="1400" dirty="0" err="1"/>
              <a:t>approach</a:t>
            </a:r>
            <a:r>
              <a:rPr lang="fr-FR" sz="1400" dirty="0"/>
              <a:t> to site </a:t>
            </a:r>
            <a:r>
              <a:rPr lang="fr-FR" sz="1400" dirty="0" smtClean="0"/>
              <a:t>services</a:t>
            </a:r>
          </a:p>
          <a:p>
            <a:endParaRPr lang="fr-FR" sz="1400" dirty="0"/>
          </a:p>
          <a:p>
            <a:pPr algn="ctr"/>
            <a:r>
              <a:rPr lang="fr-FR" sz="1400" dirty="0" err="1"/>
              <a:t>We</a:t>
            </a:r>
            <a:r>
              <a:rPr lang="fr-FR" sz="1400" dirty="0"/>
              <a:t> are</a:t>
            </a:r>
            <a:r>
              <a:rPr lang="fr-FR" sz="1400" b="1" dirty="0"/>
              <a:t> BRAVETECH !</a:t>
            </a:r>
            <a:endParaRPr lang="fr-FR" sz="1400" dirty="0"/>
          </a:p>
          <a:p>
            <a:endParaRPr lang="fr-FR" dirty="0"/>
          </a:p>
          <a:p>
            <a:endParaRPr lang="fr-FR" dirty="0"/>
          </a:p>
        </p:txBody>
      </p:sp>
      <p:sp>
        <p:nvSpPr>
          <p:cNvPr id="5" name="ZoneTexte 4"/>
          <p:cNvSpPr txBox="1"/>
          <p:nvPr/>
        </p:nvSpPr>
        <p:spPr>
          <a:xfrm>
            <a:off x="251520" y="4539317"/>
            <a:ext cx="3744416" cy="1600438"/>
          </a:xfrm>
          <a:prstGeom prst="rect">
            <a:avLst/>
          </a:prstGeom>
          <a:solidFill>
            <a:schemeClr val="tx2">
              <a:lumMod val="40000"/>
              <a:lumOff val="60000"/>
            </a:schemeClr>
          </a:solidFill>
        </p:spPr>
        <p:txBody>
          <a:bodyPr wrap="square" rtlCol="0">
            <a:spAutoFit/>
          </a:bodyPr>
          <a:lstStyle/>
          <a:p>
            <a:pPr algn="ctr"/>
            <a:r>
              <a:rPr lang="fr-FR" sz="1600" b="1" dirty="0"/>
              <a:t>Our Vision</a:t>
            </a:r>
            <a:endParaRPr lang="fr-FR" sz="1600" dirty="0"/>
          </a:p>
          <a:p>
            <a:pPr algn="ctr"/>
            <a:r>
              <a:rPr lang="fr-FR" sz="1600" dirty="0" err="1"/>
              <a:t>We</a:t>
            </a:r>
            <a:r>
              <a:rPr lang="fr-FR" sz="1600" dirty="0"/>
              <a:t> inspire and support  </a:t>
            </a:r>
            <a:r>
              <a:rPr lang="fr-FR" sz="1600" dirty="0" err="1"/>
              <a:t>Africa’s</a:t>
            </a:r>
            <a:r>
              <a:rPr lang="fr-FR" sz="1600" dirty="0"/>
              <a:t> </a:t>
            </a:r>
            <a:r>
              <a:rPr lang="fr-FR" sz="1600" dirty="0" err="1"/>
              <a:t>industrial</a:t>
            </a:r>
            <a:r>
              <a:rPr lang="fr-FR" sz="1600" dirty="0"/>
              <a:t> </a:t>
            </a:r>
            <a:r>
              <a:rPr lang="fr-FR" sz="1600" dirty="0" err="1"/>
              <a:t>development</a:t>
            </a:r>
            <a:r>
              <a:rPr lang="fr-FR" sz="1600" dirty="0"/>
              <a:t> in </a:t>
            </a:r>
            <a:r>
              <a:rPr lang="fr-FR" sz="1600" dirty="0" err="1"/>
              <a:t>providing</a:t>
            </a:r>
            <a:r>
              <a:rPr lang="fr-FR" sz="1600" dirty="0"/>
              <a:t> </a:t>
            </a:r>
            <a:r>
              <a:rPr lang="fr-FR" sz="1600" dirty="0" err="1"/>
              <a:t>optimized</a:t>
            </a:r>
            <a:r>
              <a:rPr lang="fr-FR" sz="1600" dirty="0"/>
              <a:t> solutions and </a:t>
            </a:r>
            <a:r>
              <a:rPr lang="fr-FR" sz="1600" dirty="0" err="1"/>
              <a:t>technical</a:t>
            </a:r>
            <a:r>
              <a:rPr lang="fr-FR" sz="1600" dirty="0"/>
              <a:t> support </a:t>
            </a:r>
            <a:r>
              <a:rPr lang="fr-FR" sz="1600" dirty="0" err="1"/>
              <a:t>that</a:t>
            </a:r>
            <a:r>
              <a:rPr lang="fr-FR" sz="1600" dirty="0"/>
              <a:t> </a:t>
            </a:r>
            <a:r>
              <a:rPr lang="fr-FR" sz="1600" dirty="0" err="1"/>
              <a:t>ensure</a:t>
            </a:r>
            <a:r>
              <a:rPr lang="fr-FR" sz="1600" dirty="0"/>
              <a:t> </a:t>
            </a:r>
            <a:r>
              <a:rPr lang="fr-FR" sz="1600" dirty="0" err="1"/>
              <a:t>continous</a:t>
            </a:r>
            <a:r>
              <a:rPr lang="fr-FR" sz="1600" dirty="0"/>
              <a:t> </a:t>
            </a:r>
            <a:r>
              <a:rPr lang="fr-FR" sz="1600" dirty="0" err="1"/>
              <a:t>productivity</a:t>
            </a:r>
            <a:r>
              <a:rPr lang="fr-FR" sz="1600" dirty="0"/>
              <a:t>.</a:t>
            </a:r>
          </a:p>
          <a:p>
            <a:endParaRPr lang="fr-FR" dirty="0"/>
          </a:p>
        </p:txBody>
      </p:sp>
      <p:sp>
        <p:nvSpPr>
          <p:cNvPr id="6" name="ZoneTexte 5"/>
          <p:cNvSpPr txBox="1"/>
          <p:nvPr/>
        </p:nvSpPr>
        <p:spPr>
          <a:xfrm>
            <a:off x="4932040" y="4293096"/>
            <a:ext cx="3456384" cy="2092881"/>
          </a:xfrm>
          <a:prstGeom prst="rect">
            <a:avLst/>
          </a:prstGeom>
          <a:solidFill>
            <a:schemeClr val="accent1"/>
          </a:solidFill>
        </p:spPr>
        <p:txBody>
          <a:bodyPr wrap="square" rtlCol="0">
            <a:spAutoFit/>
          </a:bodyPr>
          <a:lstStyle/>
          <a:p>
            <a:pPr algn="ctr"/>
            <a:r>
              <a:rPr lang="fr-FR" sz="1600" b="1" dirty="0"/>
              <a:t>Our Mission</a:t>
            </a:r>
          </a:p>
          <a:p>
            <a:pPr algn="ctr"/>
            <a:r>
              <a:rPr lang="fr-FR" sz="1600" dirty="0" err="1"/>
              <a:t>We</a:t>
            </a:r>
            <a:r>
              <a:rPr lang="fr-FR" sz="1600" dirty="0"/>
              <a:t> are </a:t>
            </a:r>
            <a:r>
              <a:rPr lang="fr-FR" sz="1600" dirty="0" err="1"/>
              <a:t>your</a:t>
            </a:r>
            <a:r>
              <a:rPr lang="fr-FR" sz="1600" dirty="0"/>
              <a:t>  </a:t>
            </a:r>
            <a:r>
              <a:rPr lang="fr-FR" sz="1600" dirty="0" err="1"/>
              <a:t>prefered</a:t>
            </a:r>
            <a:r>
              <a:rPr lang="fr-FR" sz="1600" dirty="0"/>
              <a:t> </a:t>
            </a:r>
            <a:r>
              <a:rPr lang="fr-FR" sz="1600" dirty="0" err="1"/>
              <a:t>partner</a:t>
            </a:r>
            <a:r>
              <a:rPr lang="fr-FR" sz="1600" dirty="0"/>
              <a:t>  in </a:t>
            </a:r>
            <a:r>
              <a:rPr lang="fr-FR" sz="1600" dirty="0" err="1"/>
              <a:t>supplying</a:t>
            </a:r>
            <a:r>
              <a:rPr lang="fr-FR" sz="1600" dirty="0"/>
              <a:t> , </a:t>
            </a:r>
            <a:r>
              <a:rPr lang="fr-FR" sz="1600" dirty="0" err="1"/>
              <a:t>installing</a:t>
            </a:r>
            <a:r>
              <a:rPr lang="fr-FR" sz="1600" dirty="0"/>
              <a:t> and </a:t>
            </a:r>
            <a:r>
              <a:rPr lang="fr-FR" sz="1600" dirty="0" err="1"/>
              <a:t>commissiong</a:t>
            </a:r>
            <a:r>
              <a:rPr lang="fr-FR" sz="1600" dirty="0"/>
              <a:t> for </a:t>
            </a:r>
            <a:r>
              <a:rPr lang="fr-FR" sz="1600" dirty="0" err="1"/>
              <a:t>industrial</a:t>
            </a:r>
            <a:r>
              <a:rPr lang="fr-FR" sz="1600" dirty="0"/>
              <a:t> automation solutions.  </a:t>
            </a:r>
            <a:r>
              <a:rPr lang="fr-FR" sz="1600" dirty="0" err="1"/>
              <a:t>With</a:t>
            </a:r>
            <a:r>
              <a:rPr lang="fr-FR" sz="1600" dirty="0"/>
              <a:t> passion for </a:t>
            </a:r>
            <a:r>
              <a:rPr lang="fr-FR" sz="1600" dirty="0" err="1"/>
              <a:t>Africa’sindustrial</a:t>
            </a:r>
            <a:r>
              <a:rPr lang="fr-FR" sz="1600" dirty="0"/>
              <a:t>  </a:t>
            </a:r>
            <a:r>
              <a:rPr lang="fr-FR" sz="1600" dirty="0" err="1"/>
              <a:t>development</a:t>
            </a:r>
            <a:r>
              <a:rPr lang="fr-FR" sz="1600" dirty="0"/>
              <a:t> ; </a:t>
            </a:r>
            <a:r>
              <a:rPr lang="fr-FR" sz="1600" dirty="0" err="1"/>
              <a:t>we</a:t>
            </a:r>
            <a:r>
              <a:rPr lang="fr-FR" sz="1600" dirty="0"/>
              <a:t> </a:t>
            </a:r>
            <a:r>
              <a:rPr lang="fr-FR" sz="1600" dirty="0" err="1"/>
              <a:t>foster</a:t>
            </a:r>
            <a:r>
              <a:rPr lang="fr-FR" sz="1600" dirty="0"/>
              <a:t> production </a:t>
            </a:r>
            <a:r>
              <a:rPr lang="fr-FR" sz="1600" dirty="0" err="1"/>
              <a:t>growth</a:t>
            </a:r>
            <a:r>
              <a:rPr lang="fr-FR" sz="1600" dirty="0"/>
              <a:t>  </a:t>
            </a:r>
            <a:r>
              <a:rPr lang="fr-FR" sz="1600" dirty="0" err="1"/>
              <a:t>through</a:t>
            </a:r>
            <a:r>
              <a:rPr lang="fr-FR" sz="1600" dirty="0"/>
              <a:t> </a:t>
            </a:r>
            <a:r>
              <a:rPr lang="fr-FR" sz="1600" dirty="0" err="1"/>
              <a:t>cost</a:t>
            </a:r>
            <a:r>
              <a:rPr lang="fr-FR" sz="1600" dirty="0"/>
              <a:t> effective services.</a:t>
            </a:r>
          </a:p>
          <a:p>
            <a:endParaRPr lang="fr-FR" dirty="0"/>
          </a:p>
        </p:txBody>
      </p:sp>
    </p:spTree>
    <p:extLst>
      <p:ext uri="{BB962C8B-B14F-4D97-AF65-F5344CB8AC3E}">
        <p14:creationId xmlns:p14="http://schemas.microsoft.com/office/powerpoint/2010/main" val="210372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81049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180" y="404664"/>
            <a:ext cx="2169556" cy="504056"/>
          </a:xfrm>
        </p:spPr>
        <p:txBody>
          <a:bodyPr>
            <a:normAutofit fontScale="90000"/>
          </a:bodyPr>
          <a:lstStyle/>
          <a:p>
            <a:r>
              <a:rPr lang="fr-FR" sz="2700" dirty="0" smtClean="0"/>
              <a:t>Home page</a:t>
            </a:r>
            <a:r>
              <a:rPr lang="fr-FR" dirty="0" smtClean="0"/>
              <a:t/>
            </a:r>
            <a:br>
              <a:rPr lang="fr-FR" dirty="0" smtClean="0"/>
            </a:br>
            <a:endParaRPr lang="fr-FR" dirty="0"/>
          </a:p>
        </p:txBody>
      </p:sp>
      <p:sp>
        <p:nvSpPr>
          <p:cNvPr id="6" name="ZoneTexte 5"/>
          <p:cNvSpPr txBox="1"/>
          <p:nvPr/>
        </p:nvSpPr>
        <p:spPr>
          <a:xfrm>
            <a:off x="493574" y="2145630"/>
            <a:ext cx="7992888" cy="923330"/>
          </a:xfrm>
          <a:prstGeom prst="rect">
            <a:avLst/>
          </a:prstGeom>
          <a:solidFill>
            <a:schemeClr val="tx2">
              <a:lumMod val="40000"/>
              <a:lumOff val="60000"/>
            </a:schemeClr>
          </a:solidFill>
        </p:spPr>
        <p:txBody>
          <a:bodyPr wrap="square" rtlCol="0">
            <a:spAutoFit/>
          </a:bodyPr>
          <a:lstStyle/>
          <a:p>
            <a:r>
              <a:rPr lang="fr-FR" dirty="0" smtClean="0"/>
              <a:t>Banner 1: </a:t>
            </a:r>
            <a:r>
              <a:rPr lang="fr-FR" dirty="0" err="1" smtClean="0"/>
              <a:t>Industrial</a:t>
            </a:r>
            <a:r>
              <a:rPr lang="fr-FR" dirty="0" smtClean="0"/>
              <a:t> Automation</a:t>
            </a:r>
          </a:p>
          <a:p>
            <a:endParaRPr lang="fr-FR" dirty="0"/>
          </a:p>
          <a:p>
            <a:r>
              <a:rPr lang="fr-FR" dirty="0" err="1" smtClean="0"/>
              <a:t>Festo</a:t>
            </a:r>
            <a:endParaRPr lang="fr-FR" dirty="0" smtClean="0"/>
          </a:p>
        </p:txBody>
      </p:sp>
      <p:sp>
        <p:nvSpPr>
          <p:cNvPr id="7" name="ZoneTexte 6"/>
          <p:cNvSpPr txBox="1"/>
          <p:nvPr/>
        </p:nvSpPr>
        <p:spPr>
          <a:xfrm>
            <a:off x="517698" y="3212976"/>
            <a:ext cx="7992888" cy="923330"/>
          </a:xfrm>
          <a:prstGeom prst="rect">
            <a:avLst/>
          </a:prstGeom>
          <a:solidFill>
            <a:schemeClr val="tx2">
              <a:lumMod val="40000"/>
              <a:lumOff val="60000"/>
            </a:schemeClr>
          </a:solidFill>
        </p:spPr>
        <p:txBody>
          <a:bodyPr wrap="square" rtlCol="0">
            <a:spAutoFit/>
          </a:bodyPr>
          <a:lstStyle/>
          <a:p>
            <a:r>
              <a:rPr lang="fr-FR" dirty="0" smtClean="0"/>
              <a:t>Banner 2: </a:t>
            </a:r>
            <a:r>
              <a:rPr lang="fr-FR" dirty="0" err="1" smtClean="0"/>
              <a:t>Process</a:t>
            </a:r>
            <a:r>
              <a:rPr lang="fr-FR" dirty="0" smtClean="0"/>
              <a:t> and </a:t>
            </a:r>
            <a:r>
              <a:rPr lang="fr-FR" dirty="0" err="1" smtClean="0"/>
              <a:t>Level</a:t>
            </a:r>
            <a:r>
              <a:rPr lang="fr-FR" dirty="0" smtClean="0"/>
              <a:t> Control </a:t>
            </a:r>
          </a:p>
          <a:p>
            <a:endParaRPr lang="fr-FR" dirty="0"/>
          </a:p>
          <a:p>
            <a:r>
              <a:rPr lang="fr-FR" dirty="0" smtClean="0"/>
              <a:t>Vega</a:t>
            </a:r>
          </a:p>
        </p:txBody>
      </p:sp>
      <p:sp>
        <p:nvSpPr>
          <p:cNvPr id="8" name="ZoneTexte 7"/>
          <p:cNvSpPr txBox="1"/>
          <p:nvPr/>
        </p:nvSpPr>
        <p:spPr>
          <a:xfrm>
            <a:off x="537935" y="4437112"/>
            <a:ext cx="7992888" cy="923330"/>
          </a:xfrm>
          <a:prstGeom prst="rect">
            <a:avLst/>
          </a:prstGeom>
          <a:solidFill>
            <a:schemeClr val="tx2">
              <a:lumMod val="40000"/>
              <a:lumOff val="60000"/>
            </a:schemeClr>
          </a:solidFill>
        </p:spPr>
        <p:txBody>
          <a:bodyPr wrap="square" rtlCol="0">
            <a:spAutoFit/>
          </a:bodyPr>
          <a:lstStyle/>
          <a:p>
            <a:r>
              <a:rPr lang="fr-FR" dirty="0" smtClean="0"/>
              <a:t>Banner 3: Thermal and Vibration </a:t>
            </a:r>
            <a:r>
              <a:rPr lang="fr-FR" dirty="0" err="1" smtClean="0"/>
              <a:t>Analysis</a:t>
            </a:r>
            <a:endParaRPr lang="fr-FR" dirty="0" smtClean="0"/>
          </a:p>
          <a:p>
            <a:endParaRPr lang="fr-FR" dirty="0"/>
          </a:p>
          <a:p>
            <a:r>
              <a:rPr lang="fr-FR" dirty="0" err="1" smtClean="0"/>
              <a:t>Fluke</a:t>
            </a:r>
            <a:endParaRPr lang="fr-FR" dirty="0" smtClean="0"/>
          </a:p>
        </p:txBody>
      </p:sp>
      <p:sp>
        <p:nvSpPr>
          <p:cNvPr id="9" name="ZoneTexte 8"/>
          <p:cNvSpPr txBox="1"/>
          <p:nvPr/>
        </p:nvSpPr>
        <p:spPr>
          <a:xfrm>
            <a:off x="517698" y="5589240"/>
            <a:ext cx="7992888" cy="923330"/>
          </a:xfrm>
          <a:prstGeom prst="rect">
            <a:avLst/>
          </a:prstGeom>
          <a:solidFill>
            <a:schemeClr val="tx2">
              <a:lumMod val="40000"/>
              <a:lumOff val="60000"/>
            </a:schemeClr>
          </a:solidFill>
        </p:spPr>
        <p:txBody>
          <a:bodyPr wrap="square" rtlCol="0">
            <a:spAutoFit/>
          </a:bodyPr>
          <a:lstStyle/>
          <a:p>
            <a:r>
              <a:rPr lang="fr-FR" dirty="0" smtClean="0"/>
              <a:t>Banner 4:  Camera Surveillance and  Security </a:t>
            </a:r>
          </a:p>
          <a:p>
            <a:endParaRPr lang="fr-FR" dirty="0"/>
          </a:p>
          <a:p>
            <a:r>
              <a:rPr lang="fr-FR" dirty="0" err="1" smtClean="0"/>
              <a:t>BanoVision</a:t>
            </a:r>
            <a:endParaRPr lang="fr-FR" dirty="0" smtClean="0"/>
          </a:p>
        </p:txBody>
      </p:sp>
      <p:sp>
        <p:nvSpPr>
          <p:cNvPr id="11" name="ZoneTexte 10"/>
          <p:cNvSpPr txBox="1"/>
          <p:nvPr/>
        </p:nvSpPr>
        <p:spPr>
          <a:xfrm>
            <a:off x="409092" y="1587435"/>
            <a:ext cx="1390006" cy="369332"/>
          </a:xfrm>
          <a:prstGeom prst="rect">
            <a:avLst/>
          </a:prstGeom>
          <a:solidFill>
            <a:schemeClr val="accent3">
              <a:lumMod val="40000"/>
              <a:lumOff val="60000"/>
            </a:schemeClr>
          </a:solidFill>
        </p:spPr>
        <p:txBody>
          <a:bodyPr wrap="square" rtlCol="0">
            <a:spAutoFit/>
          </a:bodyPr>
          <a:lstStyle/>
          <a:p>
            <a:r>
              <a:rPr lang="fr-FR" sz="1400" dirty="0" err="1" smtClean="0"/>
              <a:t>Language</a:t>
            </a:r>
            <a:r>
              <a:rPr lang="fr-FR" dirty="0" smtClean="0"/>
              <a:t>:</a:t>
            </a:r>
            <a:endParaRPr lang="fr-FR" dirty="0"/>
          </a:p>
        </p:txBody>
      </p:sp>
      <p:sp>
        <p:nvSpPr>
          <p:cNvPr id="12" name="ZoneTexte 11"/>
          <p:cNvSpPr txBox="1"/>
          <p:nvPr/>
        </p:nvSpPr>
        <p:spPr>
          <a:xfrm>
            <a:off x="2088265" y="1663372"/>
            <a:ext cx="899559" cy="307777"/>
          </a:xfrm>
          <a:prstGeom prst="rect">
            <a:avLst/>
          </a:prstGeom>
          <a:solidFill>
            <a:schemeClr val="accent3">
              <a:lumMod val="40000"/>
              <a:lumOff val="60000"/>
            </a:schemeClr>
          </a:solidFill>
        </p:spPr>
        <p:txBody>
          <a:bodyPr wrap="square" rtlCol="0">
            <a:spAutoFit/>
          </a:bodyPr>
          <a:lstStyle/>
          <a:p>
            <a:r>
              <a:rPr lang="fr-FR" sz="1400" dirty="0" smtClean="0"/>
              <a:t>English</a:t>
            </a:r>
            <a:endParaRPr lang="fr-FR" sz="1400" dirty="0"/>
          </a:p>
        </p:txBody>
      </p:sp>
      <p:sp>
        <p:nvSpPr>
          <p:cNvPr id="13" name="ZoneTexte 12"/>
          <p:cNvSpPr txBox="1"/>
          <p:nvPr/>
        </p:nvSpPr>
        <p:spPr>
          <a:xfrm>
            <a:off x="3117835" y="1663372"/>
            <a:ext cx="1008112" cy="307777"/>
          </a:xfrm>
          <a:prstGeom prst="rect">
            <a:avLst/>
          </a:prstGeom>
          <a:solidFill>
            <a:schemeClr val="accent3">
              <a:lumMod val="40000"/>
              <a:lumOff val="60000"/>
            </a:schemeClr>
          </a:solidFill>
        </p:spPr>
        <p:txBody>
          <a:bodyPr wrap="square" rtlCol="0">
            <a:spAutoFit/>
          </a:bodyPr>
          <a:lstStyle/>
          <a:p>
            <a:r>
              <a:rPr lang="fr-FR" sz="1400" dirty="0" err="1" smtClean="0"/>
              <a:t>Francais</a:t>
            </a:r>
            <a:endParaRPr lang="fr-FR" sz="1400" dirty="0"/>
          </a:p>
        </p:txBody>
      </p:sp>
      <p:sp>
        <p:nvSpPr>
          <p:cNvPr id="14" name="ZoneTexte 13"/>
          <p:cNvSpPr txBox="1"/>
          <p:nvPr/>
        </p:nvSpPr>
        <p:spPr>
          <a:xfrm>
            <a:off x="5822166" y="613863"/>
            <a:ext cx="2664296" cy="707886"/>
          </a:xfrm>
          <a:prstGeom prst="rect">
            <a:avLst/>
          </a:prstGeom>
          <a:solidFill>
            <a:schemeClr val="accent5"/>
          </a:solidFill>
        </p:spPr>
        <p:txBody>
          <a:bodyPr wrap="square" rtlCol="0">
            <a:spAutoFit/>
          </a:bodyPr>
          <a:lstStyle/>
          <a:p>
            <a:pPr algn="ctr"/>
            <a:r>
              <a:rPr lang="fr-FR" sz="2000" dirty="0" err="1" smtClean="0"/>
              <a:t>Company</a:t>
            </a:r>
            <a:r>
              <a:rPr lang="fr-FR" sz="2000" dirty="0" smtClean="0"/>
              <a:t>  Logo</a:t>
            </a:r>
          </a:p>
          <a:p>
            <a:pPr algn="ctr"/>
            <a:r>
              <a:rPr lang="fr-FR" sz="2000" dirty="0" err="1" smtClean="0"/>
              <a:t>Acronym</a:t>
            </a:r>
            <a:endParaRPr lang="fr-FR" sz="2000" dirty="0"/>
          </a:p>
        </p:txBody>
      </p:sp>
      <p:sp>
        <p:nvSpPr>
          <p:cNvPr id="16" name="ZoneTexte 15"/>
          <p:cNvSpPr txBox="1"/>
          <p:nvPr/>
        </p:nvSpPr>
        <p:spPr>
          <a:xfrm>
            <a:off x="409092" y="688446"/>
            <a:ext cx="3358346" cy="738664"/>
          </a:xfrm>
          <a:prstGeom prst="rect">
            <a:avLst/>
          </a:prstGeom>
          <a:noFill/>
        </p:spPr>
        <p:txBody>
          <a:bodyPr wrap="square" rtlCol="0">
            <a:spAutoFit/>
          </a:bodyPr>
          <a:lstStyle/>
          <a:p>
            <a:r>
              <a:rPr lang="fr-FR" sz="1400" dirty="0" err="1" smtClean="0"/>
              <a:t>Company</a:t>
            </a:r>
            <a:r>
              <a:rPr lang="fr-FR" sz="1400" dirty="0" smtClean="0"/>
              <a:t> </a:t>
            </a:r>
            <a:r>
              <a:rPr lang="fr-FR" sz="1400" dirty="0" err="1" smtClean="0"/>
              <a:t>address</a:t>
            </a:r>
            <a:endParaRPr lang="fr-FR" sz="1400" dirty="0" smtClean="0"/>
          </a:p>
          <a:p>
            <a:r>
              <a:rPr lang="fr-FR" sz="1400" dirty="0" err="1" smtClean="0"/>
              <a:t>Registratio</a:t>
            </a:r>
            <a:r>
              <a:rPr lang="fr-FR" sz="1400" dirty="0" smtClean="0"/>
              <a:t> </a:t>
            </a:r>
            <a:r>
              <a:rPr lang="fr-FR" sz="1400" dirty="0" err="1" smtClean="0"/>
              <a:t>ndetails</a:t>
            </a:r>
            <a:endParaRPr lang="fr-FR" sz="1400" dirty="0" smtClean="0"/>
          </a:p>
          <a:p>
            <a:r>
              <a:rPr lang="fr-FR" sz="1400" dirty="0" err="1" smtClean="0"/>
              <a:t>Legal</a:t>
            </a:r>
            <a:r>
              <a:rPr lang="fr-FR" sz="1400" dirty="0" smtClean="0"/>
              <a:t> </a:t>
            </a:r>
            <a:r>
              <a:rPr lang="fr-FR" sz="1400" dirty="0" err="1" smtClean="0"/>
              <a:t>details</a:t>
            </a:r>
            <a:endParaRPr lang="fr-FR" sz="1400" dirty="0"/>
          </a:p>
        </p:txBody>
      </p:sp>
      <p:cxnSp>
        <p:nvCxnSpPr>
          <p:cNvPr id="18" name="Connecteur droit 17"/>
          <p:cNvCxnSpPr/>
          <p:nvPr/>
        </p:nvCxnSpPr>
        <p:spPr>
          <a:xfrm>
            <a:off x="493574" y="1556792"/>
            <a:ext cx="8037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409092" y="2032704"/>
            <a:ext cx="812173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54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822166" y="613863"/>
            <a:ext cx="2664296" cy="707886"/>
          </a:xfrm>
          <a:prstGeom prst="rect">
            <a:avLst/>
          </a:prstGeom>
          <a:solidFill>
            <a:schemeClr val="accent5"/>
          </a:solidFill>
        </p:spPr>
        <p:txBody>
          <a:bodyPr wrap="square" rtlCol="0">
            <a:spAutoFit/>
          </a:bodyPr>
          <a:lstStyle/>
          <a:p>
            <a:pPr algn="ctr"/>
            <a:r>
              <a:rPr lang="fr-FR" sz="2000" dirty="0" err="1" smtClean="0"/>
              <a:t>Company</a:t>
            </a:r>
            <a:r>
              <a:rPr lang="fr-FR" sz="2000" dirty="0" smtClean="0"/>
              <a:t>  Logo</a:t>
            </a:r>
          </a:p>
          <a:p>
            <a:pPr algn="ctr"/>
            <a:r>
              <a:rPr lang="fr-FR" sz="2000" dirty="0" err="1" smtClean="0"/>
              <a:t>Acronym</a:t>
            </a:r>
            <a:endParaRPr lang="fr-FR" sz="2000" dirty="0"/>
          </a:p>
        </p:txBody>
      </p:sp>
      <p:sp>
        <p:nvSpPr>
          <p:cNvPr id="5" name="ZoneTexte 4"/>
          <p:cNvSpPr txBox="1"/>
          <p:nvPr/>
        </p:nvSpPr>
        <p:spPr>
          <a:xfrm>
            <a:off x="409092" y="688446"/>
            <a:ext cx="3358346" cy="738664"/>
          </a:xfrm>
          <a:prstGeom prst="rect">
            <a:avLst/>
          </a:prstGeom>
          <a:noFill/>
        </p:spPr>
        <p:txBody>
          <a:bodyPr wrap="square" rtlCol="0">
            <a:spAutoFit/>
          </a:bodyPr>
          <a:lstStyle/>
          <a:p>
            <a:r>
              <a:rPr lang="fr-FR" sz="1400" dirty="0" err="1" smtClean="0"/>
              <a:t>Company</a:t>
            </a:r>
            <a:r>
              <a:rPr lang="fr-FR" sz="1400" dirty="0" smtClean="0"/>
              <a:t> </a:t>
            </a:r>
            <a:r>
              <a:rPr lang="fr-FR" sz="1400" dirty="0" err="1" smtClean="0"/>
              <a:t>address</a:t>
            </a:r>
            <a:endParaRPr lang="fr-FR" sz="1400" dirty="0" smtClean="0"/>
          </a:p>
          <a:p>
            <a:r>
              <a:rPr lang="fr-FR" sz="1400" dirty="0" err="1" smtClean="0"/>
              <a:t>Registratio</a:t>
            </a:r>
            <a:r>
              <a:rPr lang="fr-FR" sz="1400" dirty="0" smtClean="0"/>
              <a:t> </a:t>
            </a:r>
            <a:r>
              <a:rPr lang="fr-FR" sz="1400" dirty="0" err="1" smtClean="0"/>
              <a:t>ndetails</a:t>
            </a:r>
            <a:endParaRPr lang="fr-FR" sz="1400" dirty="0" smtClean="0"/>
          </a:p>
          <a:p>
            <a:r>
              <a:rPr lang="fr-FR" sz="1400" dirty="0" err="1" smtClean="0"/>
              <a:t>Legal</a:t>
            </a:r>
            <a:r>
              <a:rPr lang="fr-FR" sz="1400" dirty="0" smtClean="0"/>
              <a:t> </a:t>
            </a:r>
            <a:r>
              <a:rPr lang="fr-FR" sz="1400" dirty="0" err="1" smtClean="0"/>
              <a:t>details</a:t>
            </a:r>
            <a:endParaRPr lang="fr-FR" sz="1400" dirty="0"/>
          </a:p>
        </p:txBody>
      </p:sp>
      <p:sp>
        <p:nvSpPr>
          <p:cNvPr id="6" name="ZoneTexte 5"/>
          <p:cNvSpPr txBox="1"/>
          <p:nvPr/>
        </p:nvSpPr>
        <p:spPr>
          <a:xfrm>
            <a:off x="537935" y="1623296"/>
            <a:ext cx="1390006" cy="369332"/>
          </a:xfrm>
          <a:prstGeom prst="rect">
            <a:avLst/>
          </a:prstGeom>
          <a:solidFill>
            <a:schemeClr val="accent3">
              <a:lumMod val="40000"/>
              <a:lumOff val="60000"/>
            </a:schemeClr>
          </a:solidFill>
        </p:spPr>
        <p:txBody>
          <a:bodyPr wrap="square" rtlCol="0">
            <a:spAutoFit/>
          </a:bodyPr>
          <a:lstStyle/>
          <a:p>
            <a:r>
              <a:rPr lang="fr-FR" sz="1400" dirty="0" err="1" smtClean="0"/>
              <a:t>Language</a:t>
            </a:r>
            <a:r>
              <a:rPr lang="fr-FR" dirty="0" smtClean="0"/>
              <a:t>:</a:t>
            </a:r>
            <a:endParaRPr lang="fr-FR" dirty="0"/>
          </a:p>
        </p:txBody>
      </p:sp>
      <p:sp>
        <p:nvSpPr>
          <p:cNvPr id="7" name="ZoneTexte 6"/>
          <p:cNvSpPr txBox="1"/>
          <p:nvPr/>
        </p:nvSpPr>
        <p:spPr>
          <a:xfrm>
            <a:off x="2088265" y="1663372"/>
            <a:ext cx="899559" cy="307777"/>
          </a:xfrm>
          <a:prstGeom prst="rect">
            <a:avLst/>
          </a:prstGeom>
          <a:solidFill>
            <a:schemeClr val="accent3">
              <a:lumMod val="40000"/>
              <a:lumOff val="60000"/>
            </a:schemeClr>
          </a:solidFill>
        </p:spPr>
        <p:txBody>
          <a:bodyPr wrap="square" rtlCol="0">
            <a:spAutoFit/>
          </a:bodyPr>
          <a:lstStyle/>
          <a:p>
            <a:r>
              <a:rPr lang="fr-FR" sz="1400" dirty="0" smtClean="0"/>
              <a:t>English</a:t>
            </a:r>
            <a:endParaRPr lang="fr-FR" sz="1400" dirty="0"/>
          </a:p>
        </p:txBody>
      </p:sp>
      <p:sp>
        <p:nvSpPr>
          <p:cNvPr id="8" name="ZoneTexte 7"/>
          <p:cNvSpPr txBox="1"/>
          <p:nvPr/>
        </p:nvSpPr>
        <p:spPr>
          <a:xfrm>
            <a:off x="3117835" y="1663372"/>
            <a:ext cx="1008112" cy="307777"/>
          </a:xfrm>
          <a:prstGeom prst="rect">
            <a:avLst/>
          </a:prstGeom>
          <a:solidFill>
            <a:schemeClr val="accent3">
              <a:lumMod val="40000"/>
              <a:lumOff val="60000"/>
            </a:schemeClr>
          </a:solidFill>
        </p:spPr>
        <p:txBody>
          <a:bodyPr wrap="square" rtlCol="0">
            <a:spAutoFit/>
          </a:bodyPr>
          <a:lstStyle/>
          <a:p>
            <a:r>
              <a:rPr lang="fr-FR" sz="1400" dirty="0" err="1" smtClean="0"/>
              <a:t>Francais</a:t>
            </a:r>
            <a:endParaRPr lang="fr-FR" sz="1400" dirty="0"/>
          </a:p>
        </p:txBody>
      </p:sp>
      <p:cxnSp>
        <p:nvCxnSpPr>
          <p:cNvPr id="10" name="Connecteur droit 9"/>
          <p:cNvCxnSpPr/>
          <p:nvPr/>
        </p:nvCxnSpPr>
        <p:spPr>
          <a:xfrm>
            <a:off x="251520" y="1556792"/>
            <a:ext cx="8640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251520" y="2132856"/>
            <a:ext cx="864096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37935" y="2257211"/>
            <a:ext cx="7992888" cy="923330"/>
          </a:xfrm>
          <a:prstGeom prst="rect">
            <a:avLst/>
          </a:prstGeom>
          <a:solidFill>
            <a:schemeClr val="tx2">
              <a:lumMod val="40000"/>
              <a:lumOff val="60000"/>
            </a:schemeClr>
          </a:solidFill>
        </p:spPr>
        <p:txBody>
          <a:bodyPr wrap="square" rtlCol="0">
            <a:spAutoFit/>
          </a:bodyPr>
          <a:lstStyle/>
          <a:p>
            <a:r>
              <a:rPr lang="fr-FR" dirty="0" smtClean="0"/>
              <a:t>Banner 1: </a:t>
            </a:r>
            <a:r>
              <a:rPr lang="fr-FR" dirty="0" err="1" smtClean="0"/>
              <a:t>Industrial</a:t>
            </a:r>
            <a:r>
              <a:rPr lang="fr-FR" dirty="0" smtClean="0"/>
              <a:t> Automation</a:t>
            </a:r>
          </a:p>
          <a:p>
            <a:endParaRPr lang="fr-FR" dirty="0"/>
          </a:p>
          <a:p>
            <a:r>
              <a:rPr lang="fr-FR" dirty="0" err="1" smtClean="0"/>
              <a:t>Festo</a:t>
            </a:r>
            <a:endParaRPr lang="fr-FR" dirty="0" smtClean="0"/>
          </a:p>
        </p:txBody>
      </p:sp>
      <p:sp>
        <p:nvSpPr>
          <p:cNvPr id="17" name="ZoneTexte 16"/>
          <p:cNvSpPr txBox="1"/>
          <p:nvPr/>
        </p:nvSpPr>
        <p:spPr>
          <a:xfrm>
            <a:off x="428604" y="4053448"/>
            <a:ext cx="1550330" cy="369332"/>
          </a:xfrm>
          <a:prstGeom prst="rect">
            <a:avLst/>
          </a:prstGeom>
          <a:solidFill>
            <a:schemeClr val="accent6">
              <a:lumMod val="60000"/>
              <a:lumOff val="40000"/>
            </a:schemeClr>
          </a:solidFill>
        </p:spPr>
        <p:txBody>
          <a:bodyPr wrap="square" rtlCol="0">
            <a:spAutoFit/>
          </a:bodyPr>
          <a:lstStyle/>
          <a:p>
            <a:pPr algn="ctr"/>
            <a:r>
              <a:rPr lang="fr-FR" dirty="0" smtClean="0"/>
              <a:t>Home</a:t>
            </a:r>
            <a:endParaRPr lang="fr-FR" dirty="0"/>
          </a:p>
        </p:txBody>
      </p:sp>
      <p:sp>
        <p:nvSpPr>
          <p:cNvPr id="20" name="ZoneTexte 19"/>
          <p:cNvSpPr txBox="1"/>
          <p:nvPr/>
        </p:nvSpPr>
        <p:spPr>
          <a:xfrm>
            <a:off x="457773" y="4535180"/>
            <a:ext cx="1550330" cy="369332"/>
          </a:xfrm>
          <a:prstGeom prst="rect">
            <a:avLst/>
          </a:prstGeom>
          <a:solidFill>
            <a:schemeClr val="accent3"/>
          </a:solidFill>
        </p:spPr>
        <p:txBody>
          <a:bodyPr wrap="square" rtlCol="0">
            <a:spAutoFit/>
          </a:bodyPr>
          <a:lstStyle/>
          <a:p>
            <a:pPr algn="ctr"/>
            <a:r>
              <a:rPr lang="fr-FR" dirty="0" smtClean="0"/>
              <a:t>Abouts Us</a:t>
            </a:r>
            <a:endParaRPr lang="fr-FR" dirty="0"/>
          </a:p>
        </p:txBody>
      </p:sp>
      <p:sp>
        <p:nvSpPr>
          <p:cNvPr id="21" name="ZoneTexte 20"/>
          <p:cNvSpPr txBox="1"/>
          <p:nvPr/>
        </p:nvSpPr>
        <p:spPr>
          <a:xfrm>
            <a:off x="457773" y="5088378"/>
            <a:ext cx="1550330" cy="369332"/>
          </a:xfrm>
          <a:prstGeom prst="rect">
            <a:avLst/>
          </a:prstGeom>
          <a:solidFill>
            <a:schemeClr val="accent6">
              <a:lumMod val="60000"/>
              <a:lumOff val="40000"/>
            </a:schemeClr>
          </a:solidFill>
        </p:spPr>
        <p:txBody>
          <a:bodyPr wrap="square" rtlCol="0">
            <a:spAutoFit/>
          </a:bodyPr>
          <a:lstStyle/>
          <a:p>
            <a:pPr algn="ctr"/>
            <a:r>
              <a:rPr lang="fr-FR" dirty="0" err="1" smtClean="0"/>
              <a:t>Products</a:t>
            </a:r>
            <a:endParaRPr lang="fr-FR" dirty="0"/>
          </a:p>
        </p:txBody>
      </p:sp>
      <p:sp>
        <p:nvSpPr>
          <p:cNvPr id="22" name="ZoneTexte 21"/>
          <p:cNvSpPr txBox="1"/>
          <p:nvPr/>
        </p:nvSpPr>
        <p:spPr>
          <a:xfrm>
            <a:off x="457773" y="5585476"/>
            <a:ext cx="1550330" cy="369332"/>
          </a:xfrm>
          <a:prstGeom prst="rect">
            <a:avLst/>
          </a:prstGeom>
          <a:solidFill>
            <a:schemeClr val="accent6">
              <a:lumMod val="60000"/>
              <a:lumOff val="40000"/>
            </a:schemeClr>
          </a:solidFill>
        </p:spPr>
        <p:txBody>
          <a:bodyPr wrap="square" rtlCol="0">
            <a:spAutoFit/>
          </a:bodyPr>
          <a:lstStyle/>
          <a:p>
            <a:pPr algn="ctr"/>
            <a:r>
              <a:rPr lang="fr-FR" dirty="0" smtClean="0"/>
              <a:t>Services</a:t>
            </a:r>
            <a:endParaRPr lang="fr-FR" dirty="0"/>
          </a:p>
        </p:txBody>
      </p:sp>
      <p:sp>
        <p:nvSpPr>
          <p:cNvPr id="23" name="ZoneTexte 22"/>
          <p:cNvSpPr txBox="1"/>
          <p:nvPr/>
        </p:nvSpPr>
        <p:spPr>
          <a:xfrm>
            <a:off x="457773" y="6124654"/>
            <a:ext cx="1550330" cy="369332"/>
          </a:xfrm>
          <a:prstGeom prst="rect">
            <a:avLst/>
          </a:prstGeom>
          <a:solidFill>
            <a:schemeClr val="accent6">
              <a:lumMod val="60000"/>
              <a:lumOff val="40000"/>
            </a:schemeClr>
          </a:solidFill>
        </p:spPr>
        <p:txBody>
          <a:bodyPr wrap="square" rtlCol="0">
            <a:spAutoFit/>
          </a:bodyPr>
          <a:lstStyle/>
          <a:p>
            <a:pPr algn="ctr"/>
            <a:r>
              <a:rPr lang="fr-FR" dirty="0" smtClean="0"/>
              <a:t>Contact Us</a:t>
            </a:r>
            <a:endParaRPr lang="fr-FR" dirty="0"/>
          </a:p>
        </p:txBody>
      </p:sp>
      <p:cxnSp>
        <p:nvCxnSpPr>
          <p:cNvPr id="25" name="Connecteur droit 24"/>
          <p:cNvCxnSpPr/>
          <p:nvPr/>
        </p:nvCxnSpPr>
        <p:spPr>
          <a:xfrm>
            <a:off x="251520" y="3284984"/>
            <a:ext cx="87129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a:off x="251520" y="3789040"/>
            <a:ext cx="8712968"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3491880" y="3356992"/>
            <a:ext cx="1496023" cy="369332"/>
          </a:xfrm>
          <a:prstGeom prst="rect">
            <a:avLst/>
          </a:prstGeom>
          <a:solidFill>
            <a:schemeClr val="bg1">
              <a:lumMod val="75000"/>
            </a:schemeClr>
          </a:solidFill>
        </p:spPr>
        <p:txBody>
          <a:bodyPr wrap="square" rtlCol="0">
            <a:spAutoFit/>
          </a:bodyPr>
          <a:lstStyle/>
          <a:p>
            <a:pPr algn="ctr"/>
            <a:r>
              <a:rPr lang="fr-FR" dirty="0" err="1" smtClean="0"/>
              <a:t>Motto</a:t>
            </a:r>
            <a:endParaRPr lang="fr-FR" dirty="0"/>
          </a:p>
        </p:txBody>
      </p:sp>
      <p:sp>
        <p:nvSpPr>
          <p:cNvPr id="34" name="ZoneTexte 33"/>
          <p:cNvSpPr txBox="1"/>
          <p:nvPr/>
        </p:nvSpPr>
        <p:spPr>
          <a:xfrm>
            <a:off x="2267744" y="3868782"/>
            <a:ext cx="1584176" cy="369332"/>
          </a:xfrm>
          <a:prstGeom prst="rect">
            <a:avLst/>
          </a:prstGeom>
          <a:noFill/>
        </p:spPr>
        <p:txBody>
          <a:bodyPr wrap="square" rtlCol="0">
            <a:spAutoFit/>
          </a:bodyPr>
          <a:lstStyle/>
          <a:p>
            <a:r>
              <a:rPr lang="fr-FR" sz="1600" b="1" dirty="0" err="1" smtClean="0"/>
              <a:t>History</a:t>
            </a:r>
            <a:r>
              <a:rPr lang="fr-FR" dirty="0" smtClean="0"/>
              <a:t> </a:t>
            </a:r>
            <a:endParaRPr lang="fr-FR" dirty="0"/>
          </a:p>
        </p:txBody>
      </p:sp>
      <p:sp>
        <p:nvSpPr>
          <p:cNvPr id="36" name="ZoneTexte 35"/>
          <p:cNvSpPr txBox="1"/>
          <p:nvPr/>
        </p:nvSpPr>
        <p:spPr>
          <a:xfrm>
            <a:off x="2267744" y="4904512"/>
            <a:ext cx="2050611" cy="1754326"/>
          </a:xfrm>
          <a:prstGeom prst="rect">
            <a:avLst/>
          </a:prstGeom>
          <a:solidFill>
            <a:schemeClr val="tx2">
              <a:lumMod val="40000"/>
              <a:lumOff val="60000"/>
            </a:schemeClr>
          </a:solidFill>
        </p:spPr>
        <p:txBody>
          <a:bodyPr wrap="square" rtlCol="0">
            <a:spAutoFit/>
          </a:bodyPr>
          <a:lstStyle/>
          <a:p>
            <a:pPr algn="ctr"/>
            <a:endParaRPr lang="fr-FR" dirty="0" smtClean="0"/>
          </a:p>
          <a:p>
            <a:pPr algn="ctr"/>
            <a:endParaRPr lang="fr-FR" dirty="0" smtClean="0"/>
          </a:p>
          <a:p>
            <a:pPr algn="ctr"/>
            <a:endParaRPr lang="fr-FR" dirty="0"/>
          </a:p>
          <a:p>
            <a:pPr algn="ctr"/>
            <a:r>
              <a:rPr lang="fr-FR" dirty="0" smtClean="0"/>
              <a:t>VISION</a:t>
            </a:r>
          </a:p>
          <a:p>
            <a:endParaRPr lang="fr-FR" dirty="0" smtClean="0"/>
          </a:p>
          <a:p>
            <a:endParaRPr lang="fr-FR" dirty="0"/>
          </a:p>
        </p:txBody>
      </p:sp>
      <p:sp>
        <p:nvSpPr>
          <p:cNvPr id="37" name="ZoneTexte 36"/>
          <p:cNvSpPr txBox="1"/>
          <p:nvPr/>
        </p:nvSpPr>
        <p:spPr>
          <a:xfrm>
            <a:off x="4608004" y="4904512"/>
            <a:ext cx="2050611" cy="1754326"/>
          </a:xfrm>
          <a:prstGeom prst="rect">
            <a:avLst/>
          </a:prstGeom>
          <a:solidFill>
            <a:schemeClr val="tx2">
              <a:lumMod val="40000"/>
              <a:lumOff val="60000"/>
            </a:schemeClr>
          </a:solidFill>
        </p:spPr>
        <p:txBody>
          <a:bodyPr wrap="square" rtlCol="0">
            <a:spAutoFit/>
          </a:bodyPr>
          <a:lstStyle/>
          <a:p>
            <a:pPr algn="ctr"/>
            <a:endParaRPr lang="fr-FR" dirty="0" smtClean="0"/>
          </a:p>
          <a:p>
            <a:pPr algn="ctr"/>
            <a:endParaRPr lang="fr-FR" dirty="0"/>
          </a:p>
          <a:p>
            <a:pPr algn="ctr"/>
            <a:endParaRPr lang="fr-FR" dirty="0" smtClean="0"/>
          </a:p>
          <a:p>
            <a:pPr algn="ctr"/>
            <a:r>
              <a:rPr lang="fr-FR" dirty="0" smtClean="0"/>
              <a:t>MISSION</a:t>
            </a:r>
            <a:endParaRPr lang="fr-FR" dirty="0"/>
          </a:p>
          <a:p>
            <a:endParaRPr lang="fr-FR" dirty="0" smtClean="0"/>
          </a:p>
          <a:p>
            <a:endParaRPr lang="fr-FR" dirty="0"/>
          </a:p>
        </p:txBody>
      </p:sp>
      <p:sp>
        <p:nvSpPr>
          <p:cNvPr id="38" name="ZoneTexte 37"/>
          <p:cNvSpPr txBox="1"/>
          <p:nvPr/>
        </p:nvSpPr>
        <p:spPr>
          <a:xfrm>
            <a:off x="6913877" y="4941413"/>
            <a:ext cx="2050611" cy="1754326"/>
          </a:xfrm>
          <a:prstGeom prst="rect">
            <a:avLst/>
          </a:prstGeom>
          <a:solidFill>
            <a:schemeClr val="tx2">
              <a:lumMod val="40000"/>
              <a:lumOff val="60000"/>
            </a:schemeClr>
          </a:solidFill>
        </p:spPr>
        <p:txBody>
          <a:bodyPr wrap="square" rtlCol="0">
            <a:spAutoFit/>
          </a:bodyPr>
          <a:lstStyle/>
          <a:p>
            <a:pPr algn="ctr"/>
            <a:endParaRPr lang="fr-FR" dirty="0" smtClean="0"/>
          </a:p>
          <a:p>
            <a:pPr algn="ctr"/>
            <a:endParaRPr lang="fr-FR" dirty="0"/>
          </a:p>
          <a:p>
            <a:pPr algn="ctr"/>
            <a:endParaRPr lang="fr-FR" dirty="0" smtClean="0"/>
          </a:p>
          <a:p>
            <a:pPr algn="ctr"/>
            <a:r>
              <a:rPr lang="fr-FR" dirty="0" smtClean="0"/>
              <a:t>VALUES </a:t>
            </a:r>
            <a:endParaRPr lang="fr-FR" dirty="0"/>
          </a:p>
          <a:p>
            <a:endParaRPr lang="fr-FR" dirty="0" smtClean="0"/>
          </a:p>
          <a:p>
            <a:endParaRPr lang="fr-FR" dirty="0"/>
          </a:p>
        </p:txBody>
      </p:sp>
      <p:sp>
        <p:nvSpPr>
          <p:cNvPr id="41" name="ZoneTexte 40"/>
          <p:cNvSpPr txBox="1"/>
          <p:nvPr/>
        </p:nvSpPr>
        <p:spPr>
          <a:xfrm>
            <a:off x="2267744" y="4605091"/>
            <a:ext cx="1858203" cy="369332"/>
          </a:xfrm>
          <a:prstGeom prst="rect">
            <a:avLst/>
          </a:prstGeom>
          <a:noFill/>
        </p:spPr>
        <p:txBody>
          <a:bodyPr wrap="square" rtlCol="0">
            <a:spAutoFit/>
          </a:bodyPr>
          <a:lstStyle/>
          <a:p>
            <a:r>
              <a:rPr lang="fr-FR" b="1" dirty="0" err="1" smtClean="0"/>
              <a:t>We</a:t>
            </a:r>
            <a:r>
              <a:rPr lang="fr-FR" b="1" dirty="0" smtClean="0"/>
              <a:t> </a:t>
            </a:r>
            <a:r>
              <a:rPr lang="fr-FR" b="1" dirty="0" err="1" smtClean="0"/>
              <a:t>believe</a:t>
            </a:r>
            <a:r>
              <a:rPr lang="fr-FR" b="1" dirty="0" smtClean="0"/>
              <a:t> …</a:t>
            </a:r>
            <a:endParaRPr lang="fr-FR" b="1" dirty="0"/>
          </a:p>
        </p:txBody>
      </p:sp>
      <p:cxnSp>
        <p:nvCxnSpPr>
          <p:cNvPr id="43" name="Connecteur droit 42"/>
          <p:cNvCxnSpPr/>
          <p:nvPr/>
        </p:nvCxnSpPr>
        <p:spPr>
          <a:xfrm>
            <a:off x="2088265" y="3868782"/>
            <a:ext cx="0" cy="2826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251520" y="3868782"/>
            <a:ext cx="0" cy="28269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14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12160" y="404664"/>
            <a:ext cx="2664296" cy="707886"/>
          </a:xfrm>
          <a:prstGeom prst="rect">
            <a:avLst/>
          </a:prstGeom>
          <a:solidFill>
            <a:schemeClr val="accent5"/>
          </a:solidFill>
        </p:spPr>
        <p:txBody>
          <a:bodyPr wrap="square" rtlCol="0">
            <a:spAutoFit/>
          </a:bodyPr>
          <a:lstStyle/>
          <a:p>
            <a:pPr algn="ctr"/>
            <a:r>
              <a:rPr lang="fr-FR" sz="2000" dirty="0" err="1" smtClean="0"/>
              <a:t>Company</a:t>
            </a:r>
            <a:r>
              <a:rPr lang="fr-FR" sz="2000" dirty="0" smtClean="0"/>
              <a:t>  Logo</a:t>
            </a:r>
          </a:p>
          <a:p>
            <a:pPr algn="ctr"/>
            <a:r>
              <a:rPr lang="fr-FR" sz="2000" dirty="0" err="1" smtClean="0"/>
              <a:t>Acronym</a:t>
            </a:r>
            <a:endParaRPr lang="fr-FR" sz="2000" dirty="0"/>
          </a:p>
        </p:txBody>
      </p:sp>
      <p:sp>
        <p:nvSpPr>
          <p:cNvPr id="5" name="ZoneTexte 4"/>
          <p:cNvSpPr txBox="1"/>
          <p:nvPr/>
        </p:nvSpPr>
        <p:spPr>
          <a:xfrm>
            <a:off x="409092" y="428967"/>
            <a:ext cx="3358346" cy="738664"/>
          </a:xfrm>
          <a:prstGeom prst="rect">
            <a:avLst/>
          </a:prstGeom>
          <a:noFill/>
        </p:spPr>
        <p:txBody>
          <a:bodyPr wrap="square" rtlCol="0">
            <a:spAutoFit/>
          </a:bodyPr>
          <a:lstStyle/>
          <a:p>
            <a:r>
              <a:rPr lang="fr-FR" sz="1400" dirty="0" err="1" smtClean="0"/>
              <a:t>Company</a:t>
            </a:r>
            <a:r>
              <a:rPr lang="fr-FR" sz="1400" dirty="0" smtClean="0"/>
              <a:t> </a:t>
            </a:r>
            <a:r>
              <a:rPr lang="fr-FR" sz="1400" dirty="0" err="1" smtClean="0"/>
              <a:t>address</a:t>
            </a:r>
            <a:endParaRPr lang="fr-FR" sz="1400" dirty="0" smtClean="0"/>
          </a:p>
          <a:p>
            <a:r>
              <a:rPr lang="fr-FR" sz="1400" dirty="0" err="1" smtClean="0"/>
              <a:t>Registratio</a:t>
            </a:r>
            <a:r>
              <a:rPr lang="fr-FR" sz="1400" dirty="0" smtClean="0"/>
              <a:t> </a:t>
            </a:r>
            <a:r>
              <a:rPr lang="fr-FR" sz="1400" dirty="0" err="1" smtClean="0"/>
              <a:t>ndetails</a:t>
            </a:r>
            <a:endParaRPr lang="fr-FR" sz="1400" dirty="0" smtClean="0"/>
          </a:p>
          <a:p>
            <a:r>
              <a:rPr lang="fr-FR" sz="1400" dirty="0" err="1" smtClean="0"/>
              <a:t>Legal</a:t>
            </a:r>
            <a:r>
              <a:rPr lang="fr-FR" sz="1400" dirty="0" smtClean="0"/>
              <a:t> </a:t>
            </a:r>
            <a:r>
              <a:rPr lang="fr-FR" sz="1400" dirty="0" err="1" smtClean="0"/>
              <a:t>details</a:t>
            </a:r>
            <a:endParaRPr lang="fr-FR" sz="1400" dirty="0"/>
          </a:p>
        </p:txBody>
      </p:sp>
      <p:sp>
        <p:nvSpPr>
          <p:cNvPr id="6" name="ZoneTexte 5"/>
          <p:cNvSpPr txBox="1"/>
          <p:nvPr/>
        </p:nvSpPr>
        <p:spPr>
          <a:xfrm>
            <a:off x="537935" y="1623296"/>
            <a:ext cx="1390006" cy="369332"/>
          </a:xfrm>
          <a:prstGeom prst="rect">
            <a:avLst/>
          </a:prstGeom>
          <a:solidFill>
            <a:schemeClr val="accent3">
              <a:lumMod val="40000"/>
              <a:lumOff val="60000"/>
            </a:schemeClr>
          </a:solidFill>
        </p:spPr>
        <p:txBody>
          <a:bodyPr wrap="square" rtlCol="0">
            <a:spAutoFit/>
          </a:bodyPr>
          <a:lstStyle/>
          <a:p>
            <a:r>
              <a:rPr lang="fr-FR" sz="1400" dirty="0" err="1" smtClean="0"/>
              <a:t>Language</a:t>
            </a:r>
            <a:r>
              <a:rPr lang="fr-FR" dirty="0" smtClean="0"/>
              <a:t>:</a:t>
            </a:r>
            <a:endParaRPr lang="fr-FR" dirty="0"/>
          </a:p>
        </p:txBody>
      </p:sp>
      <p:sp>
        <p:nvSpPr>
          <p:cNvPr id="7" name="ZoneTexte 6"/>
          <p:cNvSpPr txBox="1"/>
          <p:nvPr/>
        </p:nvSpPr>
        <p:spPr>
          <a:xfrm>
            <a:off x="2088265" y="1663372"/>
            <a:ext cx="899559" cy="307777"/>
          </a:xfrm>
          <a:prstGeom prst="rect">
            <a:avLst/>
          </a:prstGeom>
          <a:solidFill>
            <a:schemeClr val="accent3">
              <a:lumMod val="40000"/>
              <a:lumOff val="60000"/>
            </a:schemeClr>
          </a:solidFill>
        </p:spPr>
        <p:txBody>
          <a:bodyPr wrap="square" rtlCol="0">
            <a:spAutoFit/>
          </a:bodyPr>
          <a:lstStyle/>
          <a:p>
            <a:r>
              <a:rPr lang="fr-FR" sz="1400" dirty="0" smtClean="0"/>
              <a:t>English</a:t>
            </a:r>
            <a:endParaRPr lang="fr-FR" sz="1400" dirty="0"/>
          </a:p>
        </p:txBody>
      </p:sp>
      <p:sp>
        <p:nvSpPr>
          <p:cNvPr id="8" name="ZoneTexte 7"/>
          <p:cNvSpPr txBox="1"/>
          <p:nvPr/>
        </p:nvSpPr>
        <p:spPr>
          <a:xfrm>
            <a:off x="3117835" y="1663372"/>
            <a:ext cx="1008112" cy="307777"/>
          </a:xfrm>
          <a:prstGeom prst="rect">
            <a:avLst/>
          </a:prstGeom>
          <a:solidFill>
            <a:schemeClr val="accent3">
              <a:lumMod val="40000"/>
              <a:lumOff val="60000"/>
            </a:schemeClr>
          </a:solidFill>
        </p:spPr>
        <p:txBody>
          <a:bodyPr wrap="square" rtlCol="0">
            <a:spAutoFit/>
          </a:bodyPr>
          <a:lstStyle/>
          <a:p>
            <a:r>
              <a:rPr lang="fr-FR" sz="1400" dirty="0" err="1" smtClean="0"/>
              <a:t>Francais</a:t>
            </a:r>
            <a:endParaRPr lang="fr-FR" sz="1400" dirty="0"/>
          </a:p>
        </p:txBody>
      </p:sp>
      <p:cxnSp>
        <p:nvCxnSpPr>
          <p:cNvPr id="10" name="Connecteur droit 9"/>
          <p:cNvCxnSpPr/>
          <p:nvPr/>
        </p:nvCxnSpPr>
        <p:spPr>
          <a:xfrm>
            <a:off x="179512" y="1556792"/>
            <a:ext cx="8640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179512" y="2060848"/>
            <a:ext cx="864096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31522" y="2132856"/>
            <a:ext cx="7992888" cy="923330"/>
          </a:xfrm>
          <a:prstGeom prst="rect">
            <a:avLst/>
          </a:prstGeom>
          <a:solidFill>
            <a:schemeClr val="tx2">
              <a:lumMod val="40000"/>
              <a:lumOff val="60000"/>
            </a:schemeClr>
          </a:solidFill>
        </p:spPr>
        <p:txBody>
          <a:bodyPr wrap="square" rtlCol="0">
            <a:spAutoFit/>
          </a:bodyPr>
          <a:lstStyle/>
          <a:p>
            <a:r>
              <a:rPr lang="fr-FR" dirty="0" smtClean="0"/>
              <a:t>Banner 1: </a:t>
            </a:r>
            <a:r>
              <a:rPr lang="fr-FR" dirty="0" err="1" smtClean="0"/>
              <a:t>Industrial</a:t>
            </a:r>
            <a:r>
              <a:rPr lang="fr-FR" dirty="0" smtClean="0"/>
              <a:t> Automation</a:t>
            </a:r>
          </a:p>
          <a:p>
            <a:endParaRPr lang="fr-FR" dirty="0"/>
          </a:p>
          <a:p>
            <a:r>
              <a:rPr lang="fr-FR" dirty="0" err="1" smtClean="0"/>
              <a:t>Festo</a:t>
            </a:r>
            <a:endParaRPr lang="fr-FR" dirty="0" smtClean="0"/>
          </a:p>
        </p:txBody>
      </p:sp>
      <p:sp>
        <p:nvSpPr>
          <p:cNvPr id="18" name="ZoneTexte 17"/>
          <p:cNvSpPr txBox="1"/>
          <p:nvPr/>
        </p:nvSpPr>
        <p:spPr>
          <a:xfrm>
            <a:off x="3458373" y="3218227"/>
            <a:ext cx="1496023" cy="369332"/>
          </a:xfrm>
          <a:prstGeom prst="rect">
            <a:avLst/>
          </a:prstGeom>
          <a:solidFill>
            <a:schemeClr val="bg1">
              <a:lumMod val="75000"/>
            </a:schemeClr>
          </a:solidFill>
        </p:spPr>
        <p:txBody>
          <a:bodyPr wrap="square" rtlCol="0">
            <a:spAutoFit/>
          </a:bodyPr>
          <a:lstStyle/>
          <a:p>
            <a:pPr algn="ctr"/>
            <a:r>
              <a:rPr lang="fr-FR" dirty="0" err="1" smtClean="0"/>
              <a:t>Motto</a:t>
            </a:r>
            <a:endParaRPr lang="fr-FR" dirty="0"/>
          </a:p>
        </p:txBody>
      </p:sp>
      <p:cxnSp>
        <p:nvCxnSpPr>
          <p:cNvPr id="20" name="Connecteur droit 19"/>
          <p:cNvCxnSpPr/>
          <p:nvPr/>
        </p:nvCxnSpPr>
        <p:spPr>
          <a:xfrm>
            <a:off x="179512" y="3135957"/>
            <a:ext cx="8784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179512" y="3587559"/>
            <a:ext cx="878497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428604" y="4053448"/>
            <a:ext cx="1550330" cy="369332"/>
          </a:xfrm>
          <a:prstGeom prst="rect">
            <a:avLst/>
          </a:prstGeom>
          <a:solidFill>
            <a:schemeClr val="accent5"/>
          </a:solidFill>
        </p:spPr>
        <p:txBody>
          <a:bodyPr wrap="square" rtlCol="0">
            <a:spAutoFit/>
          </a:bodyPr>
          <a:lstStyle/>
          <a:p>
            <a:pPr algn="ctr"/>
            <a:r>
              <a:rPr lang="fr-FR" dirty="0" smtClean="0"/>
              <a:t>Home</a:t>
            </a:r>
            <a:endParaRPr lang="fr-FR" dirty="0"/>
          </a:p>
        </p:txBody>
      </p:sp>
      <p:sp>
        <p:nvSpPr>
          <p:cNvPr id="25" name="ZoneTexte 24"/>
          <p:cNvSpPr txBox="1"/>
          <p:nvPr/>
        </p:nvSpPr>
        <p:spPr>
          <a:xfrm>
            <a:off x="457773" y="4535180"/>
            <a:ext cx="1550330" cy="369332"/>
          </a:xfrm>
          <a:prstGeom prst="rect">
            <a:avLst/>
          </a:prstGeom>
          <a:solidFill>
            <a:schemeClr val="accent6">
              <a:lumMod val="60000"/>
              <a:lumOff val="40000"/>
            </a:schemeClr>
          </a:solidFill>
        </p:spPr>
        <p:txBody>
          <a:bodyPr wrap="square" rtlCol="0">
            <a:spAutoFit/>
          </a:bodyPr>
          <a:lstStyle/>
          <a:p>
            <a:pPr algn="ctr"/>
            <a:r>
              <a:rPr lang="fr-FR" dirty="0" smtClean="0"/>
              <a:t>Abouts Us</a:t>
            </a:r>
            <a:endParaRPr lang="fr-FR" dirty="0"/>
          </a:p>
        </p:txBody>
      </p:sp>
      <p:sp>
        <p:nvSpPr>
          <p:cNvPr id="26" name="ZoneTexte 25"/>
          <p:cNvSpPr txBox="1"/>
          <p:nvPr/>
        </p:nvSpPr>
        <p:spPr>
          <a:xfrm>
            <a:off x="457773" y="5088378"/>
            <a:ext cx="1550330" cy="369332"/>
          </a:xfrm>
          <a:prstGeom prst="rect">
            <a:avLst/>
          </a:prstGeom>
          <a:solidFill>
            <a:schemeClr val="accent6">
              <a:lumMod val="60000"/>
              <a:lumOff val="40000"/>
            </a:schemeClr>
          </a:solidFill>
        </p:spPr>
        <p:txBody>
          <a:bodyPr wrap="square" rtlCol="0">
            <a:spAutoFit/>
          </a:bodyPr>
          <a:lstStyle/>
          <a:p>
            <a:pPr algn="ctr"/>
            <a:r>
              <a:rPr lang="fr-FR" dirty="0" err="1" smtClean="0"/>
              <a:t>Products</a:t>
            </a:r>
            <a:endParaRPr lang="fr-FR" dirty="0"/>
          </a:p>
        </p:txBody>
      </p:sp>
      <p:sp>
        <p:nvSpPr>
          <p:cNvPr id="27" name="ZoneTexte 26"/>
          <p:cNvSpPr txBox="1"/>
          <p:nvPr/>
        </p:nvSpPr>
        <p:spPr>
          <a:xfrm>
            <a:off x="457773" y="5585476"/>
            <a:ext cx="1550330" cy="369332"/>
          </a:xfrm>
          <a:prstGeom prst="rect">
            <a:avLst/>
          </a:prstGeom>
          <a:solidFill>
            <a:schemeClr val="accent6">
              <a:lumMod val="60000"/>
              <a:lumOff val="40000"/>
            </a:schemeClr>
          </a:solidFill>
        </p:spPr>
        <p:txBody>
          <a:bodyPr wrap="square" rtlCol="0">
            <a:spAutoFit/>
          </a:bodyPr>
          <a:lstStyle/>
          <a:p>
            <a:pPr algn="ctr"/>
            <a:r>
              <a:rPr lang="fr-FR" dirty="0" smtClean="0"/>
              <a:t>Services</a:t>
            </a:r>
            <a:endParaRPr lang="fr-FR" dirty="0"/>
          </a:p>
        </p:txBody>
      </p:sp>
      <p:sp>
        <p:nvSpPr>
          <p:cNvPr id="28" name="ZoneTexte 27"/>
          <p:cNvSpPr txBox="1"/>
          <p:nvPr/>
        </p:nvSpPr>
        <p:spPr>
          <a:xfrm>
            <a:off x="457773" y="6124654"/>
            <a:ext cx="1550330" cy="369332"/>
          </a:xfrm>
          <a:prstGeom prst="rect">
            <a:avLst/>
          </a:prstGeom>
          <a:solidFill>
            <a:schemeClr val="accent6">
              <a:lumMod val="60000"/>
              <a:lumOff val="40000"/>
            </a:schemeClr>
          </a:solidFill>
        </p:spPr>
        <p:txBody>
          <a:bodyPr wrap="square" rtlCol="0">
            <a:spAutoFit/>
          </a:bodyPr>
          <a:lstStyle/>
          <a:p>
            <a:pPr algn="ctr"/>
            <a:r>
              <a:rPr lang="fr-FR" dirty="0" smtClean="0"/>
              <a:t>Contact Us</a:t>
            </a:r>
            <a:endParaRPr lang="fr-FR" dirty="0"/>
          </a:p>
        </p:txBody>
      </p:sp>
      <p:sp>
        <p:nvSpPr>
          <p:cNvPr id="29" name="ZoneTexte 28"/>
          <p:cNvSpPr txBox="1"/>
          <p:nvPr/>
        </p:nvSpPr>
        <p:spPr>
          <a:xfrm>
            <a:off x="2195736" y="3861048"/>
            <a:ext cx="2304256" cy="338554"/>
          </a:xfrm>
          <a:prstGeom prst="rect">
            <a:avLst/>
          </a:prstGeom>
          <a:noFill/>
        </p:spPr>
        <p:txBody>
          <a:bodyPr wrap="square" rtlCol="0">
            <a:spAutoFit/>
          </a:bodyPr>
          <a:lstStyle/>
          <a:p>
            <a:r>
              <a:rPr lang="fr-FR" sz="1600" b="1" dirty="0" err="1" smtClean="0"/>
              <a:t>Industry</a:t>
            </a:r>
            <a:r>
              <a:rPr lang="fr-FR" sz="1600" b="1" dirty="0" smtClean="0"/>
              <a:t> Segmentation</a:t>
            </a:r>
            <a:endParaRPr lang="fr-FR" sz="1600" b="1" dirty="0"/>
          </a:p>
        </p:txBody>
      </p:sp>
      <p:sp>
        <p:nvSpPr>
          <p:cNvPr id="30" name="ZoneTexte 29"/>
          <p:cNvSpPr txBox="1"/>
          <p:nvPr/>
        </p:nvSpPr>
        <p:spPr>
          <a:xfrm>
            <a:off x="2289743" y="5373216"/>
            <a:ext cx="1656184" cy="338554"/>
          </a:xfrm>
          <a:prstGeom prst="rect">
            <a:avLst/>
          </a:prstGeom>
          <a:noFill/>
        </p:spPr>
        <p:txBody>
          <a:bodyPr wrap="square" rtlCol="0">
            <a:spAutoFit/>
          </a:bodyPr>
          <a:lstStyle/>
          <a:p>
            <a:r>
              <a:rPr lang="fr-FR" sz="1600" b="1" dirty="0" err="1" smtClean="0"/>
              <a:t>Partners</a:t>
            </a:r>
            <a:endParaRPr lang="fr-FR" sz="1600" b="1" dirty="0"/>
          </a:p>
        </p:txBody>
      </p:sp>
    </p:spTree>
    <p:extLst>
      <p:ext uri="{BB962C8B-B14F-4D97-AF65-F5344CB8AC3E}">
        <p14:creationId xmlns:p14="http://schemas.microsoft.com/office/powerpoint/2010/main" val="90278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12160" y="404664"/>
            <a:ext cx="2664296" cy="707886"/>
          </a:xfrm>
          <a:prstGeom prst="rect">
            <a:avLst/>
          </a:prstGeom>
          <a:solidFill>
            <a:schemeClr val="accent5"/>
          </a:solidFill>
        </p:spPr>
        <p:txBody>
          <a:bodyPr wrap="square" rtlCol="0">
            <a:spAutoFit/>
          </a:bodyPr>
          <a:lstStyle/>
          <a:p>
            <a:pPr algn="ctr"/>
            <a:r>
              <a:rPr lang="fr-FR" sz="2000" dirty="0" err="1" smtClean="0"/>
              <a:t>Company</a:t>
            </a:r>
            <a:r>
              <a:rPr lang="fr-FR" sz="2000" dirty="0" smtClean="0"/>
              <a:t>  Logo</a:t>
            </a:r>
          </a:p>
          <a:p>
            <a:pPr algn="ctr"/>
            <a:r>
              <a:rPr lang="fr-FR" sz="2000" dirty="0" err="1" smtClean="0"/>
              <a:t>Acronym</a:t>
            </a:r>
            <a:endParaRPr lang="fr-FR" sz="2000" dirty="0"/>
          </a:p>
        </p:txBody>
      </p:sp>
      <p:sp>
        <p:nvSpPr>
          <p:cNvPr id="5" name="ZoneTexte 4"/>
          <p:cNvSpPr txBox="1"/>
          <p:nvPr/>
        </p:nvSpPr>
        <p:spPr>
          <a:xfrm>
            <a:off x="409092" y="428967"/>
            <a:ext cx="3358346" cy="738664"/>
          </a:xfrm>
          <a:prstGeom prst="rect">
            <a:avLst/>
          </a:prstGeom>
          <a:noFill/>
        </p:spPr>
        <p:txBody>
          <a:bodyPr wrap="square" rtlCol="0">
            <a:spAutoFit/>
          </a:bodyPr>
          <a:lstStyle/>
          <a:p>
            <a:r>
              <a:rPr lang="fr-FR" sz="1400" dirty="0" err="1" smtClean="0"/>
              <a:t>Company</a:t>
            </a:r>
            <a:r>
              <a:rPr lang="fr-FR" sz="1400" dirty="0" smtClean="0"/>
              <a:t> </a:t>
            </a:r>
            <a:r>
              <a:rPr lang="fr-FR" sz="1400" dirty="0" err="1" smtClean="0"/>
              <a:t>address</a:t>
            </a:r>
            <a:endParaRPr lang="fr-FR" sz="1400" dirty="0" smtClean="0"/>
          </a:p>
          <a:p>
            <a:r>
              <a:rPr lang="fr-FR" sz="1400" dirty="0" err="1" smtClean="0"/>
              <a:t>Registratio</a:t>
            </a:r>
            <a:r>
              <a:rPr lang="fr-FR" sz="1400" dirty="0" smtClean="0"/>
              <a:t> </a:t>
            </a:r>
            <a:r>
              <a:rPr lang="fr-FR" sz="1400" dirty="0" err="1" smtClean="0"/>
              <a:t>ndetails</a:t>
            </a:r>
            <a:endParaRPr lang="fr-FR" sz="1400" dirty="0" smtClean="0"/>
          </a:p>
          <a:p>
            <a:r>
              <a:rPr lang="fr-FR" sz="1400" dirty="0" err="1" smtClean="0"/>
              <a:t>Legal</a:t>
            </a:r>
            <a:r>
              <a:rPr lang="fr-FR" sz="1400" dirty="0" smtClean="0"/>
              <a:t> </a:t>
            </a:r>
            <a:r>
              <a:rPr lang="fr-FR" sz="1400" dirty="0" err="1" smtClean="0"/>
              <a:t>details</a:t>
            </a:r>
            <a:endParaRPr lang="fr-FR" sz="1400" dirty="0"/>
          </a:p>
        </p:txBody>
      </p:sp>
      <p:sp>
        <p:nvSpPr>
          <p:cNvPr id="6" name="ZoneTexte 5"/>
          <p:cNvSpPr txBox="1"/>
          <p:nvPr/>
        </p:nvSpPr>
        <p:spPr>
          <a:xfrm>
            <a:off x="537935" y="1623296"/>
            <a:ext cx="1390006" cy="369332"/>
          </a:xfrm>
          <a:prstGeom prst="rect">
            <a:avLst/>
          </a:prstGeom>
          <a:solidFill>
            <a:schemeClr val="accent3">
              <a:lumMod val="40000"/>
              <a:lumOff val="60000"/>
            </a:schemeClr>
          </a:solidFill>
        </p:spPr>
        <p:txBody>
          <a:bodyPr wrap="square" rtlCol="0">
            <a:spAutoFit/>
          </a:bodyPr>
          <a:lstStyle/>
          <a:p>
            <a:r>
              <a:rPr lang="fr-FR" sz="1400" dirty="0" err="1" smtClean="0"/>
              <a:t>Language</a:t>
            </a:r>
            <a:r>
              <a:rPr lang="fr-FR" dirty="0" smtClean="0"/>
              <a:t>:</a:t>
            </a:r>
            <a:endParaRPr lang="fr-FR" dirty="0"/>
          </a:p>
        </p:txBody>
      </p:sp>
      <p:sp>
        <p:nvSpPr>
          <p:cNvPr id="7" name="ZoneTexte 6"/>
          <p:cNvSpPr txBox="1"/>
          <p:nvPr/>
        </p:nvSpPr>
        <p:spPr>
          <a:xfrm>
            <a:off x="2088265" y="1663372"/>
            <a:ext cx="899559" cy="307777"/>
          </a:xfrm>
          <a:prstGeom prst="rect">
            <a:avLst/>
          </a:prstGeom>
          <a:solidFill>
            <a:schemeClr val="accent3">
              <a:lumMod val="40000"/>
              <a:lumOff val="60000"/>
            </a:schemeClr>
          </a:solidFill>
        </p:spPr>
        <p:txBody>
          <a:bodyPr wrap="square" rtlCol="0">
            <a:spAutoFit/>
          </a:bodyPr>
          <a:lstStyle/>
          <a:p>
            <a:r>
              <a:rPr lang="fr-FR" sz="1400" dirty="0" smtClean="0"/>
              <a:t>English</a:t>
            </a:r>
            <a:endParaRPr lang="fr-FR" sz="1400" dirty="0"/>
          </a:p>
        </p:txBody>
      </p:sp>
      <p:sp>
        <p:nvSpPr>
          <p:cNvPr id="8" name="ZoneTexte 7"/>
          <p:cNvSpPr txBox="1"/>
          <p:nvPr/>
        </p:nvSpPr>
        <p:spPr>
          <a:xfrm>
            <a:off x="3117835" y="1663372"/>
            <a:ext cx="1008112" cy="307777"/>
          </a:xfrm>
          <a:prstGeom prst="rect">
            <a:avLst/>
          </a:prstGeom>
          <a:solidFill>
            <a:schemeClr val="accent3">
              <a:lumMod val="40000"/>
              <a:lumOff val="60000"/>
            </a:schemeClr>
          </a:solidFill>
        </p:spPr>
        <p:txBody>
          <a:bodyPr wrap="square" rtlCol="0">
            <a:spAutoFit/>
          </a:bodyPr>
          <a:lstStyle/>
          <a:p>
            <a:r>
              <a:rPr lang="fr-FR" sz="1400" dirty="0" err="1" smtClean="0"/>
              <a:t>Francais</a:t>
            </a:r>
            <a:endParaRPr lang="fr-FR" sz="1400" dirty="0"/>
          </a:p>
        </p:txBody>
      </p:sp>
      <p:cxnSp>
        <p:nvCxnSpPr>
          <p:cNvPr id="10" name="Connecteur droit 9"/>
          <p:cNvCxnSpPr/>
          <p:nvPr/>
        </p:nvCxnSpPr>
        <p:spPr>
          <a:xfrm>
            <a:off x="179512" y="1556792"/>
            <a:ext cx="8640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179512" y="2060848"/>
            <a:ext cx="864096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31522" y="2132856"/>
            <a:ext cx="7992888" cy="923330"/>
          </a:xfrm>
          <a:prstGeom prst="rect">
            <a:avLst/>
          </a:prstGeom>
          <a:solidFill>
            <a:schemeClr val="tx2">
              <a:lumMod val="40000"/>
              <a:lumOff val="60000"/>
            </a:schemeClr>
          </a:solidFill>
        </p:spPr>
        <p:txBody>
          <a:bodyPr wrap="square" rtlCol="0">
            <a:spAutoFit/>
          </a:bodyPr>
          <a:lstStyle/>
          <a:p>
            <a:r>
              <a:rPr lang="fr-FR" dirty="0" smtClean="0"/>
              <a:t>Banner 1: </a:t>
            </a:r>
            <a:r>
              <a:rPr lang="fr-FR" dirty="0" err="1" smtClean="0"/>
              <a:t>Industrial</a:t>
            </a:r>
            <a:r>
              <a:rPr lang="fr-FR" dirty="0" smtClean="0"/>
              <a:t> Automation</a:t>
            </a:r>
          </a:p>
          <a:p>
            <a:endParaRPr lang="fr-FR" dirty="0"/>
          </a:p>
          <a:p>
            <a:r>
              <a:rPr lang="fr-FR" dirty="0" err="1" smtClean="0"/>
              <a:t>Festo</a:t>
            </a:r>
            <a:endParaRPr lang="fr-FR" dirty="0" smtClean="0"/>
          </a:p>
        </p:txBody>
      </p:sp>
      <p:sp>
        <p:nvSpPr>
          <p:cNvPr id="18" name="ZoneTexte 17"/>
          <p:cNvSpPr txBox="1"/>
          <p:nvPr/>
        </p:nvSpPr>
        <p:spPr>
          <a:xfrm>
            <a:off x="3458373" y="3218227"/>
            <a:ext cx="1496023" cy="369332"/>
          </a:xfrm>
          <a:prstGeom prst="rect">
            <a:avLst/>
          </a:prstGeom>
          <a:solidFill>
            <a:schemeClr val="bg1">
              <a:lumMod val="75000"/>
            </a:schemeClr>
          </a:solidFill>
        </p:spPr>
        <p:txBody>
          <a:bodyPr wrap="square" rtlCol="0">
            <a:spAutoFit/>
          </a:bodyPr>
          <a:lstStyle/>
          <a:p>
            <a:pPr algn="ctr"/>
            <a:r>
              <a:rPr lang="fr-FR" dirty="0" err="1" smtClean="0"/>
              <a:t>Motto</a:t>
            </a:r>
            <a:endParaRPr lang="fr-FR" dirty="0"/>
          </a:p>
        </p:txBody>
      </p:sp>
      <p:cxnSp>
        <p:nvCxnSpPr>
          <p:cNvPr id="20" name="Connecteur droit 19"/>
          <p:cNvCxnSpPr/>
          <p:nvPr/>
        </p:nvCxnSpPr>
        <p:spPr>
          <a:xfrm>
            <a:off x="179512" y="3135957"/>
            <a:ext cx="8784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259560" y="3738306"/>
            <a:ext cx="878497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428604" y="4053448"/>
            <a:ext cx="1550330" cy="369332"/>
          </a:xfrm>
          <a:prstGeom prst="rect">
            <a:avLst/>
          </a:prstGeom>
          <a:solidFill>
            <a:schemeClr val="accent6">
              <a:lumMod val="60000"/>
              <a:lumOff val="40000"/>
            </a:schemeClr>
          </a:solidFill>
        </p:spPr>
        <p:txBody>
          <a:bodyPr wrap="square" rtlCol="0">
            <a:spAutoFit/>
          </a:bodyPr>
          <a:lstStyle/>
          <a:p>
            <a:pPr algn="ctr"/>
            <a:r>
              <a:rPr lang="fr-FR" dirty="0" smtClean="0"/>
              <a:t>Home</a:t>
            </a:r>
            <a:endParaRPr lang="fr-FR" dirty="0"/>
          </a:p>
        </p:txBody>
      </p:sp>
      <p:sp>
        <p:nvSpPr>
          <p:cNvPr id="25" name="ZoneTexte 24"/>
          <p:cNvSpPr txBox="1"/>
          <p:nvPr/>
        </p:nvSpPr>
        <p:spPr>
          <a:xfrm>
            <a:off x="457773" y="4535180"/>
            <a:ext cx="1550330" cy="369332"/>
          </a:xfrm>
          <a:prstGeom prst="rect">
            <a:avLst/>
          </a:prstGeom>
          <a:solidFill>
            <a:schemeClr val="accent6">
              <a:lumMod val="60000"/>
              <a:lumOff val="40000"/>
            </a:schemeClr>
          </a:solidFill>
        </p:spPr>
        <p:txBody>
          <a:bodyPr wrap="square" rtlCol="0">
            <a:spAutoFit/>
          </a:bodyPr>
          <a:lstStyle/>
          <a:p>
            <a:pPr algn="ctr"/>
            <a:r>
              <a:rPr lang="fr-FR" dirty="0" smtClean="0"/>
              <a:t>Abouts Us</a:t>
            </a:r>
            <a:endParaRPr lang="fr-FR" dirty="0"/>
          </a:p>
        </p:txBody>
      </p:sp>
      <p:sp>
        <p:nvSpPr>
          <p:cNvPr id="26" name="ZoneTexte 25"/>
          <p:cNvSpPr txBox="1"/>
          <p:nvPr/>
        </p:nvSpPr>
        <p:spPr>
          <a:xfrm>
            <a:off x="457773" y="5088378"/>
            <a:ext cx="1550330" cy="369332"/>
          </a:xfrm>
          <a:prstGeom prst="rect">
            <a:avLst/>
          </a:prstGeom>
          <a:solidFill>
            <a:srgbClr val="0070C0"/>
          </a:solidFill>
        </p:spPr>
        <p:txBody>
          <a:bodyPr wrap="square" rtlCol="0">
            <a:spAutoFit/>
          </a:bodyPr>
          <a:lstStyle/>
          <a:p>
            <a:pPr algn="ctr"/>
            <a:r>
              <a:rPr lang="fr-FR" dirty="0" err="1" smtClean="0"/>
              <a:t>Products</a:t>
            </a:r>
            <a:endParaRPr lang="fr-FR" dirty="0"/>
          </a:p>
        </p:txBody>
      </p:sp>
      <p:sp>
        <p:nvSpPr>
          <p:cNvPr id="27" name="ZoneTexte 26"/>
          <p:cNvSpPr txBox="1"/>
          <p:nvPr/>
        </p:nvSpPr>
        <p:spPr>
          <a:xfrm>
            <a:off x="457773" y="5585476"/>
            <a:ext cx="1550330" cy="369332"/>
          </a:xfrm>
          <a:prstGeom prst="rect">
            <a:avLst/>
          </a:prstGeom>
          <a:solidFill>
            <a:schemeClr val="accent6">
              <a:lumMod val="60000"/>
              <a:lumOff val="40000"/>
            </a:schemeClr>
          </a:solidFill>
        </p:spPr>
        <p:txBody>
          <a:bodyPr wrap="square" rtlCol="0">
            <a:spAutoFit/>
          </a:bodyPr>
          <a:lstStyle/>
          <a:p>
            <a:pPr algn="ctr"/>
            <a:r>
              <a:rPr lang="fr-FR" dirty="0" smtClean="0"/>
              <a:t>Services</a:t>
            </a:r>
            <a:endParaRPr lang="fr-FR" dirty="0"/>
          </a:p>
        </p:txBody>
      </p:sp>
      <p:sp>
        <p:nvSpPr>
          <p:cNvPr id="28" name="ZoneTexte 27"/>
          <p:cNvSpPr txBox="1"/>
          <p:nvPr/>
        </p:nvSpPr>
        <p:spPr>
          <a:xfrm>
            <a:off x="457773" y="6124654"/>
            <a:ext cx="1550330" cy="369332"/>
          </a:xfrm>
          <a:prstGeom prst="rect">
            <a:avLst/>
          </a:prstGeom>
          <a:solidFill>
            <a:schemeClr val="accent6">
              <a:lumMod val="60000"/>
              <a:lumOff val="40000"/>
            </a:schemeClr>
          </a:solidFill>
        </p:spPr>
        <p:txBody>
          <a:bodyPr wrap="square" rtlCol="0">
            <a:spAutoFit/>
          </a:bodyPr>
          <a:lstStyle/>
          <a:p>
            <a:pPr algn="ctr"/>
            <a:r>
              <a:rPr lang="fr-FR" dirty="0" smtClean="0"/>
              <a:t>Contact Us</a:t>
            </a:r>
            <a:endParaRPr lang="fr-FR" dirty="0"/>
          </a:p>
        </p:txBody>
      </p:sp>
      <p:sp>
        <p:nvSpPr>
          <p:cNvPr id="2" name="ZoneTexte 1"/>
          <p:cNvSpPr txBox="1"/>
          <p:nvPr/>
        </p:nvSpPr>
        <p:spPr>
          <a:xfrm>
            <a:off x="2321059" y="3776449"/>
            <a:ext cx="1866632" cy="923330"/>
          </a:xfrm>
          <a:prstGeom prst="rect">
            <a:avLst/>
          </a:prstGeom>
          <a:solidFill>
            <a:schemeClr val="accent3">
              <a:lumMod val="40000"/>
              <a:lumOff val="60000"/>
            </a:schemeClr>
          </a:solidFill>
        </p:spPr>
        <p:txBody>
          <a:bodyPr wrap="square" rtlCol="0">
            <a:spAutoFit/>
          </a:bodyPr>
          <a:lstStyle/>
          <a:p>
            <a:pPr algn="ctr"/>
            <a:endParaRPr lang="fr-FR" dirty="0" smtClean="0"/>
          </a:p>
          <a:p>
            <a:pPr algn="ctr"/>
            <a:r>
              <a:rPr lang="fr-FR" dirty="0" smtClean="0"/>
              <a:t>FESTO </a:t>
            </a:r>
          </a:p>
          <a:p>
            <a:pPr algn="ctr"/>
            <a:endParaRPr lang="fr-FR" dirty="0"/>
          </a:p>
        </p:txBody>
      </p:sp>
      <p:sp>
        <p:nvSpPr>
          <p:cNvPr id="21" name="ZoneTexte 20"/>
          <p:cNvSpPr txBox="1"/>
          <p:nvPr/>
        </p:nvSpPr>
        <p:spPr>
          <a:xfrm>
            <a:off x="4507003" y="3776449"/>
            <a:ext cx="1866632" cy="923330"/>
          </a:xfrm>
          <a:prstGeom prst="rect">
            <a:avLst/>
          </a:prstGeom>
          <a:solidFill>
            <a:schemeClr val="accent3">
              <a:lumMod val="40000"/>
              <a:lumOff val="60000"/>
            </a:schemeClr>
          </a:solidFill>
        </p:spPr>
        <p:txBody>
          <a:bodyPr wrap="square" rtlCol="0">
            <a:spAutoFit/>
          </a:bodyPr>
          <a:lstStyle/>
          <a:p>
            <a:pPr algn="ctr"/>
            <a:endParaRPr lang="fr-FR" dirty="0" smtClean="0"/>
          </a:p>
          <a:p>
            <a:pPr algn="ctr"/>
            <a:r>
              <a:rPr lang="fr-FR" dirty="0" smtClean="0"/>
              <a:t>VEGA </a:t>
            </a:r>
          </a:p>
          <a:p>
            <a:pPr algn="ctr"/>
            <a:endParaRPr lang="fr-FR" dirty="0"/>
          </a:p>
        </p:txBody>
      </p:sp>
      <p:sp>
        <p:nvSpPr>
          <p:cNvPr id="22" name="ZoneTexte 21"/>
          <p:cNvSpPr txBox="1"/>
          <p:nvPr/>
        </p:nvSpPr>
        <p:spPr>
          <a:xfrm>
            <a:off x="2365337" y="5805413"/>
            <a:ext cx="1866632" cy="923330"/>
          </a:xfrm>
          <a:prstGeom prst="rect">
            <a:avLst/>
          </a:prstGeom>
          <a:solidFill>
            <a:schemeClr val="accent3">
              <a:lumMod val="40000"/>
              <a:lumOff val="60000"/>
            </a:schemeClr>
          </a:solidFill>
        </p:spPr>
        <p:txBody>
          <a:bodyPr wrap="square" rtlCol="0">
            <a:spAutoFit/>
          </a:bodyPr>
          <a:lstStyle/>
          <a:p>
            <a:pPr algn="ctr"/>
            <a:endParaRPr lang="fr-FR" dirty="0" smtClean="0"/>
          </a:p>
          <a:p>
            <a:pPr algn="ctr"/>
            <a:r>
              <a:rPr lang="fr-FR" dirty="0" smtClean="0"/>
              <a:t>SWIFT </a:t>
            </a:r>
          </a:p>
          <a:p>
            <a:pPr algn="ctr"/>
            <a:endParaRPr lang="fr-FR" dirty="0"/>
          </a:p>
        </p:txBody>
      </p:sp>
      <p:sp>
        <p:nvSpPr>
          <p:cNvPr id="31" name="ZoneTexte 30"/>
          <p:cNvSpPr txBox="1"/>
          <p:nvPr/>
        </p:nvSpPr>
        <p:spPr>
          <a:xfrm>
            <a:off x="6923504" y="5770142"/>
            <a:ext cx="1866632" cy="923330"/>
          </a:xfrm>
          <a:prstGeom prst="rect">
            <a:avLst/>
          </a:prstGeom>
          <a:solidFill>
            <a:schemeClr val="accent3">
              <a:lumMod val="40000"/>
              <a:lumOff val="60000"/>
            </a:schemeClr>
          </a:solidFill>
        </p:spPr>
        <p:txBody>
          <a:bodyPr wrap="square" rtlCol="0">
            <a:spAutoFit/>
          </a:bodyPr>
          <a:lstStyle/>
          <a:p>
            <a:pPr algn="ctr"/>
            <a:endParaRPr lang="fr-FR" dirty="0" smtClean="0"/>
          </a:p>
          <a:p>
            <a:pPr algn="ctr"/>
            <a:r>
              <a:rPr lang="fr-FR" dirty="0" err="1" smtClean="0"/>
              <a:t>Accessories</a:t>
            </a:r>
            <a:r>
              <a:rPr lang="fr-FR" dirty="0" smtClean="0"/>
              <a:t> </a:t>
            </a:r>
          </a:p>
          <a:p>
            <a:pPr algn="ctr"/>
            <a:endParaRPr lang="fr-FR" dirty="0"/>
          </a:p>
        </p:txBody>
      </p:sp>
      <p:sp>
        <p:nvSpPr>
          <p:cNvPr id="32" name="ZoneTexte 31"/>
          <p:cNvSpPr txBox="1"/>
          <p:nvPr/>
        </p:nvSpPr>
        <p:spPr>
          <a:xfrm>
            <a:off x="6982904" y="3749602"/>
            <a:ext cx="1866632" cy="923330"/>
          </a:xfrm>
          <a:prstGeom prst="rect">
            <a:avLst/>
          </a:prstGeom>
          <a:solidFill>
            <a:schemeClr val="accent3">
              <a:lumMod val="40000"/>
              <a:lumOff val="60000"/>
            </a:schemeClr>
          </a:solidFill>
        </p:spPr>
        <p:txBody>
          <a:bodyPr wrap="square" rtlCol="0">
            <a:spAutoFit/>
          </a:bodyPr>
          <a:lstStyle/>
          <a:p>
            <a:pPr algn="ctr"/>
            <a:endParaRPr lang="fr-FR" dirty="0" smtClean="0"/>
          </a:p>
          <a:p>
            <a:pPr algn="ctr"/>
            <a:r>
              <a:rPr lang="fr-FR" dirty="0" smtClean="0"/>
              <a:t>FLUKE </a:t>
            </a:r>
          </a:p>
          <a:p>
            <a:pPr algn="ctr"/>
            <a:endParaRPr lang="fr-FR" dirty="0"/>
          </a:p>
        </p:txBody>
      </p:sp>
      <p:sp>
        <p:nvSpPr>
          <p:cNvPr id="33" name="ZoneTexte 32"/>
          <p:cNvSpPr txBox="1"/>
          <p:nvPr/>
        </p:nvSpPr>
        <p:spPr>
          <a:xfrm>
            <a:off x="4572000" y="5770142"/>
            <a:ext cx="1866632" cy="923330"/>
          </a:xfrm>
          <a:prstGeom prst="rect">
            <a:avLst/>
          </a:prstGeom>
          <a:solidFill>
            <a:schemeClr val="accent3">
              <a:lumMod val="40000"/>
              <a:lumOff val="60000"/>
            </a:schemeClr>
          </a:solidFill>
        </p:spPr>
        <p:txBody>
          <a:bodyPr wrap="square" rtlCol="0">
            <a:spAutoFit/>
          </a:bodyPr>
          <a:lstStyle/>
          <a:p>
            <a:pPr algn="ctr"/>
            <a:endParaRPr lang="fr-FR" dirty="0" smtClean="0"/>
          </a:p>
          <a:p>
            <a:pPr algn="ctr"/>
            <a:r>
              <a:rPr lang="fr-FR" dirty="0" err="1" smtClean="0"/>
              <a:t>BanoVision</a:t>
            </a:r>
            <a:r>
              <a:rPr lang="fr-FR" dirty="0" smtClean="0"/>
              <a:t> </a:t>
            </a:r>
          </a:p>
          <a:p>
            <a:pPr algn="ctr"/>
            <a:endParaRPr lang="fr-FR" dirty="0"/>
          </a:p>
        </p:txBody>
      </p:sp>
    </p:spTree>
    <p:extLst>
      <p:ext uri="{BB962C8B-B14F-4D97-AF65-F5344CB8AC3E}">
        <p14:creationId xmlns:p14="http://schemas.microsoft.com/office/powerpoint/2010/main" val="268010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12160" y="404664"/>
            <a:ext cx="2664296" cy="707886"/>
          </a:xfrm>
          <a:prstGeom prst="rect">
            <a:avLst/>
          </a:prstGeom>
          <a:solidFill>
            <a:schemeClr val="accent5"/>
          </a:solidFill>
        </p:spPr>
        <p:txBody>
          <a:bodyPr wrap="square" rtlCol="0">
            <a:spAutoFit/>
          </a:bodyPr>
          <a:lstStyle/>
          <a:p>
            <a:pPr algn="ctr"/>
            <a:r>
              <a:rPr lang="fr-FR" sz="2000" dirty="0" err="1" smtClean="0"/>
              <a:t>Company</a:t>
            </a:r>
            <a:r>
              <a:rPr lang="fr-FR" sz="2000" dirty="0" smtClean="0"/>
              <a:t>  Logo</a:t>
            </a:r>
          </a:p>
          <a:p>
            <a:pPr algn="ctr"/>
            <a:r>
              <a:rPr lang="fr-FR" sz="2000" dirty="0" err="1" smtClean="0"/>
              <a:t>Acronym</a:t>
            </a:r>
            <a:endParaRPr lang="fr-FR" sz="2000" dirty="0"/>
          </a:p>
        </p:txBody>
      </p:sp>
      <p:sp>
        <p:nvSpPr>
          <p:cNvPr id="5" name="ZoneTexte 4"/>
          <p:cNvSpPr txBox="1"/>
          <p:nvPr/>
        </p:nvSpPr>
        <p:spPr>
          <a:xfrm>
            <a:off x="409092" y="428967"/>
            <a:ext cx="3358346" cy="738664"/>
          </a:xfrm>
          <a:prstGeom prst="rect">
            <a:avLst/>
          </a:prstGeom>
          <a:noFill/>
        </p:spPr>
        <p:txBody>
          <a:bodyPr wrap="square" rtlCol="0">
            <a:spAutoFit/>
          </a:bodyPr>
          <a:lstStyle/>
          <a:p>
            <a:r>
              <a:rPr lang="fr-FR" sz="1400" dirty="0" err="1" smtClean="0"/>
              <a:t>Company</a:t>
            </a:r>
            <a:r>
              <a:rPr lang="fr-FR" sz="1400" dirty="0" smtClean="0"/>
              <a:t> </a:t>
            </a:r>
            <a:r>
              <a:rPr lang="fr-FR" sz="1400" dirty="0" err="1" smtClean="0"/>
              <a:t>address</a:t>
            </a:r>
            <a:endParaRPr lang="fr-FR" sz="1400" dirty="0" smtClean="0"/>
          </a:p>
          <a:p>
            <a:r>
              <a:rPr lang="fr-FR" sz="1400" dirty="0" err="1" smtClean="0"/>
              <a:t>Registratio</a:t>
            </a:r>
            <a:r>
              <a:rPr lang="fr-FR" sz="1400" dirty="0" smtClean="0"/>
              <a:t> </a:t>
            </a:r>
            <a:r>
              <a:rPr lang="fr-FR" sz="1400" dirty="0" err="1" smtClean="0"/>
              <a:t>ndetails</a:t>
            </a:r>
            <a:endParaRPr lang="fr-FR" sz="1400" dirty="0" smtClean="0"/>
          </a:p>
          <a:p>
            <a:r>
              <a:rPr lang="fr-FR" sz="1400" dirty="0" err="1" smtClean="0"/>
              <a:t>Legal</a:t>
            </a:r>
            <a:r>
              <a:rPr lang="fr-FR" sz="1400" dirty="0" smtClean="0"/>
              <a:t> </a:t>
            </a:r>
            <a:r>
              <a:rPr lang="fr-FR" sz="1400" dirty="0" err="1" smtClean="0"/>
              <a:t>details</a:t>
            </a:r>
            <a:endParaRPr lang="fr-FR" sz="1400" dirty="0"/>
          </a:p>
        </p:txBody>
      </p:sp>
      <p:sp>
        <p:nvSpPr>
          <p:cNvPr id="6" name="ZoneTexte 5"/>
          <p:cNvSpPr txBox="1"/>
          <p:nvPr/>
        </p:nvSpPr>
        <p:spPr>
          <a:xfrm>
            <a:off x="537935" y="1623296"/>
            <a:ext cx="1390006" cy="369332"/>
          </a:xfrm>
          <a:prstGeom prst="rect">
            <a:avLst/>
          </a:prstGeom>
          <a:solidFill>
            <a:schemeClr val="accent3">
              <a:lumMod val="40000"/>
              <a:lumOff val="60000"/>
            </a:schemeClr>
          </a:solidFill>
        </p:spPr>
        <p:txBody>
          <a:bodyPr wrap="square" rtlCol="0">
            <a:spAutoFit/>
          </a:bodyPr>
          <a:lstStyle/>
          <a:p>
            <a:r>
              <a:rPr lang="fr-FR" sz="1400" dirty="0" err="1" smtClean="0"/>
              <a:t>Language</a:t>
            </a:r>
            <a:r>
              <a:rPr lang="fr-FR" dirty="0" smtClean="0"/>
              <a:t>:</a:t>
            </a:r>
            <a:endParaRPr lang="fr-FR" dirty="0"/>
          </a:p>
        </p:txBody>
      </p:sp>
      <p:sp>
        <p:nvSpPr>
          <p:cNvPr id="7" name="ZoneTexte 6"/>
          <p:cNvSpPr txBox="1"/>
          <p:nvPr/>
        </p:nvSpPr>
        <p:spPr>
          <a:xfrm>
            <a:off x="2088265" y="1663372"/>
            <a:ext cx="899559" cy="307777"/>
          </a:xfrm>
          <a:prstGeom prst="rect">
            <a:avLst/>
          </a:prstGeom>
          <a:solidFill>
            <a:schemeClr val="accent3">
              <a:lumMod val="40000"/>
              <a:lumOff val="60000"/>
            </a:schemeClr>
          </a:solidFill>
        </p:spPr>
        <p:txBody>
          <a:bodyPr wrap="square" rtlCol="0">
            <a:spAutoFit/>
          </a:bodyPr>
          <a:lstStyle/>
          <a:p>
            <a:r>
              <a:rPr lang="fr-FR" sz="1400" dirty="0" smtClean="0"/>
              <a:t>English</a:t>
            </a:r>
            <a:endParaRPr lang="fr-FR" sz="1400" dirty="0"/>
          </a:p>
        </p:txBody>
      </p:sp>
      <p:sp>
        <p:nvSpPr>
          <p:cNvPr id="8" name="ZoneTexte 7"/>
          <p:cNvSpPr txBox="1"/>
          <p:nvPr/>
        </p:nvSpPr>
        <p:spPr>
          <a:xfrm>
            <a:off x="3117835" y="1663372"/>
            <a:ext cx="1008112" cy="307777"/>
          </a:xfrm>
          <a:prstGeom prst="rect">
            <a:avLst/>
          </a:prstGeom>
          <a:solidFill>
            <a:schemeClr val="accent3">
              <a:lumMod val="40000"/>
              <a:lumOff val="60000"/>
            </a:schemeClr>
          </a:solidFill>
        </p:spPr>
        <p:txBody>
          <a:bodyPr wrap="square" rtlCol="0">
            <a:spAutoFit/>
          </a:bodyPr>
          <a:lstStyle/>
          <a:p>
            <a:r>
              <a:rPr lang="fr-FR" sz="1400" dirty="0" err="1" smtClean="0"/>
              <a:t>Francais</a:t>
            </a:r>
            <a:endParaRPr lang="fr-FR" sz="1400" dirty="0"/>
          </a:p>
        </p:txBody>
      </p:sp>
      <p:cxnSp>
        <p:nvCxnSpPr>
          <p:cNvPr id="10" name="Connecteur droit 9"/>
          <p:cNvCxnSpPr/>
          <p:nvPr/>
        </p:nvCxnSpPr>
        <p:spPr>
          <a:xfrm>
            <a:off x="179512" y="1556792"/>
            <a:ext cx="8640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179512" y="2060848"/>
            <a:ext cx="864096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31522" y="2132856"/>
            <a:ext cx="7992888" cy="923330"/>
          </a:xfrm>
          <a:prstGeom prst="rect">
            <a:avLst/>
          </a:prstGeom>
          <a:solidFill>
            <a:schemeClr val="tx2">
              <a:lumMod val="40000"/>
              <a:lumOff val="60000"/>
            </a:schemeClr>
          </a:solidFill>
        </p:spPr>
        <p:txBody>
          <a:bodyPr wrap="square" rtlCol="0">
            <a:spAutoFit/>
          </a:bodyPr>
          <a:lstStyle/>
          <a:p>
            <a:r>
              <a:rPr lang="fr-FR" dirty="0" smtClean="0"/>
              <a:t>Banner 1: </a:t>
            </a:r>
            <a:r>
              <a:rPr lang="fr-FR" dirty="0" err="1" smtClean="0"/>
              <a:t>Industrial</a:t>
            </a:r>
            <a:r>
              <a:rPr lang="fr-FR" dirty="0" smtClean="0"/>
              <a:t> Automation</a:t>
            </a:r>
          </a:p>
          <a:p>
            <a:endParaRPr lang="fr-FR" dirty="0"/>
          </a:p>
          <a:p>
            <a:r>
              <a:rPr lang="fr-FR" dirty="0" err="1" smtClean="0"/>
              <a:t>Festo</a:t>
            </a:r>
            <a:endParaRPr lang="fr-FR" dirty="0" smtClean="0"/>
          </a:p>
        </p:txBody>
      </p:sp>
      <p:sp>
        <p:nvSpPr>
          <p:cNvPr id="18" name="ZoneTexte 17"/>
          <p:cNvSpPr txBox="1"/>
          <p:nvPr/>
        </p:nvSpPr>
        <p:spPr>
          <a:xfrm>
            <a:off x="3458373" y="3218227"/>
            <a:ext cx="1496023" cy="369332"/>
          </a:xfrm>
          <a:prstGeom prst="rect">
            <a:avLst/>
          </a:prstGeom>
          <a:solidFill>
            <a:schemeClr val="bg1">
              <a:lumMod val="75000"/>
            </a:schemeClr>
          </a:solidFill>
        </p:spPr>
        <p:txBody>
          <a:bodyPr wrap="square" rtlCol="0">
            <a:spAutoFit/>
          </a:bodyPr>
          <a:lstStyle/>
          <a:p>
            <a:pPr algn="ctr"/>
            <a:r>
              <a:rPr lang="fr-FR" dirty="0" err="1" smtClean="0"/>
              <a:t>Motto</a:t>
            </a:r>
            <a:endParaRPr lang="fr-FR" dirty="0"/>
          </a:p>
        </p:txBody>
      </p:sp>
      <p:cxnSp>
        <p:nvCxnSpPr>
          <p:cNvPr id="20" name="Connecteur droit 19"/>
          <p:cNvCxnSpPr/>
          <p:nvPr/>
        </p:nvCxnSpPr>
        <p:spPr>
          <a:xfrm>
            <a:off x="179512" y="3135957"/>
            <a:ext cx="8784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179512" y="3587559"/>
            <a:ext cx="878497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428604" y="4053448"/>
            <a:ext cx="1550330" cy="369332"/>
          </a:xfrm>
          <a:prstGeom prst="rect">
            <a:avLst/>
          </a:prstGeom>
          <a:solidFill>
            <a:schemeClr val="accent6">
              <a:lumMod val="60000"/>
              <a:lumOff val="40000"/>
            </a:schemeClr>
          </a:solidFill>
        </p:spPr>
        <p:txBody>
          <a:bodyPr wrap="square" rtlCol="0">
            <a:spAutoFit/>
          </a:bodyPr>
          <a:lstStyle/>
          <a:p>
            <a:pPr algn="ctr"/>
            <a:r>
              <a:rPr lang="fr-FR" dirty="0" smtClean="0"/>
              <a:t>Home</a:t>
            </a:r>
            <a:endParaRPr lang="fr-FR" dirty="0"/>
          </a:p>
        </p:txBody>
      </p:sp>
      <p:sp>
        <p:nvSpPr>
          <p:cNvPr id="25" name="ZoneTexte 24"/>
          <p:cNvSpPr txBox="1"/>
          <p:nvPr/>
        </p:nvSpPr>
        <p:spPr>
          <a:xfrm>
            <a:off x="457773" y="4535180"/>
            <a:ext cx="1550330" cy="369332"/>
          </a:xfrm>
          <a:prstGeom prst="rect">
            <a:avLst/>
          </a:prstGeom>
          <a:solidFill>
            <a:schemeClr val="accent6">
              <a:lumMod val="60000"/>
              <a:lumOff val="40000"/>
            </a:schemeClr>
          </a:solidFill>
        </p:spPr>
        <p:txBody>
          <a:bodyPr wrap="square" rtlCol="0">
            <a:spAutoFit/>
          </a:bodyPr>
          <a:lstStyle/>
          <a:p>
            <a:pPr algn="ctr"/>
            <a:r>
              <a:rPr lang="fr-FR" dirty="0" smtClean="0"/>
              <a:t>Abouts Us</a:t>
            </a:r>
            <a:endParaRPr lang="fr-FR" dirty="0"/>
          </a:p>
        </p:txBody>
      </p:sp>
      <p:sp>
        <p:nvSpPr>
          <p:cNvPr id="26" name="ZoneTexte 25"/>
          <p:cNvSpPr txBox="1"/>
          <p:nvPr/>
        </p:nvSpPr>
        <p:spPr>
          <a:xfrm>
            <a:off x="457773" y="5088378"/>
            <a:ext cx="1550330" cy="369332"/>
          </a:xfrm>
          <a:prstGeom prst="rect">
            <a:avLst/>
          </a:prstGeom>
          <a:solidFill>
            <a:schemeClr val="accent6">
              <a:lumMod val="60000"/>
              <a:lumOff val="40000"/>
            </a:schemeClr>
          </a:solidFill>
        </p:spPr>
        <p:txBody>
          <a:bodyPr wrap="square" rtlCol="0">
            <a:spAutoFit/>
          </a:bodyPr>
          <a:lstStyle/>
          <a:p>
            <a:pPr algn="ctr"/>
            <a:r>
              <a:rPr lang="fr-FR" dirty="0" err="1" smtClean="0"/>
              <a:t>Products</a:t>
            </a:r>
            <a:endParaRPr lang="fr-FR" dirty="0"/>
          </a:p>
        </p:txBody>
      </p:sp>
      <p:sp>
        <p:nvSpPr>
          <p:cNvPr id="27" name="ZoneTexte 26"/>
          <p:cNvSpPr txBox="1"/>
          <p:nvPr/>
        </p:nvSpPr>
        <p:spPr>
          <a:xfrm>
            <a:off x="457773" y="5585476"/>
            <a:ext cx="1550330" cy="369332"/>
          </a:xfrm>
          <a:prstGeom prst="rect">
            <a:avLst/>
          </a:prstGeom>
          <a:solidFill>
            <a:srgbClr val="7030A0"/>
          </a:solidFill>
        </p:spPr>
        <p:txBody>
          <a:bodyPr wrap="square" rtlCol="0">
            <a:spAutoFit/>
          </a:bodyPr>
          <a:lstStyle/>
          <a:p>
            <a:pPr algn="ctr"/>
            <a:r>
              <a:rPr lang="fr-FR" dirty="0" smtClean="0"/>
              <a:t>Services</a:t>
            </a:r>
            <a:endParaRPr lang="fr-FR" dirty="0"/>
          </a:p>
        </p:txBody>
      </p:sp>
      <p:sp>
        <p:nvSpPr>
          <p:cNvPr id="28" name="ZoneTexte 27"/>
          <p:cNvSpPr txBox="1"/>
          <p:nvPr/>
        </p:nvSpPr>
        <p:spPr>
          <a:xfrm>
            <a:off x="457773" y="6124654"/>
            <a:ext cx="1550330" cy="369332"/>
          </a:xfrm>
          <a:prstGeom prst="rect">
            <a:avLst/>
          </a:prstGeom>
          <a:solidFill>
            <a:schemeClr val="accent6">
              <a:lumMod val="60000"/>
              <a:lumOff val="40000"/>
            </a:schemeClr>
          </a:solidFill>
        </p:spPr>
        <p:txBody>
          <a:bodyPr wrap="square" rtlCol="0">
            <a:spAutoFit/>
          </a:bodyPr>
          <a:lstStyle/>
          <a:p>
            <a:pPr algn="ctr"/>
            <a:r>
              <a:rPr lang="fr-FR" dirty="0" smtClean="0"/>
              <a:t>Contact Us</a:t>
            </a:r>
            <a:endParaRPr lang="fr-FR" dirty="0"/>
          </a:p>
        </p:txBody>
      </p:sp>
      <p:sp>
        <p:nvSpPr>
          <p:cNvPr id="2" name="ZoneTexte 1"/>
          <p:cNvSpPr txBox="1"/>
          <p:nvPr/>
        </p:nvSpPr>
        <p:spPr>
          <a:xfrm>
            <a:off x="2525057" y="3776449"/>
            <a:ext cx="1866632" cy="646331"/>
          </a:xfrm>
          <a:prstGeom prst="rect">
            <a:avLst/>
          </a:prstGeom>
          <a:solidFill>
            <a:schemeClr val="accent3">
              <a:lumMod val="40000"/>
              <a:lumOff val="60000"/>
            </a:schemeClr>
          </a:solidFill>
        </p:spPr>
        <p:txBody>
          <a:bodyPr wrap="square" rtlCol="0">
            <a:spAutoFit/>
          </a:bodyPr>
          <a:lstStyle/>
          <a:p>
            <a:pPr algn="ctr"/>
            <a:r>
              <a:rPr lang="fr-FR" dirty="0" err="1" smtClean="0"/>
              <a:t>Pneumatic</a:t>
            </a:r>
            <a:r>
              <a:rPr lang="fr-FR" dirty="0" smtClean="0"/>
              <a:t> </a:t>
            </a:r>
            <a:r>
              <a:rPr lang="fr-FR" dirty="0" err="1" smtClean="0"/>
              <a:t>Energy</a:t>
            </a:r>
            <a:r>
              <a:rPr lang="fr-FR" dirty="0" smtClean="0"/>
              <a:t> Efficient &amp; </a:t>
            </a:r>
            <a:r>
              <a:rPr lang="fr-FR" dirty="0" err="1" smtClean="0"/>
              <a:t>Saving</a:t>
            </a:r>
            <a:endParaRPr lang="fr-FR" dirty="0"/>
          </a:p>
        </p:txBody>
      </p:sp>
      <p:sp>
        <p:nvSpPr>
          <p:cNvPr id="21" name="ZoneTexte 20"/>
          <p:cNvSpPr txBox="1"/>
          <p:nvPr/>
        </p:nvSpPr>
        <p:spPr>
          <a:xfrm>
            <a:off x="6410992" y="3796516"/>
            <a:ext cx="1866632" cy="923330"/>
          </a:xfrm>
          <a:prstGeom prst="rect">
            <a:avLst/>
          </a:prstGeom>
          <a:solidFill>
            <a:schemeClr val="accent3">
              <a:lumMod val="40000"/>
              <a:lumOff val="60000"/>
            </a:schemeClr>
          </a:solidFill>
        </p:spPr>
        <p:txBody>
          <a:bodyPr wrap="square" rtlCol="0">
            <a:spAutoFit/>
          </a:bodyPr>
          <a:lstStyle/>
          <a:p>
            <a:pPr algn="ctr"/>
            <a:r>
              <a:rPr lang="fr-FR" dirty="0" smtClean="0"/>
              <a:t>Installation</a:t>
            </a:r>
          </a:p>
          <a:p>
            <a:pPr algn="ctr"/>
            <a:r>
              <a:rPr lang="fr-FR" dirty="0" smtClean="0"/>
              <a:t>&amp;</a:t>
            </a:r>
          </a:p>
          <a:p>
            <a:pPr algn="ctr"/>
            <a:r>
              <a:rPr lang="fr-FR" dirty="0" err="1" smtClean="0"/>
              <a:t>Commissionning</a:t>
            </a:r>
            <a:endParaRPr lang="fr-FR" dirty="0"/>
          </a:p>
        </p:txBody>
      </p:sp>
      <p:sp>
        <p:nvSpPr>
          <p:cNvPr id="22" name="ZoneTexte 21"/>
          <p:cNvSpPr txBox="1"/>
          <p:nvPr/>
        </p:nvSpPr>
        <p:spPr>
          <a:xfrm>
            <a:off x="6410992" y="5761362"/>
            <a:ext cx="1866632" cy="923330"/>
          </a:xfrm>
          <a:prstGeom prst="rect">
            <a:avLst/>
          </a:prstGeom>
          <a:solidFill>
            <a:schemeClr val="accent3">
              <a:lumMod val="40000"/>
              <a:lumOff val="60000"/>
            </a:schemeClr>
          </a:solidFill>
        </p:spPr>
        <p:txBody>
          <a:bodyPr wrap="square" rtlCol="0">
            <a:spAutoFit/>
          </a:bodyPr>
          <a:lstStyle/>
          <a:p>
            <a:pPr algn="ctr"/>
            <a:endParaRPr lang="fr-FR" dirty="0" smtClean="0"/>
          </a:p>
          <a:p>
            <a:pPr algn="ctr"/>
            <a:r>
              <a:rPr lang="fr-FR" dirty="0" smtClean="0"/>
              <a:t>Training </a:t>
            </a:r>
          </a:p>
          <a:p>
            <a:pPr algn="ctr"/>
            <a:endParaRPr lang="fr-FR" dirty="0"/>
          </a:p>
        </p:txBody>
      </p:sp>
      <p:sp>
        <p:nvSpPr>
          <p:cNvPr id="32" name="ZoneTexte 31"/>
          <p:cNvSpPr txBox="1"/>
          <p:nvPr/>
        </p:nvSpPr>
        <p:spPr>
          <a:xfrm>
            <a:off x="2538044" y="5524489"/>
            <a:ext cx="1866632" cy="923330"/>
          </a:xfrm>
          <a:prstGeom prst="rect">
            <a:avLst/>
          </a:prstGeom>
          <a:solidFill>
            <a:schemeClr val="accent3">
              <a:lumMod val="40000"/>
              <a:lumOff val="60000"/>
            </a:schemeClr>
          </a:solidFill>
        </p:spPr>
        <p:txBody>
          <a:bodyPr wrap="square" rtlCol="0">
            <a:spAutoFit/>
          </a:bodyPr>
          <a:lstStyle/>
          <a:p>
            <a:pPr algn="ctr"/>
            <a:endParaRPr lang="fr-FR" dirty="0" smtClean="0"/>
          </a:p>
          <a:p>
            <a:pPr algn="ctr"/>
            <a:r>
              <a:rPr lang="fr-FR" dirty="0" smtClean="0"/>
              <a:t>Sales / Support </a:t>
            </a:r>
          </a:p>
          <a:p>
            <a:pPr algn="ctr"/>
            <a:endParaRPr lang="fr-FR" dirty="0"/>
          </a:p>
        </p:txBody>
      </p:sp>
    </p:spTree>
    <p:extLst>
      <p:ext uri="{BB962C8B-B14F-4D97-AF65-F5344CB8AC3E}">
        <p14:creationId xmlns:p14="http://schemas.microsoft.com/office/powerpoint/2010/main" val="380391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12160" y="404664"/>
            <a:ext cx="2664296" cy="707886"/>
          </a:xfrm>
          <a:prstGeom prst="rect">
            <a:avLst/>
          </a:prstGeom>
          <a:solidFill>
            <a:schemeClr val="accent5"/>
          </a:solidFill>
        </p:spPr>
        <p:txBody>
          <a:bodyPr wrap="square" rtlCol="0">
            <a:spAutoFit/>
          </a:bodyPr>
          <a:lstStyle/>
          <a:p>
            <a:pPr algn="ctr"/>
            <a:r>
              <a:rPr lang="fr-FR" sz="2000" dirty="0" err="1" smtClean="0"/>
              <a:t>Company</a:t>
            </a:r>
            <a:r>
              <a:rPr lang="fr-FR" sz="2000" dirty="0" smtClean="0"/>
              <a:t>  Logo</a:t>
            </a:r>
          </a:p>
          <a:p>
            <a:pPr algn="ctr"/>
            <a:r>
              <a:rPr lang="fr-FR" sz="2000" dirty="0" err="1" smtClean="0"/>
              <a:t>Acronym</a:t>
            </a:r>
            <a:endParaRPr lang="fr-FR" sz="2000" dirty="0"/>
          </a:p>
        </p:txBody>
      </p:sp>
      <p:sp>
        <p:nvSpPr>
          <p:cNvPr id="5" name="ZoneTexte 4"/>
          <p:cNvSpPr txBox="1"/>
          <p:nvPr/>
        </p:nvSpPr>
        <p:spPr>
          <a:xfrm>
            <a:off x="409092" y="428967"/>
            <a:ext cx="3358346" cy="738664"/>
          </a:xfrm>
          <a:prstGeom prst="rect">
            <a:avLst/>
          </a:prstGeom>
          <a:noFill/>
        </p:spPr>
        <p:txBody>
          <a:bodyPr wrap="square" rtlCol="0">
            <a:spAutoFit/>
          </a:bodyPr>
          <a:lstStyle/>
          <a:p>
            <a:r>
              <a:rPr lang="fr-FR" sz="1400" dirty="0" err="1" smtClean="0"/>
              <a:t>Company</a:t>
            </a:r>
            <a:r>
              <a:rPr lang="fr-FR" sz="1400" dirty="0" smtClean="0"/>
              <a:t> </a:t>
            </a:r>
            <a:r>
              <a:rPr lang="fr-FR" sz="1400" dirty="0" err="1" smtClean="0"/>
              <a:t>address</a:t>
            </a:r>
            <a:endParaRPr lang="fr-FR" sz="1400" dirty="0" smtClean="0"/>
          </a:p>
          <a:p>
            <a:r>
              <a:rPr lang="fr-FR" sz="1400" dirty="0" err="1" smtClean="0"/>
              <a:t>Registratio</a:t>
            </a:r>
            <a:r>
              <a:rPr lang="fr-FR" sz="1400" dirty="0" smtClean="0"/>
              <a:t> </a:t>
            </a:r>
            <a:r>
              <a:rPr lang="fr-FR" sz="1400" dirty="0" err="1" smtClean="0"/>
              <a:t>ndetails</a:t>
            </a:r>
            <a:endParaRPr lang="fr-FR" sz="1400" dirty="0" smtClean="0"/>
          </a:p>
          <a:p>
            <a:r>
              <a:rPr lang="fr-FR" sz="1400" dirty="0" err="1" smtClean="0"/>
              <a:t>Legal</a:t>
            </a:r>
            <a:r>
              <a:rPr lang="fr-FR" sz="1400" dirty="0" smtClean="0"/>
              <a:t> </a:t>
            </a:r>
            <a:r>
              <a:rPr lang="fr-FR" sz="1400" dirty="0" err="1" smtClean="0"/>
              <a:t>details</a:t>
            </a:r>
            <a:endParaRPr lang="fr-FR" sz="1400" dirty="0"/>
          </a:p>
        </p:txBody>
      </p:sp>
      <p:sp>
        <p:nvSpPr>
          <p:cNvPr id="6" name="ZoneTexte 5"/>
          <p:cNvSpPr txBox="1"/>
          <p:nvPr/>
        </p:nvSpPr>
        <p:spPr>
          <a:xfrm>
            <a:off x="537935" y="1623296"/>
            <a:ext cx="1390006" cy="369332"/>
          </a:xfrm>
          <a:prstGeom prst="rect">
            <a:avLst/>
          </a:prstGeom>
          <a:solidFill>
            <a:schemeClr val="accent3">
              <a:lumMod val="40000"/>
              <a:lumOff val="60000"/>
            </a:schemeClr>
          </a:solidFill>
        </p:spPr>
        <p:txBody>
          <a:bodyPr wrap="square" rtlCol="0">
            <a:spAutoFit/>
          </a:bodyPr>
          <a:lstStyle/>
          <a:p>
            <a:r>
              <a:rPr lang="fr-FR" sz="1400" dirty="0" err="1" smtClean="0"/>
              <a:t>Language</a:t>
            </a:r>
            <a:r>
              <a:rPr lang="fr-FR" dirty="0" smtClean="0"/>
              <a:t>:</a:t>
            </a:r>
            <a:endParaRPr lang="fr-FR" dirty="0"/>
          </a:p>
        </p:txBody>
      </p:sp>
      <p:sp>
        <p:nvSpPr>
          <p:cNvPr id="7" name="ZoneTexte 6"/>
          <p:cNvSpPr txBox="1"/>
          <p:nvPr/>
        </p:nvSpPr>
        <p:spPr>
          <a:xfrm>
            <a:off x="2088265" y="1663372"/>
            <a:ext cx="899559" cy="307777"/>
          </a:xfrm>
          <a:prstGeom prst="rect">
            <a:avLst/>
          </a:prstGeom>
          <a:solidFill>
            <a:schemeClr val="accent3">
              <a:lumMod val="40000"/>
              <a:lumOff val="60000"/>
            </a:schemeClr>
          </a:solidFill>
        </p:spPr>
        <p:txBody>
          <a:bodyPr wrap="square" rtlCol="0">
            <a:spAutoFit/>
          </a:bodyPr>
          <a:lstStyle/>
          <a:p>
            <a:r>
              <a:rPr lang="fr-FR" sz="1400" dirty="0" smtClean="0"/>
              <a:t>English</a:t>
            </a:r>
            <a:endParaRPr lang="fr-FR" sz="1400" dirty="0"/>
          </a:p>
        </p:txBody>
      </p:sp>
      <p:sp>
        <p:nvSpPr>
          <p:cNvPr id="8" name="ZoneTexte 7"/>
          <p:cNvSpPr txBox="1"/>
          <p:nvPr/>
        </p:nvSpPr>
        <p:spPr>
          <a:xfrm>
            <a:off x="3117835" y="1663372"/>
            <a:ext cx="1008112" cy="307777"/>
          </a:xfrm>
          <a:prstGeom prst="rect">
            <a:avLst/>
          </a:prstGeom>
          <a:solidFill>
            <a:schemeClr val="accent3">
              <a:lumMod val="40000"/>
              <a:lumOff val="60000"/>
            </a:schemeClr>
          </a:solidFill>
        </p:spPr>
        <p:txBody>
          <a:bodyPr wrap="square" rtlCol="0">
            <a:spAutoFit/>
          </a:bodyPr>
          <a:lstStyle/>
          <a:p>
            <a:r>
              <a:rPr lang="fr-FR" sz="1400" dirty="0" err="1" smtClean="0"/>
              <a:t>Francais</a:t>
            </a:r>
            <a:endParaRPr lang="fr-FR" sz="1400" dirty="0"/>
          </a:p>
        </p:txBody>
      </p:sp>
      <p:cxnSp>
        <p:nvCxnSpPr>
          <p:cNvPr id="10" name="Connecteur droit 9"/>
          <p:cNvCxnSpPr/>
          <p:nvPr/>
        </p:nvCxnSpPr>
        <p:spPr>
          <a:xfrm>
            <a:off x="179512" y="1556792"/>
            <a:ext cx="8640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179512" y="2060848"/>
            <a:ext cx="864096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31522" y="2132856"/>
            <a:ext cx="7992888" cy="923330"/>
          </a:xfrm>
          <a:prstGeom prst="rect">
            <a:avLst/>
          </a:prstGeom>
          <a:solidFill>
            <a:schemeClr val="tx2">
              <a:lumMod val="40000"/>
              <a:lumOff val="60000"/>
            </a:schemeClr>
          </a:solidFill>
        </p:spPr>
        <p:txBody>
          <a:bodyPr wrap="square" rtlCol="0">
            <a:spAutoFit/>
          </a:bodyPr>
          <a:lstStyle/>
          <a:p>
            <a:r>
              <a:rPr lang="fr-FR" dirty="0" smtClean="0"/>
              <a:t>Banner 5: Digital Communication &amp; Platform</a:t>
            </a:r>
          </a:p>
          <a:p>
            <a:endParaRPr lang="fr-FR" dirty="0"/>
          </a:p>
          <a:p>
            <a:endParaRPr lang="fr-FR" dirty="0" smtClean="0"/>
          </a:p>
        </p:txBody>
      </p:sp>
      <p:sp>
        <p:nvSpPr>
          <p:cNvPr id="18" name="ZoneTexte 17"/>
          <p:cNvSpPr txBox="1"/>
          <p:nvPr/>
        </p:nvSpPr>
        <p:spPr>
          <a:xfrm>
            <a:off x="3458373" y="3218227"/>
            <a:ext cx="1496023" cy="369332"/>
          </a:xfrm>
          <a:prstGeom prst="rect">
            <a:avLst/>
          </a:prstGeom>
          <a:solidFill>
            <a:schemeClr val="bg1">
              <a:lumMod val="75000"/>
            </a:schemeClr>
          </a:solidFill>
        </p:spPr>
        <p:txBody>
          <a:bodyPr wrap="square" rtlCol="0">
            <a:spAutoFit/>
          </a:bodyPr>
          <a:lstStyle/>
          <a:p>
            <a:pPr algn="ctr"/>
            <a:r>
              <a:rPr lang="fr-FR" dirty="0" err="1" smtClean="0"/>
              <a:t>Motto</a:t>
            </a:r>
            <a:endParaRPr lang="fr-FR" dirty="0"/>
          </a:p>
        </p:txBody>
      </p:sp>
      <p:cxnSp>
        <p:nvCxnSpPr>
          <p:cNvPr id="20" name="Connecteur droit 19"/>
          <p:cNvCxnSpPr/>
          <p:nvPr/>
        </p:nvCxnSpPr>
        <p:spPr>
          <a:xfrm>
            <a:off x="179512" y="3135957"/>
            <a:ext cx="8784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179512" y="3587559"/>
            <a:ext cx="878497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428604" y="4053448"/>
            <a:ext cx="1550330" cy="369332"/>
          </a:xfrm>
          <a:prstGeom prst="rect">
            <a:avLst/>
          </a:prstGeom>
          <a:solidFill>
            <a:schemeClr val="accent6">
              <a:lumMod val="60000"/>
              <a:lumOff val="40000"/>
            </a:schemeClr>
          </a:solidFill>
        </p:spPr>
        <p:txBody>
          <a:bodyPr wrap="square" rtlCol="0">
            <a:spAutoFit/>
          </a:bodyPr>
          <a:lstStyle/>
          <a:p>
            <a:pPr algn="ctr"/>
            <a:r>
              <a:rPr lang="fr-FR" dirty="0" smtClean="0"/>
              <a:t>Home</a:t>
            </a:r>
            <a:endParaRPr lang="fr-FR" dirty="0"/>
          </a:p>
        </p:txBody>
      </p:sp>
      <p:sp>
        <p:nvSpPr>
          <p:cNvPr id="25" name="ZoneTexte 24"/>
          <p:cNvSpPr txBox="1"/>
          <p:nvPr/>
        </p:nvSpPr>
        <p:spPr>
          <a:xfrm>
            <a:off x="457773" y="4535180"/>
            <a:ext cx="1550330" cy="369332"/>
          </a:xfrm>
          <a:prstGeom prst="rect">
            <a:avLst/>
          </a:prstGeom>
          <a:solidFill>
            <a:schemeClr val="accent6">
              <a:lumMod val="60000"/>
              <a:lumOff val="40000"/>
            </a:schemeClr>
          </a:solidFill>
        </p:spPr>
        <p:txBody>
          <a:bodyPr wrap="square" rtlCol="0">
            <a:spAutoFit/>
          </a:bodyPr>
          <a:lstStyle/>
          <a:p>
            <a:pPr algn="ctr"/>
            <a:r>
              <a:rPr lang="fr-FR" dirty="0" smtClean="0"/>
              <a:t>Abouts Us</a:t>
            </a:r>
            <a:endParaRPr lang="fr-FR" dirty="0"/>
          </a:p>
        </p:txBody>
      </p:sp>
      <p:sp>
        <p:nvSpPr>
          <p:cNvPr id="26" name="ZoneTexte 25"/>
          <p:cNvSpPr txBox="1"/>
          <p:nvPr/>
        </p:nvSpPr>
        <p:spPr>
          <a:xfrm>
            <a:off x="457773" y="5088378"/>
            <a:ext cx="1550330" cy="369332"/>
          </a:xfrm>
          <a:prstGeom prst="rect">
            <a:avLst/>
          </a:prstGeom>
          <a:solidFill>
            <a:schemeClr val="accent6">
              <a:lumMod val="60000"/>
              <a:lumOff val="40000"/>
            </a:schemeClr>
          </a:solidFill>
        </p:spPr>
        <p:txBody>
          <a:bodyPr wrap="square" rtlCol="0">
            <a:spAutoFit/>
          </a:bodyPr>
          <a:lstStyle/>
          <a:p>
            <a:pPr algn="ctr"/>
            <a:r>
              <a:rPr lang="fr-FR" dirty="0" err="1" smtClean="0"/>
              <a:t>Products</a:t>
            </a:r>
            <a:endParaRPr lang="fr-FR" dirty="0"/>
          </a:p>
        </p:txBody>
      </p:sp>
      <p:sp>
        <p:nvSpPr>
          <p:cNvPr id="27" name="ZoneTexte 26"/>
          <p:cNvSpPr txBox="1"/>
          <p:nvPr/>
        </p:nvSpPr>
        <p:spPr>
          <a:xfrm>
            <a:off x="457773" y="5585476"/>
            <a:ext cx="1550330" cy="369332"/>
          </a:xfrm>
          <a:prstGeom prst="rect">
            <a:avLst/>
          </a:prstGeom>
          <a:solidFill>
            <a:schemeClr val="accent6">
              <a:lumMod val="60000"/>
              <a:lumOff val="40000"/>
            </a:schemeClr>
          </a:solidFill>
        </p:spPr>
        <p:txBody>
          <a:bodyPr wrap="square" rtlCol="0">
            <a:spAutoFit/>
          </a:bodyPr>
          <a:lstStyle/>
          <a:p>
            <a:pPr algn="ctr"/>
            <a:r>
              <a:rPr lang="fr-FR" dirty="0" smtClean="0"/>
              <a:t>Services</a:t>
            </a:r>
            <a:endParaRPr lang="fr-FR" dirty="0"/>
          </a:p>
        </p:txBody>
      </p:sp>
      <p:sp>
        <p:nvSpPr>
          <p:cNvPr id="28" name="ZoneTexte 27"/>
          <p:cNvSpPr txBox="1"/>
          <p:nvPr/>
        </p:nvSpPr>
        <p:spPr>
          <a:xfrm>
            <a:off x="457773" y="6124654"/>
            <a:ext cx="1550330" cy="369332"/>
          </a:xfrm>
          <a:prstGeom prst="rect">
            <a:avLst/>
          </a:prstGeom>
          <a:solidFill>
            <a:srgbClr val="00B050"/>
          </a:solidFill>
        </p:spPr>
        <p:txBody>
          <a:bodyPr wrap="square" rtlCol="0">
            <a:spAutoFit/>
          </a:bodyPr>
          <a:lstStyle/>
          <a:p>
            <a:pPr algn="ctr"/>
            <a:r>
              <a:rPr lang="fr-FR" dirty="0" smtClean="0"/>
              <a:t>Contact Us</a:t>
            </a:r>
            <a:endParaRPr lang="fr-FR" dirty="0"/>
          </a:p>
        </p:txBody>
      </p:sp>
      <p:cxnSp>
        <p:nvCxnSpPr>
          <p:cNvPr id="9" name="Connecteur droit 8"/>
          <p:cNvCxnSpPr/>
          <p:nvPr/>
        </p:nvCxnSpPr>
        <p:spPr>
          <a:xfrm>
            <a:off x="7164288" y="3789040"/>
            <a:ext cx="0" cy="2880320"/>
          </a:xfrm>
          <a:prstGeom prst="line">
            <a:avLst/>
          </a:prstGeom>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2139295" y="3732732"/>
            <a:ext cx="4032448" cy="307777"/>
          </a:xfrm>
          <a:prstGeom prst="rect">
            <a:avLst/>
          </a:prstGeom>
          <a:noFill/>
          <a:ln>
            <a:solidFill>
              <a:srgbClr val="0070C0"/>
            </a:solidFill>
          </a:ln>
        </p:spPr>
        <p:txBody>
          <a:bodyPr wrap="square" rtlCol="0">
            <a:spAutoFit/>
          </a:bodyPr>
          <a:lstStyle/>
          <a:p>
            <a:r>
              <a:rPr lang="fr-FR" sz="1400" dirty="0" smtClean="0"/>
              <a:t>Full Name</a:t>
            </a:r>
            <a:endParaRPr lang="fr-FR" sz="1400" dirty="0"/>
          </a:p>
        </p:txBody>
      </p:sp>
      <p:sp>
        <p:nvSpPr>
          <p:cNvPr id="13" name="ZoneTexte 12"/>
          <p:cNvSpPr txBox="1"/>
          <p:nvPr/>
        </p:nvSpPr>
        <p:spPr>
          <a:xfrm>
            <a:off x="2139295" y="4115003"/>
            <a:ext cx="1800200" cy="307777"/>
          </a:xfrm>
          <a:prstGeom prst="rect">
            <a:avLst/>
          </a:prstGeom>
          <a:noFill/>
          <a:ln>
            <a:solidFill>
              <a:srgbClr val="0070C0"/>
            </a:solidFill>
          </a:ln>
        </p:spPr>
        <p:txBody>
          <a:bodyPr wrap="square" rtlCol="0">
            <a:spAutoFit/>
          </a:bodyPr>
          <a:lstStyle/>
          <a:p>
            <a:r>
              <a:rPr lang="fr-FR" sz="1400" dirty="0" smtClean="0"/>
              <a:t>Occupation / Position</a:t>
            </a:r>
            <a:endParaRPr lang="fr-FR" sz="1400" dirty="0"/>
          </a:p>
        </p:txBody>
      </p:sp>
      <p:sp>
        <p:nvSpPr>
          <p:cNvPr id="15" name="ZoneTexte 14"/>
          <p:cNvSpPr txBox="1"/>
          <p:nvPr/>
        </p:nvSpPr>
        <p:spPr>
          <a:xfrm>
            <a:off x="2139295" y="4565957"/>
            <a:ext cx="3024336" cy="307777"/>
          </a:xfrm>
          <a:prstGeom prst="rect">
            <a:avLst/>
          </a:prstGeom>
          <a:noFill/>
          <a:ln>
            <a:solidFill>
              <a:srgbClr val="0070C0"/>
            </a:solidFill>
          </a:ln>
        </p:spPr>
        <p:txBody>
          <a:bodyPr wrap="square" rtlCol="0">
            <a:spAutoFit/>
          </a:bodyPr>
          <a:lstStyle/>
          <a:p>
            <a:r>
              <a:rPr lang="fr-FR" sz="1400" dirty="0" smtClean="0"/>
              <a:t>Email </a:t>
            </a:r>
            <a:r>
              <a:rPr lang="fr-FR" sz="1400" dirty="0" err="1" smtClean="0"/>
              <a:t>address</a:t>
            </a:r>
            <a:endParaRPr lang="fr-FR" sz="1400" dirty="0"/>
          </a:p>
        </p:txBody>
      </p:sp>
      <p:sp>
        <p:nvSpPr>
          <p:cNvPr id="16" name="ZoneTexte 15"/>
          <p:cNvSpPr txBox="1"/>
          <p:nvPr/>
        </p:nvSpPr>
        <p:spPr>
          <a:xfrm>
            <a:off x="2141800" y="4965267"/>
            <a:ext cx="3024336" cy="307777"/>
          </a:xfrm>
          <a:prstGeom prst="rect">
            <a:avLst/>
          </a:prstGeom>
          <a:noFill/>
          <a:ln>
            <a:solidFill>
              <a:srgbClr val="0070C0"/>
            </a:solidFill>
          </a:ln>
        </p:spPr>
        <p:txBody>
          <a:bodyPr wrap="square" rtlCol="0">
            <a:spAutoFit/>
          </a:bodyPr>
          <a:lstStyle/>
          <a:p>
            <a:r>
              <a:rPr lang="fr-FR" sz="1400" dirty="0" err="1" smtClean="0"/>
              <a:t>Telephone</a:t>
            </a:r>
            <a:endParaRPr lang="fr-FR" sz="1400" dirty="0"/>
          </a:p>
        </p:txBody>
      </p:sp>
      <p:sp>
        <p:nvSpPr>
          <p:cNvPr id="19" name="ZoneTexte 18"/>
          <p:cNvSpPr txBox="1"/>
          <p:nvPr/>
        </p:nvSpPr>
        <p:spPr>
          <a:xfrm>
            <a:off x="4069506" y="4127626"/>
            <a:ext cx="2102237" cy="307777"/>
          </a:xfrm>
          <a:prstGeom prst="rect">
            <a:avLst/>
          </a:prstGeom>
          <a:noFill/>
          <a:ln>
            <a:solidFill>
              <a:srgbClr val="0070C0"/>
            </a:solidFill>
          </a:ln>
        </p:spPr>
        <p:txBody>
          <a:bodyPr wrap="square" rtlCol="0">
            <a:spAutoFit/>
          </a:bodyPr>
          <a:lstStyle/>
          <a:p>
            <a:r>
              <a:rPr lang="fr-FR" sz="1400" dirty="0" err="1" smtClean="0"/>
              <a:t>Company</a:t>
            </a:r>
            <a:endParaRPr lang="fr-FR" sz="1400" dirty="0"/>
          </a:p>
        </p:txBody>
      </p:sp>
      <p:sp>
        <p:nvSpPr>
          <p:cNvPr id="29" name="ZoneTexte 28"/>
          <p:cNvSpPr txBox="1"/>
          <p:nvPr/>
        </p:nvSpPr>
        <p:spPr>
          <a:xfrm>
            <a:off x="2139295" y="5320926"/>
            <a:ext cx="3096344" cy="307777"/>
          </a:xfrm>
          <a:prstGeom prst="rect">
            <a:avLst/>
          </a:prstGeom>
          <a:noFill/>
          <a:ln>
            <a:solidFill>
              <a:srgbClr val="0070C0"/>
            </a:solidFill>
          </a:ln>
        </p:spPr>
        <p:txBody>
          <a:bodyPr wrap="square" rtlCol="0">
            <a:spAutoFit/>
          </a:bodyPr>
          <a:lstStyle/>
          <a:p>
            <a:r>
              <a:rPr lang="fr-FR" sz="1400" dirty="0" err="1" smtClean="0"/>
              <a:t>Topics</a:t>
            </a:r>
            <a:endParaRPr lang="fr-FR" sz="1400" dirty="0"/>
          </a:p>
        </p:txBody>
      </p:sp>
      <p:sp>
        <p:nvSpPr>
          <p:cNvPr id="30" name="ZoneTexte 29"/>
          <p:cNvSpPr txBox="1"/>
          <p:nvPr/>
        </p:nvSpPr>
        <p:spPr>
          <a:xfrm>
            <a:off x="2141800" y="5733256"/>
            <a:ext cx="3222288" cy="954107"/>
          </a:xfrm>
          <a:prstGeom prst="rect">
            <a:avLst/>
          </a:prstGeom>
          <a:noFill/>
          <a:ln>
            <a:solidFill>
              <a:srgbClr val="0070C0"/>
            </a:solidFill>
          </a:ln>
        </p:spPr>
        <p:txBody>
          <a:bodyPr wrap="square" rtlCol="0">
            <a:spAutoFit/>
          </a:bodyPr>
          <a:lstStyle/>
          <a:p>
            <a:r>
              <a:rPr lang="fr-FR" sz="1400" dirty="0" smtClean="0"/>
              <a:t>Message </a:t>
            </a:r>
            <a:r>
              <a:rPr lang="fr-FR" sz="1400" dirty="0" err="1" smtClean="0"/>
              <a:t>Text</a:t>
            </a:r>
            <a:endParaRPr lang="fr-FR" sz="1400" dirty="0" smtClean="0"/>
          </a:p>
          <a:p>
            <a:endParaRPr lang="fr-FR" sz="1400" dirty="0"/>
          </a:p>
          <a:p>
            <a:endParaRPr lang="fr-FR" sz="1400" dirty="0" smtClean="0"/>
          </a:p>
          <a:p>
            <a:endParaRPr lang="fr-FR" sz="1400" dirty="0"/>
          </a:p>
        </p:txBody>
      </p:sp>
      <p:sp>
        <p:nvSpPr>
          <p:cNvPr id="31" name="ZoneTexte 30"/>
          <p:cNvSpPr txBox="1"/>
          <p:nvPr/>
        </p:nvSpPr>
        <p:spPr>
          <a:xfrm>
            <a:off x="7336323" y="3789040"/>
            <a:ext cx="1620180" cy="2677656"/>
          </a:xfrm>
          <a:prstGeom prst="rect">
            <a:avLst/>
          </a:prstGeom>
          <a:noFill/>
        </p:spPr>
        <p:txBody>
          <a:bodyPr wrap="square" rtlCol="0">
            <a:spAutoFit/>
          </a:bodyPr>
          <a:lstStyle/>
          <a:p>
            <a:r>
              <a:rPr lang="fr-FR" sz="1400" dirty="0" smtClean="0"/>
              <a:t>Contact Info</a:t>
            </a:r>
          </a:p>
          <a:p>
            <a:endParaRPr lang="fr-FR" sz="1400" dirty="0"/>
          </a:p>
          <a:p>
            <a:r>
              <a:rPr lang="fr-FR" sz="1400" dirty="0" err="1" smtClean="0"/>
              <a:t>Address</a:t>
            </a:r>
            <a:endParaRPr lang="fr-FR" sz="1400" dirty="0" smtClean="0"/>
          </a:p>
          <a:p>
            <a:r>
              <a:rPr lang="fr-FR" sz="1400" dirty="0" smtClean="0"/>
              <a:t>Phone</a:t>
            </a:r>
          </a:p>
          <a:p>
            <a:r>
              <a:rPr lang="fr-FR" sz="1400" dirty="0" smtClean="0"/>
              <a:t>Email</a:t>
            </a:r>
          </a:p>
          <a:p>
            <a:endParaRPr lang="fr-FR" sz="1400" dirty="0"/>
          </a:p>
          <a:p>
            <a:r>
              <a:rPr lang="fr-FR" sz="1400" dirty="0" smtClean="0"/>
              <a:t>NRC</a:t>
            </a:r>
          </a:p>
          <a:p>
            <a:r>
              <a:rPr lang="fr-FR" sz="1400" dirty="0" smtClean="0"/>
              <a:t>VAT</a:t>
            </a:r>
          </a:p>
          <a:p>
            <a:endParaRPr lang="fr-FR" sz="1400" dirty="0"/>
          </a:p>
          <a:p>
            <a:r>
              <a:rPr lang="fr-FR" sz="1400" dirty="0" smtClean="0"/>
              <a:t>Facebook</a:t>
            </a:r>
          </a:p>
          <a:p>
            <a:r>
              <a:rPr lang="fr-FR" sz="1400" dirty="0" err="1" smtClean="0"/>
              <a:t>LinkedIn</a:t>
            </a:r>
            <a:endParaRPr lang="fr-FR" sz="1400" dirty="0" smtClean="0"/>
          </a:p>
          <a:p>
            <a:r>
              <a:rPr lang="fr-FR" sz="1400" dirty="0" err="1" smtClean="0"/>
              <a:t>Twitter</a:t>
            </a:r>
            <a:endParaRPr lang="fr-FR" sz="1400" dirty="0"/>
          </a:p>
        </p:txBody>
      </p:sp>
      <p:sp>
        <p:nvSpPr>
          <p:cNvPr id="2" name="ZoneTexte 1"/>
          <p:cNvSpPr txBox="1"/>
          <p:nvPr/>
        </p:nvSpPr>
        <p:spPr>
          <a:xfrm>
            <a:off x="5580112" y="6365108"/>
            <a:ext cx="936104" cy="307777"/>
          </a:xfrm>
          <a:prstGeom prst="rect">
            <a:avLst/>
          </a:prstGeom>
          <a:solidFill>
            <a:schemeClr val="tx2">
              <a:lumMod val="60000"/>
              <a:lumOff val="40000"/>
            </a:schemeClr>
          </a:solidFill>
          <a:ln>
            <a:solidFill>
              <a:schemeClr val="accent1"/>
            </a:solidFill>
          </a:ln>
        </p:spPr>
        <p:txBody>
          <a:bodyPr wrap="square" rtlCol="0">
            <a:spAutoFit/>
          </a:bodyPr>
          <a:lstStyle/>
          <a:p>
            <a:r>
              <a:rPr lang="fr-FR" sz="1400" dirty="0" err="1" smtClean="0"/>
              <a:t>Submit</a:t>
            </a:r>
            <a:endParaRPr lang="fr-FR" sz="1400" dirty="0"/>
          </a:p>
        </p:txBody>
      </p:sp>
    </p:spTree>
    <p:extLst>
      <p:ext uri="{BB962C8B-B14F-4D97-AF65-F5344CB8AC3E}">
        <p14:creationId xmlns:p14="http://schemas.microsoft.com/office/powerpoint/2010/main" val="105506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12160" y="404664"/>
            <a:ext cx="2664296" cy="707886"/>
          </a:xfrm>
          <a:prstGeom prst="rect">
            <a:avLst/>
          </a:prstGeom>
          <a:solidFill>
            <a:schemeClr val="accent5"/>
          </a:solidFill>
        </p:spPr>
        <p:txBody>
          <a:bodyPr wrap="square" rtlCol="0">
            <a:spAutoFit/>
          </a:bodyPr>
          <a:lstStyle/>
          <a:p>
            <a:pPr algn="ctr"/>
            <a:r>
              <a:rPr lang="fr-FR" sz="2000" dirty="0" err="1" smtClean="0"/>
              <a:t>Company</a:t>
            </a:r>
            <a:r>
              <a:rPr lang="fr-FR" sz="2000" dirty="0" smtClean="0"/>
              <a:t>  Logo</a:t>
            </a:r>
          </a:p>
          <a:p>
            <a:pPr algn="ctr"/>
            <a:r>
              <a:rPr lang="fr-FR" sz="2000" dirty="0" err="1" smtClean="0"/>
              <a:t>Acronym</a:t>
            </a:r>
            <a:endParaRPr lang="fr-FR" sz="2000" dirty="0"/>
          </a:p>
        </p:txBody>
      </p:sp>
      <p:sp>
        <p:nvSpPr>
          <p:cNvPr id="5" name="ZoneTexte 4"/>
          <p:cNvSpPr txBox="1"/>
          <p:nvPr/>
        </p:nvSpPr>
        <p:spPr>
          <a:xfrm>
            <a:off x="409092" y="428967"/>
            <a:ext cx="3358346" cy="738664"/>
          </a:xfrm>
          <a:prstGeom prst="rect">
            <a:avLst/>
          </a:prstGeom>
          <a:noFill/>
        </p:spPr>
        <p:txBody>
          <a:bodyPr wrap="square" rtlCol="0">
            <a:spAutoFit/>
          </a:bodyPr>
          <a:lstStyle/>
          <a:p>
            <a:r>
              <a:rPr lang="fr-FR" sz="1400" dirty="0" err="1" smtClean="0"/>
              <a:t>Company</a:t>
            </a:r>
            <a:r>
              <a:rPr lang="fr-FR" sz="1400" dirty="0" smtClean="0"/>
              <a:t> </a:t>
            </a:r>
            <a:r>
              <a:rPr lang="fr-FR" sz="1400" dirty="0" err="1" smtClean="0"/>
              <a:t>address</a:t>
            </a:r>
            <a:endParaRPr lang="fr-FR" sz="1400" dirty="0" smtClean="0"/>
          </a:p>
          <a:p>
            <a:r>
              <a:rPr lang="fr-FR" sz="1400" dirty="0" err="1" smtClean="0"/>
              <a:t>Registratio</a:t>
            </a:r>
            <a:r>
              <a:rPr lang="fr-FR" sz="1400" dirty="0" smtClean="0"/>
              <a:t> </a:t>
            </a:r>
            <a:r>
              <a:rPr lang="fr-FR" sz="1400" dirty="0" err="1" smtClean="0"/>
              <a:t>ndetails</a:t>
            </a:r>
            <a:endParaRPr lang="fr-FR" sz="1400" dirty="0" smtClean="0"/>
          </a:p>
          <a:p>
            <a:r>
              <a:rPr lang="fr-FR" sz="1400" dirty="0" err="1" smtClean="0"/>
              <a:t>Legal</a:t>
            </a:r>
            <a:r>
              <a:rPr lang="fr-FR" sz="1400" dirty="0" smtClean="0"/>
              <a:t> </a:t>
            </a:r>
            <a:r>
              <a:rPr lang="fr-FR" sz="1400" dirty="0" err="1" smtClean="0"/>
              <a:t>details</a:t>
            </a:r>
            <a:endParaRPr lang="fr-FR" sz="1400" dirty="0"/>
          </a:p>
        </p:txBody>
      </p:sp>
      <p:sp>
        <p:nvSpPr>
          <p:cNvPr id="6" name="ZoneTexte 5"/>
          <p:cNvSpPr txBox="1"/>
          <p:nvPr/>
        </p:nvSpPr>
        <p:spPr>
          <a:xfrm>
            <a:off x="537935" y="1623296"/>
            <a:ext cx="1390006" cy="369332"/>
          </a:xfrm>
          <a:prstGeom prst="rect">
            <a:avLst/>
          </a:prstGeom>
          <a:solidFill>
            <a:schemeClr val="accent3">
              <a:lumMod val="40000"/>
              <a:lumOff val="60000"/>
            </a:schemeClr>
          </a:solidFill>
        </p:spPr>
        <p:txBody>
          <a:bodyPr wrap="square" rtlCol="0">
            <a:spAutoFit/>
          </a:bodyPr>
          <a:lstStyle/>
          <a:p>
            <a:r>
              <a:rPr lang="fr-FR" sz="1400" dirty="0" err="1" smtClean="0"/>
              <a:t>Language</a:t>
            </a:r>
            <a:r>
              <a:rPr lang="fr-FR" dirty="0" smtClean="0"/>
              <a:t>:</a:t>
            </a:r>
            <a:endParaRPr lang="fr-FR" dirty="0"/>
          </a:p>
        </p:txBody>
      </p:sp>
      <p:sp>
        <p:nvSpPr>
          <p:cNvPr id="7" name="ZoneTexte 6"/>
          <p:cNvSpPr txBox="1"/>
          <p:nvPr/>
        </p:nvSpPr>
        <p:spPr>
          <a:xfrm>
            <a:off x="2088265" y="1663372"/>
            <a:ext cx="899559" cy="307777"/>
          </a:xfrm>
          <a:prstGeom prst="rect">
            <a:avLst/>
          </a:prstGeom>
          <a:solidFill>
            <a:schemeClr val="accent3">
              <a:lumMod val="40000"/>
              <a:lumOff val="60000"/>
            </a:schemeClr>
          </a:solidFill>
        </p:spPr>
        <p:txBody>
          <a:bodyPr wrap="square" rtlCol="0">
            <a:spAutoFit/>
          </a:bodyPr>
          <a:lstStyle/>
          <a:p>
            <a:r>
              <a:rPr lang="fr-FR" sz="1400" dirty="0" smtClean="0"/>
              <a:t>English</a:t>
            </a:r>
            <a:endParaRPr lang="fr-FR" sz="1400" dirty="0"/>
          </a:p>
        </p:txBody>
      </p:sp>
      <p:sp>
        <p:nvSpPr>
          <p:cNvPr id="8" name="ZoneTexte 7"/>
          <p:cNvSpPr txBox="1"/>
          <p:nvPr/>
        </p:nvSpPr>
        <p:spPr>
          <a:xfrm>
            <a:off x="3117835" y="1663372"/>
            <a:ext cx="1008112" cy="307777"/>
          </a:xfrm>
          <a:prstGeom prst="rect">
            <a:avLst/>
          </a:prstGeom>
          <a:solidFill>
            <a:schemeClr val="accent3">
              <a:lumMod val="40000"/>
              <a:lumOff val="60000"/>
            </a:schemeClr>
          </a:solidFill>
        </p:spPr>
        <p:txBody>
          <a:bodyPr wrap="square" rtlCol="0">
            <a:spAutoFit/>
          </a:bodyPr>
          <a:lstStyle/>
          <a:p>
            <a:r>
              <a:rPr lang="fr-FR" sz="1400" dirty="0" err="1" smtClean="0"/>
              <a:t>Francais</a:t>
            </a:r>
            <a:endParaRPr lang="fr-FR" sz="1400" dirty="0"/>
          </a:p>
        </p:txBody>
      </p:sp>
      <p:cxnSp>
        <p:nvCxnSpPr>
          <p:cNvPr id="10" name="Connecteur droit 9"/>
          <p:cNvCxnSpPr/>
          <p:nvPr/>
        </p:nvCxnSpPr>
        <p:spPr>
          <a:xfrm>
            <a:off x="179512" y="1556792"/>
            <a:ext cx="8640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179512" y="2060848"/>
            <a:ext cx="864096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31522" y="2132856"/>
            <a:ext cx="7992888" cy="923330"/>
          </a:xfrm>
          <a:prstGeom prst="rect">
            <a:avLst/>
          </a:prstGeom>
          <a:solidFill>
            <a:schemeClr val="tx2">
              <a:lumMod val="40000"/>
              <a:lumOff val="60000"/>
            </a:schemeClr>
          </a:solidFill>
        </p:spPr>
        <p:txBody>
          <a:bodyPr wrap="square" rtlCol="0">
            <a:spAutoFit/>
          </a:bodyPr>
          <a:lstStyle/>
          <a:p>
            <a:r>
              <a:rPr lang="fr-FR" dirty="0" smtClean="0"/>
              <a:t>Banner 1: </a:t>
            </a:r>
            <a:r>
              <a:rPr lang="fr-FR" dirty="0" err="1" smtClean="0"/>
              <a:t>Industrial</a:t>
            </a:r>
            <a:r>
              <a:rPr lang="fr-FR" dirty="0" smtClean="0"/>
              <a:t> Automation</a:t>
            </a:r>
          </a:p>
          <a:p>
            <a:endParaRPr lang="fr-FR" dirty="0"/>
          </a:p>
          <a:p>
            <a:r>
              <a:rPr lang="fr-FR" dirty="0" err="1" smtClean="0"/>
              <a:t>Festo</a:t>
            </a:r>
            <a:endParaRPr lang="fr-FR" dirty="0" smtClean="0"/>
          </a:p>
        </p:txBody>
      </p:sp>
      <p:sp>
        <p:nvSpPr>
          <p:cNvPr id="18" name="ZoneTexte 17"/>
          <p:cNvSpPr txBox="1"/>
          <p:nvPr/>
        </p:nvSpPr>
        <p:spPr>
          <a:xfrm>
            <a:off x="3458373" y="3218227"/>
            <a:ext cx="1496023" cy="369332"/>
          </a:xfrm>
          <a:prstGeom prst="rect">
            <a:avLst/>
          </a:prstGeom>
          <a:solidFill>
            <a:schemeClr val="bg1">
              <a:lumMod val="75000"/>
            </a:schemeClr>
          </a:solidFill>
        </p:spPr>
        <p:txBody>
          <a:bodyPr wrap="square" rtlCol="0">
            <a:spAutoFit/>
          </a:bodyPr>
          <a:lstStyle/>
          <a:p>
            <a:pPr algn="ctr"/>
            <a:r>
              <a:rPr lang="fr-FR" dirty="0" err="1" smtClean="0"/>
              <a:t>Motto</a:t>
            </a:r>
            <a:endParaRPr lang="fr-FR" dirty="0"/>
          </a:p>
        </p:txBody>
      </p:sp>
      <p:cxnSp>
        <p:nvCxnSpPr>
          <p:cNvPr id="20" name="Connecteur droit 19"/>
          <p:cNvCxnSpPr/>
          <p:nvPr/>
        </p:nvCxnSpPr>
        <p:spPr>
          <a:xfrm>
            <a:off x="179512" y="3135957"/>
            <a:ext cx="87849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179512" y="3717032"/>
            <a:ext cx="878497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428604" y="4053448"/>
            <a:ext cx="1550330" cy="369332"/>
          </a:xfrm>
          <a:prstGeom prst="rect">
            <a:avLst/>
          </a:prstGeom>
          <a:solidFill>
            <a:schemeClr val="accent6">
              <a:lumMod val="60000"/>
              <a:lumOff val="40000"/>
            </a:schemeClr>
          </a:solidFill>
        </p:spPr>
        <p:txBody>
          <a:bodyPr wrap="square" rtlCol="0">
            <a:spAutoFit/>
          </a:bodyPr>
          <a:lstStyle/>
          <a:p>
            <a:pPr algn="ctr"/>
            <a:r>
              <a:rPr lang="fr-FR" dirty="0" smtClean="0"/>
              <a:t>Home</a:t>
            </a:r>
            <a:endParaRPr lang="fr-FR" dirty="0"/>
          </a:p>
        </p:txBody>
      </p:sp>
      <p:sp>
        <p:nvSpPr>
          <p:cNvPr id="25" name="ZoneTexte 24"/>
          <p:cNvSpPr txBox="1"/>
          <p:nvPr/>
        </p:nvSpPr>
        <p:spPr>
          <a:xfrm>
            <a:off x="457773" y="4535180"/>
            <a:ext cx="1550330" cy="369332"/>
          </a:xfrm>
          <a:prstGeom prst="rect">
            <a:avLst/>
          </a:prstGeom>
          <a:solidFill>
            <a:schemeClr val="accent6">
              <a:lumMod val="60000"/>
              <a:lumOff val="40000"/>
            </a:schemeClr>
          </a:solidFill>
        </p:spPr>
        <p:txBody>
          <a:bodyPr wrap="square" rtlCol="0">
            <a:spAutoFit/>
          </a:bodyPr>
          <a:lstStyle/>
          <a:p>
            <a:pPr algn="ctr"/>
            <a:r>
              <a:rPr lang="fr-FR" dirty="0" smtClean="0"/>
              <a:t>Abouts Us</a:t>
            </a:r>
            <a:endParaRPr lang="fr-FR" dirty="0"/>
          </a:p>
        </p:txBody>
      </p:sp>
      <p:sp>
        <p:nvSpPr>
          <p:cNvPr id="26" name="ZoneTexte 25"/>
          <p:cNvSpPr txBox="1"/>
          <p:nvPr/>
        </p:nvSpPr>
        <p:spPr>
          <a:xfrm>
            <a:off x="457773" y="5088378"/>
            <a:ext cx="1550330" cy="369332"/>
          </a:xfrm>
          <a:prstGeom prst="rect">
            <a:avLst/>
          </a:prstGeom>
          <a:solidFill>
            <a:srgbClr val="0070C0"/>
          </a:solidFill>
        </p:spPr>
        <p:txBody>
          <a:bodyPr wrap="square" rtlCol="0">
            <a:spAutoFit/>
          </a:bodyPr>
          <a:lstStyle/>
          <a:p>
            <a:pPr algn="ctr"/>
            <a:r>
              <a:rPr lang="fr-FR" dirty="0" err="1" smtClean="0"/>
              <a:t>Products</a:t>
            </a:r>
            <a:endParaRPr lang="fr-FR" dirty="0"/>
          </a:p>
        </p:txBody>
      </p:sp>
      <p:sp>
        <p:nvSpPr>
          <p:cNvPr id="27" name="ZoneTexte 26"/>
          <p:cNvSpPr txBox="1"/>
          <p:nvPr/>
        </p:nvSpPr>
        <p:spPr>
          <a:xfrm>
            <a:off x="457773" y="5585476"/>
            <a:ext cx="1550330" cy="369332"/>
          </a:xfrm>
          <a:prstGeom prst="rect">
            <a:avLst/>
          </a:prstGeom>
          <a:solidFill>
            <a:schemeClr val="accent6">
              <a:lumMod val="60000"/>
              <a:lumOff val="40000"/>
            </a:schemeClr>
          </a:solidFill>
        </p:spPr>
        <p:txBody>
          <a:bodyPr wrap="square" rtlCol="0">
            <a:spAutoFit/>
          </a:bodyPr>
          <a:lstStyle/>
          <a:p>
            <a:pPr algn="ctr"/>
            <a:r>
              <a:rPr lang="fr-FR" dirty="0" smtClean="0"/>
              <a:t>Services</a:t>
            </a:r>
            <a:endParaRPr lang="fr-FR" dirty="0"/>
          </a:p>
        </p:txBody>
      </p:sp>
      <p:sp>
        <p:nvSpPr>
          <p:cNvPr id="28" name="ZoneTexte 27"/>
          <p:cNvSpPr txBox="1"/>
          <p:nvPr/>
        </p:nvSpPr>
        <p:spPr>
          <a:xfrm>
            <a:off x="457773" y="6124654"/>
            <a:ext cx="1550330" cy="369332"/>
          </a:xfrm>
          <a:prstGeom prst="rect">
            <a:avLst/>
          </a:prstGeom>
          <a:solidFill>
            <a:schemeClr val="accent6">
              <a:lumMod val="60000"/>
              <a:lumOff val="40000"/>
            </a:schemeClr>
          </a:solidFill>
        </p:spPr>
        <p:txBody>
          <a:bodyPr wrap="square" rtlCol="0">
            <a:spAutoFit/>
          </a:bodyPr>
          <a:lstStyle/>
          <a:p>
            <a:pPr algn="ctr"/>
            <a:r>
              <a:rPr lang="fr-FR" dirty="0" smtClean="0"/>
              <a:t>Contact Us</a:t>
            </a:r>
            <a:endParaRPr lang="fr-FR" dirty="0"/>
          </a:p>
        </p:txBody>
      </p:sp>
      <p:sp>
        <p:nvSpPr>
          <p:cNvPr id="3" name="ZoneTexte 2"/>
          <p:cNvSpPr txBox="1"/>
          <p:nvPr/>
        </p:nvSpPr>
        <p:spPr>
          <a:xfrm>
            <a:off x="3251887" y="3908663"/>
            <a:ext cx="4068452" cy="2585323"/>
          </a:xfrm>
          <a:prstGeom prst="rect">
            <a:avLst/>
          </a:prstGeom>
          <a:noFill/>
          <a:ln>
            <a:solidFill>
              <a:srgbClr val="0070C0"/>
            </a:solidFill>
          </a:ln>
        </p:spPr>
        <p:txBody>
          <a:bodyPr wrap="square" rtlCol="0">
            <a:spAutoFit/>
          </a:bodyPr>
          <a:lstStyle/>
          <a:p>
            <a:r>
              <a:rPr lang="fr-FR" dirty="0" smtClean="0"/>
              <a:t>Product Catalogue</a:t>
            </a:r>
          </a:p>
          <a:p>
            <a:endParaRPr lang="fr-FR" dirty="0"/>
          </a:p>
          <a:p>
            <a:endParaRPr lang="fr-FR" dirty="0" smtClean="0"/>
          </a:p>
          <a:p>
            <a:endParaRPr lang="fr-FR" dirty="0"/>
          </a:p>
          <a:p>
            <a:endParaRPr lang="fr-FR" dirty="0" smtClean="0"/>
          </a:p>
          <a:p>
            <a:endParaRPr lang="fr-FR" dirty="0" smtClean="0"/>
          </a:p>
          <a:p>
            <a:endParaRPr lang="fr-FR" dirty="0"/>
          </a:p>
          <a:p>
            <a:endParaRPr lang="fr-FR" dirty="0" smtClean="0"/>
          </a:p>
          <a:p>
            <a:endParaRPr lang="fr-FR" dirty="0"/>
          </a:p>
        </p:txBody>
      </p:sp>
      <p:sp>
        <p:nvSpPr>
          <p:cNvPr id="9" name="Flèche droite 8"/>
          <p:cNvSpPr/>
          <p:nvPr/>
        </p:nvSpPr>
        <p:spPr>
          <a:xfrm>
            <a:off x="7632340" y="4963927"/>
            <a:ext cx="216024" cy="368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97699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 y="2022523"/>
            <a:ext cx="2179676" cy="262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00" y="2696455"/>
            <a:ext cx="720080" cy="115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2935" y="5121186"/>
            <a:ext cx="910977" cy="152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5401" y="3645024"/>
            <a:ext cx="834222" cy="116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74008" y="3531645"/>
            <a:ext cx="844673" cy="164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5536" y="5301207"/>
            <a:ext cx="1174466" cy="15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07704" y="5301207"/>
            <a:ext cx="780913" cy="116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9835" y="3850104"/>
            <a:ext cx="1134176" cy="285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4643" y="3461645"/>
            <a:ext cx="1011500" cy="3247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04623" y="5085636"/>
            <a:ext cx="1043557" cy="1212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83" y="188640"/>
            <a:ext cx="8961437"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00" y="2136339"/>
            <a:ext cx="5310336" cy="1015663"/>
          </a:xfrm>
          <a:prstGeom prst="rect">
            <a:avLst/>
          </a:prstGeom>
        </p:spPr>
        <p:txBody>
          <a:bodyPr wrap="square">
            <a:spAutoFit/>
          </a:bodyPr>
          <a:lstStyle/>
          <a:p>
            <a:r>
              <a:rPr lang="en-US" sz="1200" dirty="0"/>
              <a:t>Production processes are becoming ever more complex. So it’s really important that the measurement technology used to control and monitor the processes is all the more understandable and intuitive. VEGA has set itself the goal of developing innovative measurement technology that is easy to install and operate and offers maximum safety and reliability.</a:t>
            </a:r>
            <a:endParaRPr lang="fr-FR" sz="1200" dirty="0"/>
          </a:p>
        </p:txBody>
      </p:sp>
    </p:spTree>
    <p:extLst>
      <p:ext uri="{BB962C8B-B14F-4D97-AF65-F5344CB8AC3E}">
        <p14:creationId xmlns:p14="http://schemas.microsoft.com/office/powerpoint/2010/main" val="19886654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741</Words>
  <Application>Microsoft Office PowerPoint</Application>
  <PresentationFormat>Affichage à l'écran (4:3)</PresentationFormat>
  <Paragraphs>230</Paragraphs>
  <Slides>14</Slides>
  <Notes>1</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Website design proposal</vt:lpstr>
      <vt:lpstr>Home page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design proposal</dc:title>
  <dc:creator>Utilisateur Windows</dc:creator>
  <cp:lastModifiedBy>Utilisateur Windows</cp:lastModifiedBy>
  <cp:revision>46</cp:revision>
  <dcterms:created xsi:type="dcterms:W3CDTF">2020-04-15T19:20:28Z</dcterms:created>
  <dcterms:modified xsi:type="dcterms:W3CDTF">2020-08-16T11:43:23Z</dcterms:modified>
</cp:coreProperties>
</file>