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F0B6D3-46BA-B24A-9067-38258B0FC6A0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pminder.org/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E721-E833-F145-73A2-1ECABE911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HIV death Totals and Government Health Totals</a:t>
            </a:r>
            <a:br>
              <a:rPr lang="en-US" sz="4800" dirty="0"/>
            </a:br>
            <a:r>
              <a:rPr lang="en-US" sz="4800" dirty="0"/>
              <a:t>in sub-</a:t>
            </a:r>
            <a:r>
              <a:rPr lang="en-US" sz="4800" dirty="0" err="1"/>
              <a:t>sahara</a:t>
            </a:r>
            <a:r>
              <a:rPr lang="en-US" sz="4800" dirty="0"/>
              <a:t> Africa 2002 - 2022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AABBE-4B14-5378-CC57-32BD8BD06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99E6-32DA-7CEA-BC93-910B3064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AE9E-1561-9A13-829C-6272AD31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framework provides a structured approach for analyzing the incidence of HIV death and </a:t>
            </a:r>
            <a:r>
              <a:rPr lang="en-US" sz="1800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Government Health Spending of total government spending (%) in Countries with the in Sub-Sahara region between 2002 - 2022. The objective is to assess if there is a relationship between the budget allocated to health and the proportion of HIV related deaths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Objectives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has been the trend of the annual HIV deaths within the countries of interest?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has the Gov’t Health Spending evolved from 2002 – 2022?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he Gov’t Health Spending behave in relation to the annual HIV deaths? 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BEED-9C1A-8D84-9CAA-87B449E7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6233-4499-683F-3A7D-4EC15B17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analysis will use multiple data sources, including:</a:t>
            </a:r>
            <a:endParaRPr lang="en-Z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sz="24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Gapminder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Z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 HIV deaths </a:t>
            </a:r>
            <a:endParaRPr lang="en-ZA" sz="2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  <a:endParaRPr lang="en-ZA" sz="2400" b="1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Government health spending of total government spending (%)</a:t>
            </a:r>
            <a:r>
              <a:rPr lang="en-ZA" sz="2400" b="1" dirty="0">
                <a:effectLst/>
              </a:rPr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638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</TotalTime>
  <Words>147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Century Gothic</vt:lpstr>
      <vt:lpstr>Courier New</vt:lpstr>
      <vt:lpstr>Garamond</vt:lpstr>
      <vt:lpstr>Symbol</vt:lpstr>
      <vt:lpstr>Times New Roman</vt:lpstr>
      <vt:lpstr>Savon</vt:lpstr>
      <vt:lpstr>HIV death Totals and Government Health Totals in sub-sahara Africa 2002 - 2022 </vt:lpstr>
      <vt:lpstr>Background </vt:lpstr>
      <vt:lpstr>Data source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death Totals and Government Health Totals in sub-sahara Africa 2002 - 2022 </dc:title>
  <dc:creator>Olga Mushakarara</dc:creator>
  <cp:lastModifiedBy>Olga Mushakarara</cp:lastModifiedBy>
  <cp:revision>2</cp:revision>
  <dcterms:created xsi:type="dcterms:W3CDTF">2025-03-24T16:10:50Z</dcterms:created>
  <dcterms:modified xsi:type="dcterms:W3CDTF">2025-04-07T17:45:25Z</dcterms:modified>
</cp:coreProperties>
</file>