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14.04.2014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14.04.2014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3" name="Рисунок 2" descr="42690329_Hristos_Voskrese_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5984" y="428604"/>
            <a:ext cx="4380255" cy="59769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1500174"/>
            <a:ext cx="5636335" cy="3500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5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1214422"/>
            <a:ext cx="4857784" cy="4327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6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4546" y="1214422"/>
            <a:ext cx="4972076" cy="4033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6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6" y="1285860"/>
            <a:ext cx="5239171" cy="3924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6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0298" y="928670"/>
            <a:ext cx="4371998" cy="48440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8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1142984"/>
            <a:ext cx="6063689" cy="40719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катание яиц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00166" y="1214422"/>
            <a:ext cx="5936235" cy="37814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7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1500174"/>
            <a:ext cx="4945096" cy="3500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7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3108" y="857232"/>
            <a:ext cx="5000652" cy="5000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1428736"/>
            <a:ext cx="5466212" cy="3438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7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00232" y="1285860"/>
            <a:ext cx="5162577" cy="3866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7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85918" y="1643050"/>
            <a:ext cx="5475212" cy="3066119"/>
          </a:xfrm>
          <a:prstGeom prst="rect">
            <a:avLst/>
          </a:prstGeom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7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728" y="928670"/>
            <a:ext cx="6096043" cy="4572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8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785794"/>
            <a:ext cx="3786214" cy="50547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5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785794"/>
            <a:ext cx="7143768" cy="5357826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11.jp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857356" y="1214422"/>
            <a:ext cx="5376891" cy="40482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rgbClr val="FF99CC"/>
          </a:solidFill>
        </p:spPr>
        <p:txBody>
          <a:bodyPr/>
          <a:lstStyle/>
          <a:p>
            <a:endParaRPr lang="ru-RU" dirty="0"/>
          </a:p>
        </p:txBody>
      </p:sp>
      <p:pic>
        <p:nvPicPr>
          <p:cNvPr id="3" name="Рисунок 2" descr="6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8794" y="1714488"/>
            <a:ext cx="5424516" cy="33807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Экран (4:3)</PresentationFormat>
  <Paragraphs>1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       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</dc:title>
  <cp:lastModifiedBy>Света</cp:lastModifiedBy>
  <cp:revision>2</cp:revision>
  <dcterms:modified xsi:type="dcterms:W3CDTF">2014-04-14T17:44:01Z</dcterms:modified>
</cp:coreProperties>
</file>