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0" autoAdjust="0"/>
    <p:restoredTop sz="94660"/>
  </p:normalViewPr>
  <p:slideViewPr>
    <p:cSldViewPr>
      <p:cViewPr varScale="1">
        <p:scale>
          <a:sx n="69" d="100"/>
          <a:sy n="69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53D77D-92F8-4930-BDE5-FCA35DD83265}" type="datetimeFigureOut">
              <a:rPr lang="uk-UA" smtClean="0"/>
              <a:t>23.07.2019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219" y="116632"/>
            <a:ext cx="7437213" cy="2304256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Analysis </a:t>
            </a:r>
            <a:r>
              <a:rPr lang="en-US" dirty="0">
                <a:solidFill>
                  <a:schemeClr val="tx1"/>
                </a:solidFill>
              </a:rPr>
              <a:t>SDLC Model 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492896"/>
            <a:ext cx="8111265" cy="29659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76256" y="5661248"/>
            <a:ext cx="2062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Olga_Rymarchuk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742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912768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Spiral Model Strength and Weaknesses</a:t>
            </a:r>
            <a:endParaRPr lang="uk-UA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700808"/>
            <a:ext cx="4320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Strengths</a:t>
            </a:r>
          </a:p>
          <a:p>
            <a:r>
              <a:rPr lang="en-US" dirty="0" smtClean="0"/>
              <a:t>– </a:t>
            </a:r>
            <a:r>
              <a:rPr lang="en-US" dirty="0"/>
              <a:t>Introduces risk management </a:t>
            </a:r>
          </a:p>
          <a:p>
            <a:r>
              <a:rPr lang="en-US" dirty="0" smtClean="0"/>
              <a:t>– </a:t>
            </a:r>
            <a:r>
              <a:rPr lang="en-US" dirty="0"/>
              <a:t>Prototyping controls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– </a:t>
            </a:r>
            <a:r>
              <a:rPr lang="en-US" dirty="0"/>
              <a:t>Evolutionary development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Release builds for beta testing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Weaknesses </a:t>
            </a:r>
          </a:p>
          <a:p>
            <a:r>
              <a:rPr lang="en-US" dirty="0" smtClean="0"/>
              <a:t>– </a:t>
            </a:r>
            <a:r>
              <a:rPr lang="en-US" dirty="0"/>
              <a:t>Lack of risk management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– </a:t>
            </a:r>
            <a:r>
              <a:rPr lang="en-US" dirty="0"/>
              <a:t>Lack of milestones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Management is dubious of spiral process – Change in </a:t>
            </a:r>
            <a:r>
              <a:rPr lang="en-US" dirty="0" smtClean="0"/>
              <a:t>Management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0644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3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Agile </a:t>
            </a:r>
            <a:r>
              <a:rPr lang="en-US" dirty="0" smtClean="0"/>
              <a:t>SDLC </a:t>
            </a:r>
            <a:r>
              <a:rPr lang="en-US" dirty="0"/>
              <a:t>Model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512215" cy="45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49" y="4235028"/>
            <a:ext cx="4048893" cy="24290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3" y="1747738"/>
            <a:ext cx="4176463" cy="24803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13843"/>
            <a:ext cx="4552950" cy="40576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Agile </a:t>
            </a:r>
            <a:r>
              <a:rPr lang="en-US" dirty="0" smtClean="0"/>
              <a:t>SDLC </a:t>
            </a:r>
            <a:r>
              <a:rPr lang="en-US" dirty="0"/>
              <a:t>Model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019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1371250"/>
              </p:ext>
            </p:extLst>
          </p:nvPr>
        </p:nvGraphicFramePr>
        <p:xfrm>
          <a:off x="179512" y="260648"/>
          <a:ext cx="8784976" cy="511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304256"/>
                <a:gridCol w="2196244"/>
                <a:gridCol w="219624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Cascade model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Iterative model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Spiral model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V-model</a:t>
                      </a:r>
                      <a:endParaRPr lang="uk-UA" sz="1400" dirty="0" smtClean="0"/>
                    </a:p>
                    <a:p>
                      <a:endParaRPr lang="uk-UA" sz="1800" dirty="0"/>
                    </a:p>
                  </a:txBody>
                  <a:tcPr/>
                </a:tc>
              </a:tr>
              <a:tr h="447421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It is characterized that the development stages go one after another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Stable requirements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Allows you to quickly create a system without additional overhead for the organization of the development process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Requirements may change as development proceeds.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It has a large overhead on the organization of the process than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The project consists of iterations.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But the cost of correcting the error depending on the duration of the project is not so high.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Serious risks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Spiral -&gt; revolution -&gt; iteration (planning, risk analysis, development, customer evaluation) -&gt; the project continues  or not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At the risk analysis stage, prototypes are created that allow the risk to be resolved at an early stage.</a:t>
                      </a: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Fixed requirements, cost and time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The difference is that the stages of analysis and design are related to the testing stage.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smtClean="0"/>
                        <a:t>It is not desirable that requirements change during development.</a:t>
                      </a:r>
                      <a:endParaRPr lang="uk-UA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Стрелка влево 12"/>
          <p:cNvSpPr/>
          <p:nvPr/>
        </p:nvSpPr>
        <p:spPr>
          <a:xfrm>
            <a:off x="2105615" y="2819776"/>
            <a:ext cx="3451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3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533456" cy="55057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b="1" dirty="0"/>
              <a:t>Types of </a:t>
            </a:r>
            <a:r>
              <a:rPr lang="en-US" sz="4800" b="1" dirty="0" smtClean="0"/>
              <a:t>SDLC models</a:t>
            </a:r>
            <a:endParaRPr lang="en-US" sz="4800" b="1" dirty="0"/>
          </a:p>
          <a:p>
            <a:pPr marL="45720" indent="0" algn="ctr">
              <a:buNone/>
            </a:pPr>
            <a:endParaRPr lang="en-US" sz="4800" b="1" dirty="0"/>
          </a:p>
          <a:p>
            <a:r>
              <a:rPr lang="en-US" sz="4800" b="1" dirty="0" smtClean="0"/>
              <a:t>Waterfall </a:t>
            </a:r>
            <a:r>
              <a:rPr lang="en-US" sz="4800" b="1" dirty="0"/>
              <a:t>model</a:t>
            </a:r>
          </a:p>
          <a:p>
            <a:r>
              <a:rPr lang="en-US" sz="4800" b="1" dirty="0"/>
              <a:t>Iterative model</a:t>
            </a:r>
          </a:p>
          <a:p>
            <a:r>
              <a:rPr lang="en-US" sz="4800" b="1" dirty="0" smtClean="0"/>
              <a:t>Spiral model</a:t>
            </a:r>
            <a:endParaRPr lang="en-US" sz="4800" b="1" dirty="0"/>
          </a:p>
          <a:p>
            <a:r>
              <a:rPr lang="en-US" sz="4800" b="1" dirty="0"/>
              <a:t>V-model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9925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404664"/>
            <a:ext cx="8136904" cy="604867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b="1" dirty="0"/>
              <a:t>Despite the differences, all models contain the following general phases of the life cycle</a:t>
            </a:r>
            <a:r>
              <a:rPr lang="en-US" sz="2800" b="1" dirty="0" smtClean="0"/>
              <a:t>:</a:t>
            </a:r>
          </a:p>
          <a:p>
            <a:pPr algn="just"/>
            <a:r>
              <a:rPr lang="ru-RU" sz="2800" dirty="0" smtClean="0"/>
              <a:t> </a:t>
            </a:r>
            <a:r>
              <a:rPr lang="en-US" sz="2800" dirty="0"/>
              <a:t>collection and analysis of software requirements;</a:t>
            </a:r>
          </a:p>
          <a:p>
            <a:pPr algn="just"/>
            <a:r>
              <a:rPr lang="en-US" sz="2800" dirty="0"/>
              <a:t>  architecture design;</a:t>
            </a:r>
          </a:p>
          <a:p>
            <a:pPr algn="just"/>
            <a:r>
              <a:rPr lang="en-US" sz="2800" dirty="0"/>
              <a:t>  detailed design;</a:t>
            </a:r>
          </a:p>
          <a:p>
            <a:pPr algn="just"/>
            <a:r>
              <a:rPr lang="en-US" sz="2800" dirty="0"/>
              <a:t>  implementation;</a:t>
            </a:r>
          </a:p>
          <a:p>
            <a:pPr algn="just"/>
            <a:r>
              <a:rPr lang="en-US" sz="2800" dirty="0"/>
              <a:t>  testing and integration;</a:t>
            </a:r>
          </a:p>
          <a:p>
            <a:pPr algn="just"/>
            <a:r>
              <a:rPr lang="en-US" sz="2800" dirty="0"/>
              <a:t>  accompaniment;</a:t>
            </a:r>
          </a:p>
          <a:p>
            <a:pPr algn="just"/>
            <a:r>
              <a:rPr lang="en-US" sz="2800" dirty="0"/>
              <a:t>  removal from service</a:t>
            </a:r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2492896"/>
            <a:ext cx="404859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Waterfall Model</a:t>
            </a:r>
            <a:endParaRPr lang="uk-UA" dirty="0"/>
          </a:p>
        </p:txBody>
      </p:sp>
      <p:pic>
        <p:nvPicPr>
          <p:cNvPr id="3" name="Picture 11" descr="Waterfall SD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1524000"/>
            <a:ext cx="5867400" cy="4572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8032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Waterfall Strengths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77342" y="1249791"/>
            <a:ext cx="73448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Easy to understand, easy to </a:t>
            </a:r>
            <a:r>
              <a:rPr lang="en-US" sz="2800" dirty="0" smtClean="0"/>
              <a:t>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structure to inexperienced </a:t>
            </a:r>
            <a:r>
              <a:rPr lang="en-US" sz="2800" dirty="0" smtClean="0"/>
              <a:t>staff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Sets </a:t>
            </a:r>
            <a:r>
              <a:rPr lang="en-US" sz="2800" dirty="0"/>
              <a:t>requirements </a:t>
            </a:r>
            <a:r>
              <a:rPr lang="en-US" sz="2800" dirty="0" smtClean="0"/>
              <a:t>stability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Works </a:t>
            </a:r>
            <a:r>
              <a:rPr lang="en-US" sz="2800" dirty="0"/>
              <a:t>well when quality is more important than cost or schedule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2" y="3773559"/>
            <a:ext cx="1851885" cy="18518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27" y="3462594"/>
            <a:ext cx="3526949" cy="24738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933056"/>
            <a:ext cx="2638822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Waterfall Deficiencies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484784"/>
            <a:ext cx="5112568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All requirements must be known upfront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Deliverables created for each phase are considered frozen – inhibits flexibility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Does </a:t>
            </a:r>
            <a:r>
              <a:rPr lang="en-US" sz="2800" dirty="0"/>
              <a:t>not reflect problem-solving nature of software development – iterations of phases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Little </a:t>
            </a:r>
            <a:r>
              <a:rPr lang="en-US" sz="2800" dirty="0"/>
              <a:t>opportunity for customer to preview the system (until it may be too late)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55796"/>
            <a:ext cx="2990850" cy="1533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22" y="4356776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V-Shaped SDLC Model</a:t>
            </a:r>
            <a:endParaRPr lang="uk-UA" dirty="0"/>
          </a:p>
        </p:txBody>
      </p:sp>
      <p:pic>
        <p:nvPicPr>
          <p:cNvPr id="3" name="Picture 5" descr="VShape SD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7664" y="1186060"/>
            <a:ext cx="6689873" cy="521473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84954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2808313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effectLst/>
              </a:rPr>
              <a:t>V-Shaped Strengths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53617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• Emphasize planning for verification and validation of the product in early stages of product development </a:t>
            </a:r>
          </a:p>
          <a:p>
            <a:r>
              <a:rPr lang="en-US" dirty="0" smtClean="0"/>
              <a:t>• Each deliverable must be testable </a:t>
            </a:r>
          </a:p>
          <a:p>
            <a:r>
              <a:rPr lang="en-US" dirty="0" smtClean="0"/>
              <a:t>• Project management can track progress by milestones </a:t>
            </a:r>
          </a:p>
          <a:p>
            <a:r>
              <a:rPr lang="en-US" dirty="0" smtClean="0"/>
              <a:t>• Easy to use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51512" y="3382832"/>
            <a:ext cx="2988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V-Shaped Weaknesses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9932" y="4476458"/>
            <a:ext cx="47885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Does not easily handle concurrent events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Does not handle iterations or phases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Does not easily handle dynamic changes in requirements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Does not contain risk analysis activities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548680"/>
            <a:ext cx="3487309" cy="27429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15943"/>
            <a:ext cx="3600400" cy="30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Spiral SDLC Model</a:t>
            </a:r>
            <a:endParaRPr lang="uk-UA" dirty="0"/>
          </a:p>
        </p:txBody>
      </p:sp>
      <p:pic>
        <p:nvPicPr>
          <p:cNvPr id="3" name="Picture 8" descr="Spiral SDLC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7624" y="1340768"/>
            <a:ext cx="7180745" cy="445388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05367600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184</TotalTime>
  <Words>397</Words>
  <Application>Microsoft Office PowerPoint</Application>
  <PresentationFormat>Экран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Воздушный поток</vt:lpstr>
      <vt:lpstr> Analysis SDLC Model </vt:lpstr>
      <vt:lpstr>Презентация PowerPoint</vt:lpstr>
      <vt:lpstr>Презентация PowerPoint</vt:lpstr>
      <vt:lpstr>Waterfall Model</vt:lpstr>
      <vt:lpstr>Waterfall Strengths</vt:lpstr>
      <vt:lpstr>Waterfall Deficiencies</vt:lpstr>
      <vt:lpstr>V-Shaped SDLC Model</vt:lpstr>
      <vt:lpstr>V-Shaped Strengths</vt:lpstr>
      <vt:lpstr>Spiral SDLC Model</vt:lpstr>
      <vt:lpstr>Spiral Model Strength and Weaknesses</vt:lpstr>
      <vt:lpstr>Agile SDLC Model</vt:lpstr>
      <vt:lpstr>Agile SDLC Model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</dc:creator>
  <cp:lastModifiedBy>Ольга</cp:lastModifiedBy>
  <cp:revision>19</cp:revision>
  <dcterms:created xsi:type="dcterms:W3CDTF">2019-07-22T19:36:44Z</dcterms:created>
  <dcterms:modified xsi:type="dcterms:W3CDTF">2019-07-23T21:00:23Z</dcterms:modified>
</cp:coreProperties>
</file>