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0" autoAdjust="0"/>
    <p:restoredTop sz="94660"/>
  </p:normalViewPr>
  <p:slideViewPr>
    <p:cSldViewPr>
      <p:cViewPr varScale="1">
        <p:scale>
          <a:sx n="69" d="100"/>
          <a:sy n="69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22.07.2019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22.07.2019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22.07.2019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22.07.2019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22.07.2019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22.07.2019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22.07.2019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22.07.2019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22.07.2019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22.07.2019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D77D-92F8-4930-BDE5-FCA35DD83265}" type="datetimeFigureOut">
              <a:rPr lang="uk-UA" smtClean="0"/>
              <a:t>22.07.2019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53D77D-92F8-4930-BDE5-FCA35DD83265}" type="datetimeFigureOut">
              <a:rPr lang="uk-UA" smtClean="0"/>
              <a:t>22.07.2019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81BC67-6194-45D8-B6C3-19A6B88F4E7A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7581" y="980728"/>
            <a:ext cx="7642851" cy="4680520"/>
          </a:xfrm>
        </p:spPr>
        <p:txBody>
          <a:bodyPr/>
          <a:lstStyle/>
          <a:p>
            <a:pPr marL="182880" indent="0" algn="ctr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моделей жизненного цикла ПО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742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533456" cy="5505792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uk-UA" sz="4800" b="1" dirty="0" smtClean="0"/>
              <a:t>Вид</a:t>
            </a:r>
            <a:r>
              <a:rPr lang="ru-RU" sz="4800" b="1" dirty="0" smtClean="0"/>
              <a:t>ы моделей жизненного цикла ПО</a:t>
            </a:r>
          </a:p>
          <a:p>
            <a:pPr marL="45720" indent="0" algn="ctr">
              <a:buNone/>
            </a:pPr>
            <a:endParaRPr lang="ru-RU" sz="4800" b="1" dirty="0" smtClean="0"/>
          </a:p>
          <a:p>
            <a:r>
              <a:rPr lang="ru-RU" sz="4000" dirty="0" smtClean="0"/>
              <a:t>Каскадная модель</a:t>
            </a:r>
          </a:p>
          <a:p>
            <a:r>
              <a:rPr lang="ru-RU" sz="4000" dirty="0" smtClean="0"/>
              <a:t>Итеративная модель</a:t>
            </a:r>
          </a:p>
          <a:p>
            <a:r>
              <a:rPr lang="ru-RU" sz="4000" dirty="0" smtClean="0"/>
              <a:t>Спиральная</a:t>
            </a:r>
          </a:p>
          <a:p>
            <a:r>
              <a:rPr lang="en-US" sz="4000" dirty="0" smtClean="0"/>
              <a:t>V- </a:t>
            </a:r>
            <a:r>
              <a:rPr lang="ru-RU" sz="4000" dirty="0" smtClean="0"/>
              <a:t>модель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99251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404664"/>
            <a:ext cx="8136904" cy="6048672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ru-RU" sz="2800" b="1" dirty="0" smtClean="0"/>
              <a:t>Несмотря на различия, все модели содержат следующие общие фазы жизненного цикла: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сбор и анализ требований к ПО;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проектирование архитектуры;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детальное проектирование;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реализация;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тестирование и  интеграция;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сопровождение;</a:t>
            </a:r>
          </a:p>
          <a:p>
            <a:r>
              <a:rPr lang="ru-RU" sz="2800" dirty="0"/>
              <a:t> </a:t>
            </a:r>
            <a:r>
              <a:rPr lang="ru-RU" sz="2800" dirty="0" smtClean="0"/>
              <a:t>вывод из эксплуатации</a:t>
            </a:r>
          </a:p>
        </p:txBody>
      </p:sp>
    </p:spTree>
    <p:extLst>
      <p:ext uri="{BB962C8B-B14F-4D97-AF65-F5344CB8AC3E}">
        <p14:creationId xmlns:p14="http://schemas.microsoft.com/office/powerpoint/2010/main" val="40525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77605925"/>
              </p:ext>
            </p:extLst>
          </p:nvPr>
        </p:nvGraphicFramePr>
        <p:xfrm>
          <a:off x="179512" y="260648"/>
          <a:ext cx="8784976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304256"/>
                <a:gridCol w="2196244"/>
                <a:gridCol w="2196244"/>
              </a:tblGrid>
              <a:tr h="50405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Каскадная модель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Итеративная модель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Спиральная</a:t>
                      </a:r>
                      <a:r>
                        <a:rPr lang="ru-RU" sz="1800" baseline="0" dirty="0" smtClean="0"/>
                        <a:t> модель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 -</a:t>
                      </a:r>
                      <a:r>
                        <a:rPr lang="ru-RU" sz="1800" dirty="0" smtClean="0"/>
                        <a:t>модель</a:t>
                      </a:r>
                      <a:endParaRPr lang="uk-UA" sz="1800" dirty="0"/>
                    </a:p>
                  </a:txBody>
                  <a:tcPr/>
                </a:tc>
              </a:tr>
              <a:tr h="447421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400" dirty="0" smtClean="0"/>
                        <a:t>Характеризуется,</a:t>
                      </a:r>
                      <a:r>
                        <a:rPr lang="ru-RU" sz="1400" baseline="0" dirty="0" smtClean="0"/>
                        <a:t> что этапы разработки идут друг за другом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ru-RU" sz="1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400" baseline="0" dirty="0" smtClean="0"/>
                        <a:t>Требования стабильные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ru-RU" sz="1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400" baseline="0" dirty="0" smtClean="0"/>
                        <a:t>Позволяет быстро создавать систему, без дополнительных накладных расходов на организацию процесса разработки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400" dirty="0" smtClean="0"/>
                        <a:t>Ориентирована на проекты,</a:t>
                      </a:r>
                      <a:r>
                        <a:rPr lang="ru-RU" sz="1400" baseline="0" dirty="0" smtClean="0"/>
                        <a:t> где требования могут меняться по ходу </a:t>
                      </a:r>
                      <a:r>
                        <a:rPr lang="ru-RU" sz="1400" baseline="0" dirty="0" smtClean="0"/>
                        <a:t>разработки.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ru-RU" sz="14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400" dirty="0" smtClean="0"/>
                        <a:t>Имеет</a:t>
                      </a:r>
                      <a:r>
                        <a:rPr lang="ru-RU" sz="1400" baseline="0" dirty="0" smtClean="0"/>
                        <a:t> большие накладные расходы на организацию процесса, чем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ru-RU" sz="1400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ru-RU" sz="1400" dirty="0" smtClean="0"/>
                        <a:t>Проект состоит из итераций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ru-RU" sz="1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400" baseline="0" dirty="0" smtClean="0"/>
                        <a:t>Но стоимость исправления ошибки в зависимости от длительности проекта не так высока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400" dirty="0" smtClean="0"/>
                        <a:t>Ориентирована на проекты,</a:t>
                      </a:r>
                      <a:r>
                        <a:rPr lang="ru-RU" sz="1400" baseline="0" dirty="0" smtClean="0"/>
                        <a:t> в которых имеются серьезные риски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ru-RU" sz="1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400" baseline="0" dirty="0" smtClean="0"/>
                        <a:t>Спираль -</a:t>
                      </a:r>
                      <a:r>
                        <a:rPr lang="en-US" sz="1400" baseline="0" dirty="0" smtClean="0"/>
                        <a:t>&gt; </a:t>
                      </a:r>
                      <a:r>
                        <a:rPr lang="ru-RU" sz="1400" baseline="0" dirty="0" smtClean="0"/>
                        <a:t>виток </a:t>
                      </a:r>
                      <a:r>
                        <a:rPr lang="ru-RU" sz="1400" baseline="0" dirty="0" smtClean="0"/>
                        <a:t>-</a:t>
                      </a:r>
                      <a:r>
                        <a:rPr lang="en-US" sz="1400" baseline="0" dirty="0" smtClean="0"/>
                        <a:t>&gt; </a:t>
                      </a:r>
                      <a:r>
                        <a:rPr lang="ru-RU" sz="1400" baseline="0" dirty="0" smtClean="0"/>
                        <a:t>итерация (планирование, анализ рисков, разработка, оценивание заказчиком) -</a:t>
                      </a:r>
                      <a:r>
                        <a:rPr lang="en-US" sz="1400" baseline="0" dirty="0" smtClean="0"/>
                        <a:t>&gt; </a:t>
                      </a:r>
                      <a:r>
                        <a:rPr lang="ru-RU" sz="1400" baseline="0" dirty="0" smtClean="0"/>
                        <a:t>продолжаем проект или нет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ru-RU" sz="1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400" baseline="0" dirty="0" smtClean="0"/>
                        <a:t>Характерная черта- на этапе анализа рисков создаются  прототипы, которые позволяют разрешить риск на ранней стадии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ru-RU" sz="1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ru-RU" sz="1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400" dirty="0" smtClean="0"/>
                        <a:t>Фиксированные требования, стоимость</a:t>
                      </a:r>
                      <a:r>
                        <a:rPr lang="ru-RU" sz="1400" baseline="0" dirty="0" smtClean="0"/>
                        <a:t> и время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ru-RU" sz="1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400" baseline="0" dirty="0" smtClean="0"/>
                        <a:t>Отличие в том, что этапы анализа и проектирования связан с этапом тестирования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ru-RU" sz="14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ru-RU" sz="1400" baseline="0" dirty="0" smtClean="0"/>
                        <a:t>Нежелательно, чтобы требования менялись во время разработки</a:t>
                      </a:r>
                      <a:endParaRPr lang="uk-UA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Стрелка влево 12"/>
          <p:cNvSpPr/>
          <p:nvPr/>
        </p:nvSpPr>
        <p:spPr>
          <a:xfrm>
            <a:off x="2209662" y="2577460"/>
            <a:ext cx="34518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3382646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67</TotalTime>
  <Words>203</Words>
  <Application>Microsoft Office PowerPoint</Application>
  <PresentationFormat>Экран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Воздушный поток</vt:lpstr>
      <vt:lpstr> Анализ моделей жизненного цикла ПО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</dc:creator>
  <cp:lastModifiedBy>Ольга</cp:lastModifiedBy>
  <cp:revision>8</cp:revision>
  <dcterms:created xsi:type="dcterms:W3CDTF">2019-07-22T19:36:44Z</dcterms:created>
  <dcterms:modified xsi:type="dcterms:W3CDTF">2019-07-22T20:43:46Z</dcterms:modified>
</cp:coreProperties>
</file>