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67" r:id="rId4"/>
    <p:sldId id="265" r:id="rId5"/>
    <p:sldId id="266" r:id="rId6"/>
    <p:sldId id="268" r:id="rId7"/>
    <p:sldId id="269" r:id="rId8"/>
    <p:sldId id="272" r:id="rId9"/>
    <p:sldId id="273" r:id="rId10"/>
    <p:sldId id="276" r:id="rId11"/>
    <p:sldId id="277" r:id="rId12"/>
    <p:sldId id="264" r:id="rId13"/>
    <p:sldId id="270" r:id="rId14"/>
    <p:sldId id="278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59" autoAdjust="0"/>
    <p:restoredTop sz="94660"/>
  </p:normalViewPr>
  <p:slideViewPr>
    <p:cSldViewPr>
      <p:cViewPr varScale="1">
        <p:scale>
          <a:sx n="75" d="100"/>
          <a:sy n="75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Acoola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DFEF6-3C7D-49E6-9687-E97A8E9EEA94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AA801-99A2-4BF5-AD29-6352BBBE4E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1124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Acoola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77A05-3AAC-4D26-9025-854CB9926FDC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1D1CF-6EBA-4323-95E1-232562D4B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3318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1D1CF-6EBA-4323-95E1-232562D4B6BF}" type="slidenum">
              <a:rPr lang="ru-RU" smtClean="0"/>
              <a:t>1</a:t>
            </a:fld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Acoola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992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23.07.2023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Тестировщик цифровых продуктов_</a:t>
            </a:r>
            <a:r>
              <a:rPr lang="en-US" smtClean="0"/>
              <a:t>QA103_</a:t>
            </a:r>
            <a:r>
              <a:rPr lang="ru-RU" smtClean="0"/>
              <a:t>Ольга Гаврилец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CCE4-1D11-4306-BFBE-CC0F9214D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05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23.07.2023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Тестировщик цифровых продуктов_</a:t>
            </a:r>
            <a:r>
              <a:rPr lang="en-US" smtClean="0"/>
              <a:t>QA103_</a:t>
            </a:r>
            <a:r>
              <a:rPr lang="ru-RU" smtClean="0"/>
              <a:t>Ольга Гаврилец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CCE4-1D11-4306-BFBE-CC0F9214D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53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23.07.2023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Тестировщик цифровых продуктов_</a:t>
            </a:r>
            <a:r>
              <a:rPr lang="en-US" smtClean="0"/>
              <a:t>QA103_</a:t>
            </a:r>
            <a:r>
              <a:rPr lang="ru-RU" smtClean="0"/>
              <a:t>Ольга Гаврилец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CCE4-1D11-4306-BFBE-CC0F9214D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7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23.07.2023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Тестировщик цифровых продуктов_</a:t>
            </a:r>
            <a:r>
              <a:rPr lang="en-US" smtClean="0"/>
              <a:t>QA103_</a:t>
            </a:r>
            <a:r>
              <a:rPr lang="ru-RU" smtClean="0"/>
              <a:t>Ольга Гаврилец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CCE4-1D11-4306-BFBE-CC0F9214D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88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23.07.2023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Тестировщик цифровых продуктов_</a:t>
            </a:r>
            <a:r>
              <a:rPr lang="en-US" smtClean="0"/>
              <a:t>QA103_</a:t>
            </a:r>
            <a:r>
              <a:rPr lang="ru-RU" smtClean="0"/>
              <a:t>Ольга Гаврилец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CCE4-1D11-4306-BFBE-CC0F9214D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14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23.07.2023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Тестировщик цифровых продуктов_</a:t>
            </a:r>
            <a:r>
              <a:rPr lang="en-US" smtClean="0"/>
              <a:t>QA103_</a:t>
            </a:r>
            <a:r>
              <a:rPr lang="ru-RU" smtClean="0"/>
              <a:t>Ольга Гаврилец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CCE4-1D11-4306-BFBE-CC0F9214D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96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23.07.2023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Тестировщик цифровых продуктов_</a:t>
            </a:r>
            <a:r>
              <a:rPr lang="en-US" smtClean="0"/>
              <a:t>QA103_</a:t>
            </a:r>
            <a:r>
              <a:rPr lang="ru-RU" smtClean="0"/>
              <a:t>Ольга Гаврилец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CCE4-1D11-4306-BFBE-CC0F9214D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24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23.07.2023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Тестировщик цифровых продуктов_</a:t>
            </a:r>
            <a:r>
              <a:rPr lang="en-US" smtClean="0"/>
              <a:t>QA103_</a:t>
            </a:r>
            <a:r>
              <a:rPr lang="ru-RU" smtClean="0"/>
              <a:t>Ольга Гаврилец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CCE4-1D11-4306-BFBE-CC0F9214D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06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23.07.2023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Тестировщик цифровых продуктов_</a:t>
            </a:r>
            <a:r>
              <a:rPr lang="en-US" smtClean="0"/>
              <a:t>QA103_</a:t>
            </a:r>
            <a:r>
              <a:rPr lang="ru-RU" smtClean="0"/>
              <a:t>Ольга Гаврилец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CCE4-1D11-4306-BFBE-CC0F9214D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41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23.07.2023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Тестировщик цифровых продуктов_</a:t>
            </a:r>
            <a:r>
              <a:rPr lang="en-US" smtClean="0"/>
              <a:t>QA103_</a:t>
            </a:r>
            <a:r>
              <a:rPr lang="ru-RU" smtClean="0"/>
              <a:t>Ольга Гаврилец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CCE4-1D11-4306-BFBE-CC0F9214D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07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23.07.2023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Тестировщик цифровых продуктов_</a:t>
            </a:r>
            <a:r>
              <a:rPr lang="en-US" smtClean="0"/>
              <a:t>QA103_</a:t>
            </a:r>
            <a:r>
              <a:rPr lang="ru-RU" smtClean="0"/>
              <a:t>Ольга Гаврилец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CCE4-1D11-4306-BFBE-CC0F9214D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31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23.07.2023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Тестировщик цифровых продуктов_</a:t>
            </a:r>
            <a:r>
              <a:rPr lang="en-US" smtClean="0"/>
              <a:t>QA103_</a:t>
            </a:r>
            <a:r>
              <a:rPr lang="ru-RU" smtClean="0"/>
              <a:t>Ольга Гаврилец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8CCE4-1D11-4306-BFBE-CC0F9214D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04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tcom-tool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alendew.rocket.cha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96912" y="188640"/>
            <a:ext cx="6629400" cy="1048975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работа по курсу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Тестировщик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цифровых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продуктов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(сетевая)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ТГУ 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school21</a:t>
            </a:r>
            <a:b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603648" y="3935174"/>
            <a:ext cx="7237512" cy="1752600"/>
          </a:xfrm>
        </p:spPr>
        <p:txBody>
          <a:bodyPr>
            <a:normAutofit/>
          </a:bodyPr>
          <a:lstStyle/>
          <a:p>
            <a:endParaRPr lang="ru-R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Автор:</a:t>
            </a: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Ольга Викторовна Гаврилец</a:t>
            </a:r>
            <a:r>
              <a:rPr lang="ru-RU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QA-инженер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QA 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103 </a:t>
            </a:r>
            <a:endParaRPr lang="ru-RU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156176" y="5476964"/>
            <a:ext cx="1870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103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2023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254968" y="1844824"/>
            <a:ext cx="6917432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20000"/>
              </a:lnSpc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работы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20000"/>
              </a:lnSpc>
            </a:pPr>
            <a:r>
              <a:rPr lang="ru-RU" sz="3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9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Тестовая стратегия</a:t>
            </a:r>
          </a:p>
          <a:p>
            <a:pPr fontAlgn="base">
              <a:lnSpc>
                <a:spcPct val="12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на примере веб-версии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RocketChat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421415" y="6202777"/>
            <a:ext cx="6629400" cy="328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Новосибирск, 2023 г.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77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Тестировщик цифровых продуктов_</a:t>
            </a:r>
            <a:r>
              <a:rPr lang="en-US" smtClean="0"/>
              <a:t>QA103_</a:t>
            </a:r>
            <a:r>
              <a:rPr lang="ru-RU" smtClean="0"/>
              <a:t>Ольга Гаврилец</a:t>
            </a: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64"/>
            <a:ext cx="9144000" cy="559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5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Тестировщик цифровых продуктов_</a:t>
            </a:r>
            <a:r>
              <a:rPr lang="en-US" smtClean="0"/>
              <a:t>QA103_</a:t>
            </a:r>
            <a:r>
              <a:rPr lang="ru-RU" smtClean="0"/>
              <a:t>Ольга Гаврилец</a:t>
            </a:r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8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Тестировщик цифровых продуктов_</a:t>
            </a:r>
            <a:r>
              <a:rPr lang="en-US" smtClean="0"/>
              <a:t>QA103_</a:t>
            </a:r>
            <a:r>
              <a:rPr lang="ru-RU" smtClean="0"/>
              <a:t>Ольга Гаврилец</a:t>
            </a:r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9144000" cy="39450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34356" y="324486"/>
            <a:ext cx="6120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 о прохождении тестов в 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TestIT</a:t>
            </a:r>
            <a:endParaRPr lang="ru-RU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5042282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Провалены 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два тест-кейса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высокими приоритетами – их нужно </a:t>
            </a:r>
            <a:r>
              <a:rPr lang="ru-RU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доработать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первую очередь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ID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112 (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попробовать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VPN)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182 (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найти обходной путь в настройках: вместо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AFK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ставить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offline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893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Тестировщик цифровых продуктов_</a:t>
            </a:r>
            <a:r>
              <a:rPr lang="en-US" smtClean="0"/>
              <a:t>QA103_</a:t>
            </a:r>
            <a:r>
              <a:rPr lang="ru-RU" smtClean="0"/>
              <a:t>Ольга Гаврилец</a:t>
            </a:r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1268760"/>
            <a:ext cx="9144000" cy="437881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24384" y="324734"/>
            <a:ext cx="792088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 прошел 2 </a:t>
            </a:r>
            <a:r>
              <a:rPr lang="ru-RU" sz="25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peer-to</a:t>
            </a:r>
            <a:r>
              <a:rPr lang="ru-RU" sz="2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r>
              <a:rPr lang="ru-RU" sz="2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14053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Тестировщик цифровых продуктов_</a:t>
            </a:r>
            <a:r>
              <a:rPr lang="en-US" smtClean="0"/>
              <a:t>QA103_</a:t>
            </a:r>
            <a:r>
              <a:rPr lang="ru-RU" smtClean="0"/>
              <a:t>Ольга Гаврилец</a:t>
            </a:r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8323"/>
            <a:ext cx="5328592" cy="67450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15024" y="2348880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 smtClean="0">
                <a:solidFill>
                  <a:srgbClr val="002060"/>
                </a:solidFill>
              </a:rPr>
              <a:t>Спасибо за предоставленную</a:t>
            </a:r>
          </a:p>
          <a:p>
            <a:pPr algn="ctr"/>
            <a:r>
              <a:rPr lang="ru-RU" sz="3000" b="1" dirty="0">
                <a:solidFill>
                  <a:srgbClr val="002060"/>
                </a:solidFill>
              </a:rPr>
              <a:t>в</a:t>
            </a:r>
            <a:r>
              <a:rPr lang="ru-RU" sz="3000" b="1" dirty="0" smtClean="0">
                <a:solidFill>
                  <a:srgbClr val="002060"/>
                </a:solidFill>
              </a:rPr>
              <a:t>озможность!</a:t>
            </a:r>
            <a:endParaRPr lang="ru-RU" sz="3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69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824064" cy="365125"/>
          </a:xfrm>
        </p:spPr>
        <p:txBody>
          <a:bodyPr/>
          <a:lstStyle/>
          <a:p>
            <a:r>
              <a:rPr lang="ru-RU" dirty="0" err="1" smtClean="0"/>
              <a:t>Тестировщик</a:t>
            </a:r>
            <a:r>
              <a:rPr lang="ru-RU" dirty="0" smtClean="0"/>
              <a:t> цифровых продуктов</a:t>
            </a:r>
            <a:endParaRPr lang="en-US" dirty="0" smtClean="0"/>
          </a:p>
          <a:p>
            <a:r>
              <a:rPr lang="en-US" dirty="0" smtClean="0"/>
              <a:t>QA103_</a:t>
            </a:r>
            <a:r>
              <a:rPr lang="ru-RU" dirty="0" smtClean="0"/>
              <a:t>Ольга Гаврилец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72008"/>
            <a:ext cx="8803408" cy="62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2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Тестировщик цифровых продуктов_</a:t>
            </a:r>
            <a:r>
              <a:rPr lang="en-US" smtClean="0"/>
              <a:t>QA103_</a:t>
            </a:r>
            <a:r>
              <a:rPr lang="ru-RU" smtClean="0"/>
              <a:t>Ольга Гаврилец</a:t>
            </a:r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647901"/>
              </p:ext>
            </p:extLst>
          </p:nvPr>
        </p:nvGraphicFramePr>
        <p:xfrm>
          <a:off x="179512" y="44624"/>
          <a:ext cx="8784976" cy="6648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016224"/>
                <a:gridCol w="6480720"/>
              </a:tblGrid>
              <a:tr h="349751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Этапы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Действия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3498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Анализ </a:t>
                      </a: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требований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Сбор</a:t>
                      </a:r>
                      <a:r>
                        <a:rPr lang="ru-RU" sz="16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информации, </a:t>
                      </a:r>
                      <a:r>
                        <a:rPr lang="ru-RU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чтение ТЗ, документации, участие во встречах 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Продукт Менеджером и заказчиком, понимание конечной цели продукта. 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</a:t>
                      </a:r>
                      <a:r>
                        <a:rPr lang="ru-RU" sz="1600" b="1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езультаты этапа</a:t>
                      </a:r>
                      <a:r>
                        <a:rPr lang="ru-RU" sz="160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600" i="0" u="sng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матрица</a:t>
                      </a:r>
                      <a:r>
                        <a:rPr lang="ru-RU" sz="160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отслеживания требований (RTM) и отчет о возможности </a:t>
                      </a:r>
                      <a:r>
                        <a:rPr lang="ru-RU" sz="1600" i="0" u="sng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автоматизации</a:t>
                      </a:r>
                      <a:r>
                        <a:rPr lang="ru-RU" sz="160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требования к </a:t>
                      </a:r>
                      <a:r>
                        <a:rPr lang="ru-RU" sz="1600" i="0" u="sng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тестовой среде</a:t>
                      </a:r>
                      <a:endParaRPr lang="ru-RU" sz="160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098420">
                <a:tc>
                  <a:txBody>
                    <a:bodyPr/>
                    <a:lstStyle/>
                    <a:p>
                      <a:pPr algn="ctr"/>
                      <a:endParaRPr lang="ru-RU" sz="16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тестирования</a:t>
                      </a:r>
                      <a:endParaRPr lang="ru-RU" sz="16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Написание тестовой стратегии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какие части ПО будут тестироваться, в какие сроки, какой командой, какими методами, какие критерии оценки результатов, возможные трудности и риски</a:t>
                      </a:r>
                    </a:p>
                    <a:p>
                      <a:pPr algn="l"/>
                      <a:r>
                        <a:rPr lang="ru-RU" sz="16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</a:t>
                      </a:r>
                      <a:r>
                        <a:rPr lang="ru-RU" sz="1600" b="1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езультаты этапа</a:t>
                      </a:r>
                      <a:r>
                        <a:rPr lang="ru-RU" sz="160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описание </a:t>
                      </a:r>
                      <a:r>
                        <a:rPr lang="ru-RU" sz="1600" i="0" u="sng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стратегии</a:t>
                      </a:r>
                      <a:r>
                        <a:rPr lang="ru-RU" sz="160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список </a:t>
                      </a:r>
                      <a:r>
                        <a:rPr lang="ru-RU" sz="1600" i="0" u="sng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ресурсов, график</a:t>
                      </a:r>
                      <a:endParaRPr lang="ru-RU" sz="160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036314">
                <a:tc>
                  <a:txBody>
                    <a:bodyPr/>
                    <a:lstStyle/>
                    <a:p>
                      <a:pPr algn="ctr"/>
                      <a:endParaRPr lang="ru-RU" sz="16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Написание</a:t>
                      </a:r>
                      <a:r>
                        <a:rPr lang="ru-RU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тестовых сценариев и кейсов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Написание тестовых сценариев и кейсов</a:t>
                      </a:r>
                      <a:r>
                        <a:rPr lang="ru-RU" sz="16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согласно типам тестирования и частям системы, которые будут протестированы; подготовка исходных данных для тестирования </a:t>
                      </a:r>
                    </a:p>
                    <a:p>
                      <a:r>
                        <a:rPr lang="ru-RU" sz="16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</a:t>
                      </a:r>
                      <a:r>
                        <a:rPr lang="ru-RU" sz="1600" b="1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езультаты этапа: </a:t>
                      </a:r>
                      <a:r>
                        <a:rPr lang="ru-RU" sz="16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</a:t>
                      </a:r>
                      <a:r>
                        <a:rPr lang="ru-RU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аборы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тест-кейсов в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TestIt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 план.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87719">
                <a:tc>
                  <a:txBody>
                    <a:bodyPr/>
                    <a:lstStyle/>
                    <a:p>
                      <a:pPr algn="ctr"/>
                      <a:endParaRPr lang="ru-RU" sz="16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Настройка</a:t>
                      </a:r>
                      <a:r>
                        <a:rPr lang="ru-RU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окружения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Настроить</a:t>
                      </a: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тестовое </a:t>
                      </a:r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окружение</a:t>
                      </a: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тестовые данные.</a:t>
                      </a:r>
                      <a:r>
                        <a:rPr lang="ru-RU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Провести </a:t>
                      </a:r>
                      <a:r>
                        <a:rPr lang="ru-RU" sz="16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smoke</a:t>
                      </a: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-тест окружения. Можно делать</a:t>
                      </a:r>
                      <a:r>
                        <a:rPr lang="ru-RU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параллельно с написанием кейсов. </a:t>
                      </a:r>
                      <a:r>
                        <a:rPr lang="ru-RU" sz="16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</a:t>
                      </a:r>
                      <a:r>
                        <a:rPr lang="ru-RU" sz="1600" b="1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езультаты этапа: с</a:t>
                      </a: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писок требований к </a:t>
                      </a:r>
                      <a:r>
                        <a:rPr lang="ru-RU" sz="16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харду</a:t>
                      </a: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софту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072871">
                <a:tc>
                  <a:txBody>
                    <a:bodyPr/>
                    <a:lstStyle/>
                    <a:p>
                      <a:pPr algn="ctr"/>
                      <a:endParaRPr lang="ru-RU" sz="16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6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Проведение тестирования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3260C"/>
                        </a:buClr>
                        <a:buSzPct val="129999"/>
                        <a:buFont typeface="Georgia"/>
                        <a:buNone/>
                        <a:tabLst/>
                        <a:defRPr/>
                      </a:pPr>
                      <a:r>
                        <a:rPr lang="ru-RU" sz="1600" b="1" i="0" u="none" strike="noStrike" cap="none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Тестирование по плану</a:t>
                      </a:r>
                      <a:r>
                        <a:rPr lang="ru-RU" sz="1600" b="0" i="0" u="none" strike="noStrike" cap="none" baseline="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ru-RU" sz="1600" b="0" i="0" u="none" strike="noStrike" cap="none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баг-репорты</a:t>
                      </a:r>
                      <a:r>
                        <a:rPr lang="ru-RU" sz="1600" b="0" i="0" u="none" strike="noStrike" cap="none" baseline="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если есть баги,  регрессивное и\или повторное тестирование после баг-фикса. </a:t>
                      </a:r>
                      <a:r>
                        <a:rPr lang="ru-RU" sz="1600" b="1" i="0" u="none" strike="noStrike" cap="none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результаты:</a:t>
                      </a:r>
                      <a:r>
                        <a:rPr lang="ru-RU" sz="1600" b="1" i="0" u="none" strike="noStrike" cap="none" baseline="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ru-RU" sz="1600" b="0" i="0" u="none" strike="noStrike" cap="none" baseline="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обновление RTM-матрицы (тест-кейсы из RTM-матрицы связываются с найденными багами),  описанные баги</a:t>
                      </a:r>
                      <a:endParaRPr lang="ru-RU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08768">
                <a:tc>
                  <a:txBody>
                    <a:bodyPr/>
                    <a:lstStyle/>
                    <a:p>
                      <a:pPr algn="ctr"/>
                      <a:endParaRPr lang="ru-RU" sz="16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Отчет</a:t>
                      </a:r>
                      <a:r>
                        <a:rPr lang="ru-RU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 тестировании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 критериев 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завершения тестирования,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его соответствие со стратегией в итоге, а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нализ результатов тестирования.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1" i="0" u="none" strike="noStrike" cap="none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результаты:</a:t>
                      </a:r>
                      <a:r>
                        <a:rPr lang="ru-RU" sz="1600" b="1" i="0" u="none" strike="noStrike" cap="none" baseline="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о</a:t>
                      </a:r>
                      <a:r>
                        <a:rPr lang="ru-RU" sz="16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тчет о тестировании</a:t>
                      </a:r>
                      <a:r>
                        <a:rPr lang="en-US" sz="16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6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комментарии и пожелания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57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Autofit/>
          </a:bodyPr>
          <a:lstStyle/>
          <a:p>
            <a:r>
              <a:rPr lang="ru-RU" sz="25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Стратегия тестирования </a:t>
            </a:r>
            <a:r>
              <a:rPr lang="en-US" sz="25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5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бесплатной облачной версии </a:t>
            </a:r>
            <a:r>
              <a:rPr lang="en-US" sz="1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RocketChat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6.2.8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4958011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ru-RU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объектом работы является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RocketChat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платформа для совместной работы и общения в реальном времени, видеоконференциями, обмен файлами и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тп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RocketChat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имеет открытый исходный код т.е. возможность модификации без ограничений.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быть настроен на собственном сервере (локально)  или использоваться через облачный сервис. </a:t>
            </a:r>
          </a:p>
          <a:p>
            <a:pPr>
              <a:buAutoNum type="arabicPeriod"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NB! </a:t>
            </a:r>
            <a:r>
              <a:rPr lang="ru-RU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Подход  к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тестированию</a:t>
            </a:r>
            <a:r>
              <a:rPr lang="ru-RU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RocketChat</a:t>
            </a:r>
            <a:r>
              <a:rPr lang="ru-RU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 выбрала </a:t>
            </a:r>
            <a:r>
              <a:rPr lang="ru-RU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точки зрения ценности для бизнеса компании “</a:t>
            </a:r>
            <a:r>
              <a:rPr lang="ru-RU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Acoola</a:t>
            </a:r>
            <a:r>
              <a:rPr lang="ru-RU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ctr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Типы проводимого </a:t>
            </a:r>
            <a:r>
              <a:rPr lang="ru-RU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тестирования</a:t>
            </a:r>
            <a:r>
              <a:rPr lang="ru-RU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</a:t>
            </a: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Smoke-</a:t>
            </a:r>
            <a:r>
              <a:rPr lang="ru-RU" sz="20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тестирование</a:t>
            </a:r>
            <a:r>
              <a:rPr lang="ru-RU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 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UX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тесты, Кросс-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браузерное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тестирование, Тестирование производительности\нагрузки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4176464" cy="365125"/>
          </a:xfrm>
        </p:spPr>
        <p:txBody>
          <a:bodyPr/>
          <a:lstStyle/>
          <a:p>
            <a:r>
              <a:rPr lang="ru-RU" dirty="0" err="1" smtClean="0"/>
              <a:t>Тестировщик</a:t>
            </a:r>
            <a:r>
              <a:rPr lang="ru-RU" dirty="0" smtClean="0"/>
              <a:t> цифровых продуктов</a:t>
            </a:r>
            <a:endParaRPr lang="en-US" dirty="0" smtClean="0"/>
          </a:p>
          <a:p>
            <a:r>
              <a:rPr lang="en-US" dirty="0" smtClean="0"/>
              <a:t>QA103_</a:t>
            </a:r>
            <a:r>
              <a:rPr lang="ru-RU" dirty="0" smtClean="0"/>
              <a:t>Ольга Гаврилец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554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496855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орма регистрации и авторизации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панель администрирования в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т.ч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оздание пространства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добавление\удаление пользователей в платформу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создание\ удаление каналов и групп, перевод группы в команду \ удаление команды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раздача прав пользователям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текстовых, аудио-, видео - сообщений, файлов и изображений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настройки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Omnichannel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Livechat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тк</a:t>
            </a:r>
            <a:r>
              <a:rPr lang="ru-RU" sz="2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это CRM, нужный </a:t>
            </a:r>
            <a:r>
              <a:rPr lang="en-US" sz="2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6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Acoola</a:t>
            </a:r>
            <a:r>
              <a:rPr lang="en-US" sz="2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просмотр/редактирование профиля/статуса своего и пользователя,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экспорт и импорт данных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переписки с точки зрения корпорации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(конфиденциальные беседы и протоколы)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настройки конфиденциальности и безопасности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получения аналитики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журналы аудита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WebDAV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 и UX компоненты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Тестировщик</a:t>
            </a:r>
            <a:r>
              <a:rPr lang="ru-RU" dirty="0" smtClean="0"/>
              <a:t> цифровых продуктов_</a:t>
            </a:r>
            <a:r>
              <a:rPr lang="en-US" dirty="0" smtClean="0"/>
              <a:t>QA103_</a:t>
            </a:r>
            <a:r>
              <a:rPr lang="ru-RU" dirty="0" smtClean="0"/>
              <a:t>Ольга Гаврилец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60648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Части системы, которые будут протестированы</a:t>
            </a:r>
            <a:r>
              <a:rPr lang="ru-RU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6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380" y="1544018"/>
            <a:ext cx="8229600" cy="4549278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ru-RU" sz="1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Окружение </a:t>
            </a:r>
            <a:r>
              <a:rPr lang="ru-RU" sz="1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endParaRPr lang="ru-RU" sz="17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7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US" sz="17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2009, 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64-разрядная,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Iphone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 iOS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Aipad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Air iOS</a:t>
            </a:r>
            <a:endParaRPr lang="ru-RU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Chome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109.0.5414.120,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Mozilla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115.0.2 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Yandex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23.7.0.2526 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документация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RocketChat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 открытых 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источников, </a:t>
            </a:r>
            <a:r>
              <a:rPr lang="en-US" sz="17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ru-RU" sz="17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17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</a:t>
            </a:r>
            <a:r>
              <a:rPr lang="ru-RU" sz="17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.</a:t>
            </a:r>
            <a:r>
              <a:rPr lang="en-US" sz="17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dotcom</a:t>
            </a:r>
            <a:r>
              <a:rPr lang="ru-RU" sz="17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-</a:t>
            </a:r>
            <a:r>
              <a:rPr lang="en-US" sz="17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tools</a:t>
            </a:r>
            <a:r>
              <a:rPr lang="ru-RU" sz="17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.</a:t>
            </a:r>
            <a:r>
              <a:rPr lang="en-US" sz="17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com</a:t>
            </a:r>
            <a:r>
              <a:rPr lang="ru-RU" sz="17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ru-RU" sz="17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TestIT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Pairwise</a:t>
            </a:r>
            <a:endParaRPr lang="ru-RU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Виды </a:t>
            </a:r>
            <a:r>
              <a:rPr lang="ru-RU" sz="1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тестовой </a:t>
            </a:r>
            <a:r>
              <a:rPr lang="ru-RU" sz="1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документации</a:t>
            </a:r>
            <a:r>
              <a:rPr lang="en-US" sz="1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тестовая стратегия, -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тестовые 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сценарии , - тест-план, -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тестовые 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кейсы, -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о 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тестировании, -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 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репорт, -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личные 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комментарии</a:t>
            </a:r>
          </a:p>
          <a:p>
            <a:pPr marL="0" lvl="0" indent="0">
              <a:buNone/>
            </a:pP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ru-RU" sz="1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Время –  7 дней. </a:t>
            </a:r>
          </a:p>
          <a:p>
            <a:pPr marL="0" lvl="0" indent="0">
              <a:buNone/>
            </a:pP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Начало: 22 июля 2023 г.  Окончание: 28 июля 2023 года</a:t>
            </a:r>
          </a:p>
          <a:p>
            <a:pPr marL="0" lvl="0" indent="0">
              <a:buNone/>
            </a:pPr>
            <a:r>
              <a:rPr lang="ru-RU" sz="17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Критерии окончания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запланированные тестовые задания выполнены; отчеты о багах сделаны и направлены ответственным за проект; дефекты с критичным и  высоким уровнем приоритета закрыты;</a:t>
            </a:r>
          </a:p>
          <a:p>
            <a:pPr marL="0" lvl="0" indent="0">
              <a:buNone/>
            </a:pP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соответствующие регрессивные сценарии успешно проведены</a:t>
            </a:r>
          </a:p>
          <a:p>
            <a:pPr marL="0" lvl="0" indent="0">
              <a:buNone/>
            </a:pPr>
            <a:endParaRPr lang="ru-RU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ru-RU" sz="1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Риски</a:t>
            </a:r>
          </a:p>
          <a:p>
            <a:pPr marL="0" lvl="0" indent="0">
              <a:buNone/>
            </a:pP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ТЗ и четких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severities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проекта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команды и супервайзера для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junior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1979712" y="6165304"/>
            <a:ext cx="4896544" cy="692696"/>
          </a:xfrm>
        </p:spPr>
        <p:txBody>
          <a:bodyPr/>
          <a:lstStyle/>
          <a:p>
            <a:r>
              <a:rPr lang="ru-RU" dirty="0" err="1" smtClean="0">
                <a:latin typeface="+mj-lt"/>
                <a:cs typeface="Times New Roman" panose="02020603050405020304" pitchFamily="18" charset="0"/>
              </a:rPr>
              <a:t>Тестировщик</a:t>
            </a:r>
            <a:r>
              <a:rPr lang="ru-RU" dirty="0" smtClean="0">
                <a:latin typeface="+mj-lt"/>
                <a:cs typeface="Times New Roman" panose="02020603050405020304" pitchFamily="18" charset="0"/>
              </a:rPr>
              <a:t> цифровых продуктов</a:t>
            </a:r>
            <a:endParaRPr lang="en-US" dirty="0" smtClean="0">
              <a:latin typeface="+mj-lt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+mj-lt"/>
                <a:cs typeface="Times New Roman" panose="02020603050405020304" pitchFamily="18" charset="0"/>
              </a:rPr>
              <a:t>QA103_</a:t>
            </a:r>
            <a:r>
              <a:rPr lang="ru-RU" dirty="0" smtClean="0">
                <a:latin typeface="+mj-lt"/>
                <a:cs typeface="Times New Roman" panose="02020603050405020304" pitchFamily="18" charset="0"/>
              </a:rPr>
              <a:t>Ольга Гаврилец</a:t>
            </a:r>
            <a:endParaRPr lang="ru-RU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7616" y="620688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тестирование производительности, нагрузочное</a:t>
            </a:r>
            <a:endParaRPr lang="ru-RU" dirty="0"/>
          </a:p>
          <a:p>
            <a:pPr lvl="0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функциональное 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UX 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</a:t>
            </a: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UI- 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</a:t>
            </a:r>
            <a:endParaRPr lang="ru-RU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 </a:t>
            </a:r>
            <a:r>
              <a:rPr lang="ru-RU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кроссбраузерное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</a:t>
            </a:r>
            <a:endParaRPr lang="en-US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5536" y="116632"/>
            <a:ext cx="842493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5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Тест - план</a:t>
            </a:r>
            <a:endParaRPr lang="en-US" sz="2500" dirty="0" smtClean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193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792088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RocketChat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 базу данных </a:t>
            </a:r>
            <a:r>
              <a:rPr lang="ru-RU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ru-RU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08721"/>
            <a:ext cx="8229600" cy="504056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гибкая и масштабируемая система управления базами данных (СУБД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с открытым исходным кодом. Она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основывается на документной модели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в отличие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реляционных баз данных, которые хранят данные в виде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</a:t>
            </a:r>
            <a:r>
              <a:rPr lang="ru-RU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хранит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в документах в формате JSON, что делает его более гибким и удобным для разработки приложений.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может  хранить и обрабатывать большие объемы структурированных,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полуструктурированных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неструктурированных данных</a:t>
            </a:r>
          </a:p>
          <a:p>
            <a:pPr>
              <a:lnSpc>
                <a:spcPct val="120000"/>
              </a:lnSpc>
            </a:pP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 </a:t>
            </a:r>
            <a:r>
              <a:rPr lang="ru-RU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не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подходит для связей между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данным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не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поддерживает транзакции между несколькими документами: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имеет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ограниченный набор возможностей по агрегации и анализу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Тестировщик цифровых продуктов_</a:t>
            </a:r>
            <a:r>
              <a:rPr lang="en-US" smtClean="0"/>
              <a:t>QA103_</a:t>
            </a:r>
            <a:r>
              <a:rPr lang="ru-RU" smtClean="0"/>
              <a:t>Ольга Гаврилец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3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224136"/>
          </a:xfrm>
        </p:spPr>
        <p:txBody>
          <a:bodyPr>
            <a:normAutofit/>
          </a:bodyPr>
          <a:lstStyle/>
          <a:p>
            <a:r>
              <a:rPr lang="ru-RU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Тестовая модель: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черный ящик + сценарии с точки зрения бизнеса компании</a:t>
            </a: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Acoola</a:t>
            </a: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b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Мне помогла эта схема, где я ориентировалась на пункты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Q2, Q3, Q4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Тестировщик цифровых продуктов_</a:t>
            </a:r>
            <a:r>
              <a:rPr lang="en-US" smtClean="0"/>
              <a:t>QA103_</a:t>
            </a:r>
            <a:r>
              <a:rPr lang="ru-RU" smtClean="0"/>
              <a:t>Ольга Гаврилец</a:t>
            </a:r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055" y="1711349"/>
            <a:ext cx="6553889" cy="4525963"/>
          </a:xfrm>
        </p:spPr>
      </p:pic>
    </p:spTree>
    <p:extLst>
      <p:ext uri="{BB962C8B-B14F-4D97-AF65-F5344CB8AC3E}">
        <p14:creationId xmlns:p14="http://schemas.microsoft.com/office/powerpoint/2010/main" val="153602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39700"/>
            <a:ext cx="8229600" cy="408980"/>
          </a:xfrm>
        </p:spPr>
        <p:txBody>
          <a:bodyPr>
            <a:noAutofit/>
          </a:bodyPr>
          <a:lstStyle/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 по тест-кейсу 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179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установки временного периода до смены статуса «Нет на месте» не установлены условия: единицы измерения, дата-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пикеры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Система выдает ошибку на значения меньше 60, на значения 60+ до бесконечности знаков – ошибки нет.</a:t>
            </a:r>
          </a:p>
          <a:p>
            <a:pPr marL="0" indent="0">
              <a:buNone/>
            </a:pP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Предшествующие условия:</a:t>
            </a:r>
          </a:p>
          <a:p>
            <a:pPr marL="0" indent="0">
              <a:buNone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Создано пространство  </a:t>
            </a:r>
            <a:r>
              <a:rPr lang="ru-RU" sz="15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https://falendew.rocket.chat/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Пользователь авторизован</a:t>
            </a:r>
          </a:p>
          <a:p>
            <a:pPr marL="0" indent="0">
              <a:buNone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Открыта вкладка «Моя учетная запись» </a:t>
            </a:r>
          </a:p>
          <a:p>
            <a:pPr marL="0" indent="0">
              <a:buNone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Серьезность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Средний</a:t>
            </a:r>
            <a:endParaRPr lang="ru-RU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Шаги для воспроизведения:</a:t>
            </a:r>
          </a:p>
          <a:p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сайд-баре слева выбрать «Настройки»</a:t>
            </a:r>
          </a:p>
          <a:p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Раскрыть выпадающее меню «Присутствие пользователя»</a:t>
            </a:r>
          </a:p>
          <a:p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установки временного периода до смены статуса «Нет на месте»</a:t>
            </a:r>
          </a:p>
          <a:p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ввести в поле значение 50 или 59</a:t>
            </a:r>
          </a:p>
          <a:p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Нажать «Применить»</a:t>
            </a:r>
          </a:p>
          <a:p>
            <a:pPr marL="0" indent="0">
              <a:buNone/>
            </a:pP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Ожидаемый результат:</a:t>
            </a:r>
          </a:p>
          <a:p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сохранились </a:t>
            </a:r>
          </a:p>
          <a:p>
            <a:pPr marL="0" indent="0">
              <a:buNone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Фактический результат: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Ошибка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Invalid 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idleTimeLimit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[invalid-idle-time-limit-value]</a:t>
            </a:r>
            <a:r>
              <a:rPr lang="ru-RU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Окружение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Rocket.chat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версия  6.2.8,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Chrome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версия 109.0.5414.120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Вложения</a:t>
            </a: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Логи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скриншот – см следующую 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страницу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Тестировщик цифровых продуктов_</a:t>
            </a:r>
            <a:r>
              <a:rPr lang="en-US" smtClean="0"/>
              <a:t>QA103_</a:t>
            </a:r>
            <a:r>
              <a:rPr lang="ru-RU" smtClean="0"/>
              <a:t>Ольга Гаврилец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58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4194</TotalTime>
  <Words>891</Words>
  <Application>Microsoft Office PowerPoint</Application>
  <PresentationFormat>Экран (4:3)</PresentationFormat>
  <Paragraphs>143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 Выпускная работа по курсу  «Тестировщик цифровых продуктов (сетевая)»  ТГУ и school21 </vt:lpstr>
      <vt:lpstr>Презентация PowerPoint</vt:lpstr>
      <vt:lpstr>Презентация PowerPoint</vt:lpstr>
      <vt:lpstr>Стратегия тестирования  бесплатной облачной версии RocketChat 6.2.8</vt:lpstr>
      <vt:lpstr>Презентация PowerPoint</vt:lpstr>
      <vt:lpstr>Презентация PowerPoint</vt:lpstr>
      <vt:lpstr>RocketChat использует базу данных MongoDB</vt:lpstr>
      <vt:lpstr>Тестовая модель:  черный ящик + сценарии с точки зрения бизнеса компании “Acoola” Мне помогла эта схема, где я ориентировалась на пункты Q2, Q3, Q4 </vt:lpstr>
      <vt:lpstr>Баг-репорт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Гаврилец Ольга</dc:creator>
  <cp:lastModifiedBy>Гаврилец Ольга</cp:lastModifiedBy>
  <cp:revision>123</cp:revision>
  <dcterms:created xsi:type="dcterms:W3CDTF">2023-07-22T16:50:43Z</dcterms:created>
  <dcterms:modified xsi:type="dcterms:W3CDTF">2023-07-27T12:06:26Z</dcterms:modified>
</cp:coreProperties>
</file>